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viewProps.xml" ContentType="application/vnd.openxmlformats-officedocument.presentationml.viewProp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3.xml" ContentType="application/vnd.openxmlformats-officedocument.presentationml.notesSlide+xml"/>
  <Override PartName="/ppt/notesSlides/notesSlide6.xml" ContentType="application/vnd.openxmlformats-officedocument.presentationml.notesSlide+xml"/>
  <Override PartName="/ppt/presentation.xml" ContentType="application/vnd.openxmlformats-officedocument.presentationml.presentation.main+xml"/>
  <Override PartName="/ppt/metadata" ContentType="application/binary"/>
  <Override PartName="/ppt/notesMasters/notesMaster1.xml" ContentType="application/vnd.openxmlformats-officedocument.presentationml.notesMaster+xml"/>
  <Override PartName="/ppt/notesSlides/notesSlide3.xml" ContentType="application/vnd.openxmlformats-officedocument.presentationml.notesSlide+xml"/>
  <Override PartName="/ppt/slides/slide5.xml" ContentType="application/vnd.openxmlformats-officedocument.presentationml.slide+xml"/>
  <Override PartName="/ppt/notesSlides/notesSlide1.xml" ContentType="application/vnd.openxmlformats-officedocument.presentationml.notesSlide+xml"/>
  <Override PartName="/ppt/slides/slide7.xml" ContentType="application/vnd.openxmlformats-officedocument.presentationml.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2.xml" ContentType="application/vnd.openxmlformats-officedocument.presentationml.slide+xml"/>
  <Override PartName="/ppt/notesSlides/notesSlide5.xml" ContentType="application/vnd.openxmlformats-officedocument.presentationml.notesSlide+xml"/>
  <Override PartName="/ppt/slides/slide3.xml" ContentType="application/vnd.openxmlformats-officedocument.presentationml.slide+xml"/>
  <Override PartName="/ppt/notesSlides/notesSlide7.xml" ContentType="application/vnd.openxmlformats-officedocument.presentationml.notesSlide+xml"/>
  <Override PartName="/ppt/slides/slide1.xml" ContentType="application/vnd.openxmlformats-officedocument.presentationml.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8.xml" ContentType="application/vnd.openxmlformats-officedocument.presentationml.slideLayout+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9" r:id="rId4"/>
    <p:sldId id="260" r:id="rId5"/>
    <p:sldId id="1899" r:id="rId6"/>
    <p:sldId id="1897" r:id="rId7"/>
    <p:sldId id="1896" r:id="rId8"/>
    <p:sldId id="1895" r:id="rId9"/>
    <p:sldId id="263" r:id="rId10"/>
    <p:sldId id="264" r:id="rId11"/>
    <p:sldId id="262" r:id="rId12"/>
    <p:sldId id="283" r:id="rId13"/>
    <p:sldId id="1900" r:id="rId14"/>
  </p:sldIdLst>
  <p:sldSz cx="9144000" cy="5143500" type="screen16x9"/>
  <p:notesSz cx="6858000" cy="9144000"/>
  <p:embeddedFontLst>
    <p:embeddedFont>
      <p:font typeface="Zen Kaku Gothic New" panose="020B0600070205080204" charset="-128"/>
      <p:regular r:id="rId16"/>
      <p:bold r:id="rId17"/>
    </p:embeddedFont>
    <p:embeddedFont>
      <p:font typeface="Zen Kaku Gothic New Black" panose="020B0600070205080204" charset="-128"/>
      <p:bold r:id="rId18"/>
    </p:embeddedFont>
    <p:embeddedFont>
      <p:font typeface="Zen Kaku Gothic New Medium" panose="020B0600070205080204" charset="-128"/>
      <p:regular r:id="rId19"/>
      <p:bold r:id="rId20"/>
    </p:embeddedFont>
    <p:embeddedFont>
      <p:font typeface="Zen Maru Gothic" panose="020B0600070205080204" charset="-128"/>
      <p:regular r:id="rId21"/>
      <p:bold r:id="rId22"/>
    </p:embeddedFont>
    <p:embeddedFont>
      <p:font typeface="Arial Black" panose="020B0A04020102020204" pitchFamily="34" charset="0"/>
      <p:bold r:id="rId23"/>
    </p:embeddedFont>
    <p:embeddedFont>
      <p:font typeface="BIZ UDPゴシック" panose="020B0400000000000000" pitchFamily="50" charset="-128"/>
      <p:regular r:id="rId24"/>
      <p:bold r:id="rId25"/>
    </p:embeddedFont>
    <p:embeddedFont>
      <p:font typeface="Meiryo UI" panose="020B0604030504040204" pitchFamily="50" charset="-128"/>
      <p:regular r:id="rId26"/>
      <p:bold r:id="rId27"/>
      <p:italic r:id="rId28"/>
      <p:boldItalic r:id="rId29"/>
    </p:embeddedFont>
    <p:embeddedFont>
      <p:font typeface="Noto Sans JP" panose="020B0200000000000000" pitchFamily="50" charset="-128"/>
      <p:regular r:id="rId30"/>
      <p:bold r:id="rId31"/>
    </p:embeddedFont>
    <p:embeddedFont>
      <p:font typeface="Roboto" panose="02000000000000000000" pitchFamily="2" charset="0"/>
      <p:regular r:id="rId32"/>
      <p:bold r:id="rId33"/>
      <p:italic r:id="rId34"/>
      <p:boldItalic r:id="rId35"/>
    </p:embeddedFont>
    <p:embeddedFont>
      <p:font typeface="Roboto Medium" panose="02000000000000000000" pitchFamily="2"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hJ+MKV+9+hIFLarY5FQ9afJ7qns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933" autoAdjust="0"/>
  </p:normalViewPr>
  <p:slideViewPr>
    <p:cSldViewPr snapToGrid="0">
      <p:cViewPr>
        <p:scale>
          <a:sx n="161" d="100"/>
          <a:sy n="161" d="100"/>
        </p:scale>
        <p:origin x="1324" y="34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font" Target="fonts/font24.fntdata"/><Relationship Id="rId21" Type="http://schemas.openxmlformats.org/officeDocument/2006/relationships/font" Target="fonts/font6.fntdata"/><Relationship Id="rId34" Type="http://schemas.openxmlformats.org/officeDocument/2006/relationships/font" Target="fonts/font19.fntdata"/><Relationship Id="rId63" Type="http://customschemas.google.com/relationships/presentationmetadata" Target="metadata"/><Relationship Id="rId68"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1.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font" Target="fonts/font22.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64" Type="http://schemas.openxmlformats.org/officeDocument/2006/relationships/presProps" Target="presProps.xml"/><Relationship Id="rId69"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font" Target="fonts/font23.fntdata"/><Relationship Id="rId67" Type="http://schemas.openxmlformats.org/officeDocument/2006/relationships/tableStyles" Target="tableStyles.xml"/><Relationship Id="rId20" Type="http://schemas.openxmlformats.org/officeDocument/2006/relationships/font" Target="fonts/font5.fntdata"/><Relationship Id="rId70"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855614-0852-47D1-9E8A-8E58A38A8619}" type="doc">
      <dgm:prSet loTypeId="urn:microsoft.com/office/officeart/2005/8/layout/pyramid3" loCatId="pyramid" qsTypeId="urn:microsoft.com/office/officeart/2005/8/quickstyle/simple1" qsCatId="simple" csTypeId="urn:microsoft.com/office/officeart/2005/8/colors/accent1_5" csCatId="accent1" phldr="1"/>
      <dgm:spPr/>
    </dgm:pt>
    <dgm:pt modelId="{D21175FD-C934-4560-9BDA-598F9A85D527}">
      <dgm:prSet phldrT="[テキスト]" custT="1"/>
      <dgm:spPr/>
      <dgm:t>
        <a:bodyPr/>
        <a:lstStyle/>
        <a:p>
          <a:r>
            <a:rPr kumimoji="1" lang="en-US" altLang="ja-JP" sz="1100" b="1" dirty="0">
              <a:latin typeface="Arial" panose="020B0604020202020204" pitchFamily="34" charset="0"/>
              <a:cs typeface="Arial" panose="020B0604020202020204" pitchFamily="34" charset="0"/>
            </a:rPr>
            <a:t>Carbon sequestration</a:t>
          </a:r>
        </a:p>
      </dgm:t>
    </dgm:pt>
    <dgm:pt modelId="{597B7790-C127-42CD-8F3C-C35087FCD7BE}" type="parTrans" cxnId="{F22B3D79-D3B0-4E30-88EC-21914790ABEC}">
      <dgm:prSet/>
      <dgm:spPr/>
      <dgm:t>
        <a:bodyPr/>
        <a:lstStyle/>
        <a:p>
          <a:endParaRPr kumimoji="1" lang="ja-JP" altLang="en-US" sz="1100" b="1">
            <a:latin typeface="Arial" panose="020B0604020202020204" pitchFamily="34" charset="0"/>
            <a:cs typeface="Arial" panose="020B0604020202020204" pitchFamily="34" charset="0"/>
          </a:endParaRPr>
        </a:p>
      </dgm:t>
    </dgm:pt>
    <dgm:pt modelId="{D9073A37-B155-44F8-998B-A31442ABCD74}" type="sibTrans" cxnId="{F22B3D79-D3B0-4E30-88EC-21914790ABEC}">
      <dgm:prSet/>
      <dgm:spPr/>
      <dgm:t>
        <a:bodyPr/>
        <a:lstStyle/>
        <a:p>
          <a:endParaRPr kumimoji="1" lang="ja-JP" altLang="en-US" sz="1100" b="1">
            <a:latin typeface="Arial" panose="020B0604020202020204" pitchFamily="34" charset="0"/>
            <a:cs typeface="Arial" panose="020B0604020202020204" pitchFamily="34" charset="0"/>
          </a:endParaRPr>
        </a:p>
      </dgm:t>
    </dgm:pt>
    <dgm:pt modelId="{B1452797-F70E-4B98-88B1-BEFA5D3EB4C5}">
      <dgm:prSet phldrT="[テキスト]" custT="1"/>
      <dgm:spPr/>
      <dgm:t>
        <a:bodyPr/>
        <a:lstStyle/>
        <a:p>
          <a:r>
            <a:rPr kumimoji="1" lang="en-US" altLang="ja-JP" sz="1100" b="1" dirty="0">
              <a:latin typeface="Arial" panose="020B0604020202020204" pitchFamily="34" charset="0"/>
              <a:cs typeface="Arial" panose="020B0604020202020204" pitchFamily="34" charset="0"/>
            </a:rPr>
            <a:t>N2O emissions reduction</a:t>
          </a:r>
          <a:endParaRPr kumimoji="1" lang="ja-JP" altLang="en-US" sz="1100" b="1" dirty="0">
            <a:latin typeface="Arial" panose="020B0604020202020204" pitchFamily="34" charset="0"/>
            <a:cs typeface="Arial" panose="020B0604020202020204" pitchFamily="34" charset="0"/>
          </a:endParaRPr>
        </a:p>
      </dgm:t>
    </dgm:pt>
    <dgm:pt modelId="{8FB04E53-1914-4FD4-9314-9AFCF9602CB4}" type="parTrans" cxnId="{8B9BF6DF-D151-4479-81F4-C9B7CE6CA4A8}">
      <dgm:prSet/>
      <dgm:spPr/>
      <dgm:t>
        <a:bodyPr/>
        <a:lstStyle/>
        <a:p>
          <a:endParaRPr kumimoji="1" lang="ja-JP" altLang="en-US" sz="1100" b="1">
            <a:latin typeface="Arial" panose="020B0604020202020204" pitchFamily="34" charset="0"/>
            <a:cs typeface="Arial" panose="020B0604020202020204" pitchFamily="34" charset="0"/>
          </a:endParaRPr>
        </a:p>
      </dgm:t>
    </dgm:pt>
    <dgm:pt modelId="{D895C599-2299-4D98-9649-8BCC381E105D}" type="sibTrans" cxnId="{8B9BF6DF-D151-4479-81F4-C9B7CE6CA4A8}">
      <dgm:prSet/>
      <dgm:spPr/>
      <dgm:t>
        <a:bodyPr/>
        <a:lstStyle/>
        <a:p>
          <a:endParaRPr kumimoji="1" lang="ja-JP" altLang="en-US" sz="1100" b="1">
            <a:latin typeface="Arial" panose="020B0604020202020204" pitchFamily="34" charset="0"/>
            <a:cs typeface="Arial" panose="020B0604020202020204" pitchFamily="34" charset="0"/>
          </a:endParaRPr>
        </a:p>
      </dgm:t>
    </dgm:pt>
    <dgm:pt modelId="{36D07120-12C5-4BB0-960F-AC90BC9E7966}">
      <dgm:prSet phldrT="[テキスト]" custT="1"/>
      <dgm:spPr/>
      <dgm:t>
        <a:bodyPr/>
        <a:lstStyle/>
        <a:p>
          <a:r>
            <a:rPr kumimoji="1" lang="en-US" altLang="ja-JP" sz="1100" b="1" dirty="0">
              <a:latin typeface="Arial" panose="020B0604020202020204" pitchFamily="34" charset="0"/>
              <a:cs typeface="Arial" panose="020B0604020202020204" pitchFamily="34" charset="0"/>
            </a:rPr>
            <a:t>Nitrate leaching reduction</a:t>
          </a:r>
          <a:endParaRPr kumimoji="1" lang="ja-JP" altLang="en-US" sz="1100" b="1" dirty="0">
            <a:latin typeface="Arial" panose="020B0604020202020204" pitchFamily="34" charset="0"/>
            <a:cs typeface="Arial" panose="020B0604020202020204" pitchFamily="34" charset="0"/>
          </a:endParaRPr>
        </a:p>
      </dgm:t>
    </dgm:pt>
    <dgm:pt modelId="{42C4A122-27B6-49DB-A864-076833DE8B5E}" type="parTrans" cxnId="{D2AF70F1-B7F3-42AE-9478-EAD769FF114A}">
      <dgm:prSet/>
      <dgm:spPr/>
      <dgm:t>
        <a:bodyPr/>
        <a:lstStyle/>
        <a:p>
          <a:endParaRPr kumimoji="1" lang="ja-JP" altLang="en-US" sz="1100" b="1">
            <a:latin typeface="Arial" panose="020B0604020202020204" pitchFamily="34" charset="0"/>
            <a:cs typeface="Arial" panose="020B0604020202020204" pitchFamily="34" charset="0"/>
          </a:endParaRPr>
        </a:p>
      </dgm:t>
    </dgm:pt>
    <dgm:pt modelId="{66CA4A29-D4D0-4419-94CC-0CA44A533BC7}" type="sibTrans" cxnId="{D2AF70F1-B7F3-42AE-9478-EAD769FF114A}">
      <dgm:prSet/>
      <dgm:spPr/>
      <dgm:t>
        <a:bodyPr/>
        <a:lstStyle/>
        <a:p>
          <a:endParaRPr kumimoji="1" lang="ja-JP" altLang="en-US" sz="1100" b="1">
            <a:latin typeface="Arial" panose="020B0604020202020204" pitchFamily="34" charset="0"/>
            <a:cs typeface="Arial" panose="020B0604020202020204" pitchFamily="34" charset="0"/>
          </a:endParaRPr>
        </a:p>
      </dgm:t>
    </dgm:pt>
    <dgm:pt modelId="{80EB63B5-0240-4D0F-960F-B9F423B1F567}">
      <dgm:prSet phldrT="[テキスト]" custT="1"/>
      <dgm:spPr/>
      <dgm:t>
        <a:bodyPr/>
        <a:lstStyle/>
        <a:p>
          <a:r>
            <a:rPr kumimoji="1" lang="en-US" altLang="ja-JP" sz="1100" b="1" dirty="0">
              <a:latin typeface="Arial" panose="020B0604020202020204" pitchFamily="34" charset="0"/>
              <a:cs typeface="Arial" panose="020B0604020202020204" pitchFamily="34" charset="0"/>
            </a:rPr>
            <a:t>Soil</a:t>
          </a:r>
        </a:p>
        <a:p>
          <a:r>
            <a:rPr kumimoji="1" lang="en-US" altLang="ja-JP" sz="1100" b="1" dirty="0">
              <a:latin typeface="Arial" panose="020B0604020202020204" pitchFamily="34" charset="0"/>
              <a:cs typeface="Arial" panose="020B0604020202020204" pitchFamily="34" charset="0"/>
            </a:rPr>
            <a:t>erosion</a:t>
          </a:r>
        </a:p>
      </dgm:t>
    </dgm:pt>
    <dgm:pt modelId="{D68A875C-06A1-4A19-BA2C-218B1AF0B821}" type="parTrans" cxnId="{3C8725D4-3FFA-44A0-BEB6-3C6C272A5BCD}">
      <dgm:prSet/>
      <dgm:spPr/>
      <dgm:t>
        <a:bodyPr/>
        <a:lstStyle/>
        <a:p>
          <a:endParaRPr kumimoji="1" lang="ja-JP" altLang="en-US" sz="1100" b="1">
            <a:latin typeface="Arial" panose="020B0604020202020204" pitchFamily="34" charset="0"/>
            <a:cs typeface="Arial" panose="020B0604020202020204" pitchFamily="34" charset="0"/>
          </a:endParaRPr>
        </a:p>
      </dgm:t>
    </dgm:pt>
    <dgm:pt modelId="{7EC4BE66-E2AF-497C-A7C1-92DE6159C228}" type="sibTrans" cxnId="{3C8725D4-3FFA-44A0-BEB6-3C6C272A5BCD}">
      <dgm:prSet/>
      <dgm:spPr/>
      <dgm:t>
        <a:bodyPr/>
        <a:lstStyle/>
        <a:p>
          <a:endParaRPr kumimoji="1" lang="ja-JP" altLang="en-US" sz="1100" b="1">
            <a:latin typeface="Arial" panose="020B0604020202020204" pitchFamily="34" charset="0"/>
            <a:cs typeface="Arial" panose="020B0604020202020204" pitchFamily="34" charset="0"/>
          </a:endParaRPr>
        </a:p>
      </dgm:t>
    </dgm:pt>
    <dgm:pt modelId="{12680FAE-9FC3-4384-AE1A-0AA3F1918F7C}">
      <dgm:prSet phldrT="[テキスト]" custT="1"/>
      <dgm:spPr/>
      <dgm:t>
        <a:bodyPr/>
        <a:lstStyle/>
        <a:p>
          <a:r>
            <a:rPr kumimoji="1" lang="en-US" altLang="ja-JP" sz="1100" b="1" dirty="0">
              <a:latin typeface="Arial" panose="020B0604020202020204" pitchFamily="34" charset="0"/>
              <a:cs typeface="Arial" panose="020B0604020202020204" pitchFamily="34" charset="0"/>
            </a:rPr>
            <a:t>Water retention</a:t>
          </a:r>
          <a:endParaRPr kumimoji="1" lang="ja-JP" altLang="en-US" sz="1100" b="1" dirty="0">
            <a:latin typeface="Arial" panose="020B0604020202020204" pitchFamily="34" charset="0"/>
            <a:cs typeface="Arial" panose="020B0604020202020204" pitchFamily="34" charset="0"/>
          </a:endParaRPr>
        </a:p>
      </dgm:t>
    </dgm:pt>
    <dgm:pt modelId="{3FAA78D8-DF18-4A87-9D73-4532426DF577}" type="parTrans" cxnId="{4D877E97-D1D7-4B14-A0B5-289DEC543FC4}">
      <dgm:prSet/>
      <dgm:spPr/>
      <dgm:t>
        <a:bodyPr/>
        <a:lstStyle/>
        <a:p>
          <a:endParaRPr kumimoji="1" lang="ja-JP" altLang="en-US" sz="1100" b="1">
            <a:latin typeface="Arial" panose="020B0604020202020204" pitchFamily="34" charset="0"/>
            <a:cs typeface="Arial" panose="020B0604020202020204" pitchFamily="34" charset="0"/>
          </a:endParaRPr>
        </a:p>
      </dgm:t>
    </dgm:pt>
    <dgm:pt modelId="{234EA597-36C7-462B-AC69-EDA58CBAAE3E}" type="sibTrans" cxnId="{4D877E97-D1D7-4B14-A0B5-289DEC543FC4}">
      <dgm:prSet/>
      <dgm:spPr/>
      <dgm:t>
        <a:bodyPr/>
        <a:lstStyle/>
        <a:p>
          <a:endParaRPr kumimoji="1" lang="ja-JP" altLang="en-US" sz="1100" b="1">
            <a:latin typeface="Arial" panose="020B0604020202020204" pitchFamily="34" charset="0"/>
            <a:cs typeface="Arial" panose="020B0604020202020204" pitchFamily="34" charset="0"/>
          </a:endParaRPr>
        </a:p>
      </dgm:t>
    </dgm:pt>
    <dgm:pt modelId="{B349E6DF-1DC9-4203-85CF-4266A73690E8}">
      <dgm:prSet phldrT="[テキスト]" custT="1"/>
      <dgm:spPr/>
      <dgm:t>
        <a:bodyPr/>
        <a:lstStyle/>
        <a:p>
          <a:r>
            <a:rPr kumimoji="1" lang="en-US" altLang="ja-JP" sz="1100" b="1" dirty="0">
              <a:latin typeface="Arial" panose="020B0604020202020204" pitchFamily="34" charset="0"/>
              <a:cs typeface="Arial" panose="020B0604020202020204" pitchFamily="34" charset="0"/>
            </a:rPr>
            <a:t>Soil biology</a:t>
          </a:r>
          <a:endParaRPr kumimoji="1" lang="ja-JP" altLang="en-US" sz="1100" b="1" dirty="0">
            <a:latin typeface="Arial" panose="020B0604020202020204" pitchFamily="34" charset="0"/>
            <a:cs typeface="Arial" panose="020B0604020202020204" pitchFamily="34" charset="0"/>
          </a:endParaRPr>
        </a:p>
      </dgm:t>
    </dgm:pt>
    <dgm:pt modelId="{F368BF65-ED27-4A20-ACFB-A638E025AAD9}" type="parTrans" cxnId="{ED702DD9-33FD-47D7-904B-55A1475987B7}">
      <dgm:prSet/>
      <dgm:spPr/>
      <dgm:t>
        <a:bodyPr/>
        <a:lstStyle/>
        <a:p>
          <a:endParaRPr kumimoji="1" lang="ja-JP" altLang="en-US" sz="1100" b="1">
            <a:latin typeface="Arial" panose="020B0604020202020204" pitchFamily="34" charset="0"/>
            <a:cs typeface="Arial" panose="020B0604020202020204" pitchFamily="34" charset="0"/>
          </a:endParaRPr>
        </a:p>
      </dgm:t>
    </dgm:pt>
    <dgm:pt modelId="{905CB115-B8A2-4ADC-BCD5-7BA8395E3EC8}" type="sibTrans" cxnId="{ED702DD9-33FD-47D7-904B-55A1475987B7}">
      <dgm:prSet/>
      <dgm:spPr/>
      <dgm:t>
        <a:bodyPr/>
        <a:lstStyle/>
        <a:p>
          <a:endParaRPr kumimoji="1" lang="ja-JP" altLang="en-US" sz="1100" b="1">
            <a:latin typeface="Arial" panose="020B0604020202020204" pitchFamily="34" charset="0"/>
            <a:cs typeface="Arial" panose="020B0604020202020204" pitchFamily="34" charset="0"/>
          </a:endParaRPr>
        </a:p>
      </dgm:t>
    </dgm:pt>
    <dgm:pt modelId="{434EA4C6-7B3F-4E2F-B517-2788ED4E4660}">
      <dgm:prSet phldrT="[テキスト]" custT="1"/>
      <dgm:spPr/>
      <dgm:t>
        <a:bodyPr/>
        <a:lstStyle/>
        <a:p>
          <a:r>
            <a:rPr kumimoji="1" lang="en-US" altLang="ja-JP" sz="1100" b="1" dirty="0">
              <a:latin typeface="Arial" panose="020B0604020202020204" pitchFamily="34" charset="0"/>
              <a:cs typeface="Arial" panose="020B0604020202020204" pitchFamily="34" charset="0"/>
            </a:rPr>
            <a:t>Soil fertility</a:t>
          </a:r>
          <a:endParaRPr kumimoji="1" lang="ja-JP" altLang="en-US" sz="1100" b="1" dirty="0">
            <a:latin typeface="Arial" panose="020B0604020202020204" pitchFamily="34" charset="0"/>
            <a:cs typeface="Arial" panose="020B0604020202020204" pitchFamily="34" charset="0"/>
          </a:endParaRPr>
        </a:p>
      </dgm:t>
    </dgm:pt>
    <dgm:pt modelId="{B0FD896A-03BE-400A-9B4E-2CE9F48F0B52}" type="parTrans" cxnId="{3FF73C1F-E94E-4F53-9BFA-6A2F6ABDC38E}">
      <dgm:prSet/>
      <dgm:spPr/>
      <dgm:t>
        <a:bodyPr/>
        <a:lstStyle/>
        <a:p>
          <a:endParaRPr kumimoji="1" lang="ja-JP" altLang="en-US" sz="1100" b="1">
            <a:latin typeface="Arial" panose="020B0604020202020204" pitchFamily="34" charset="0"/>
            <a:cs typeface="Arial" panose="020B0604020202020204" pitchFamily="34" charset="0"/>
          </a:endParaRPr>
        </a:p>
      </dgm:t>
    </dgm:pt>
    <dgm:pt modelId="{BE73E1BD-ADD0-4499-BDCC-2BF207E3699F}" type="sibTrans" cxnId="{3FF73C1F-E94E-4F53-9BFA-6A2F6ABDC38E}">
      <dgm:prSet/>
      <dgm:spPr/>
      <dgm:t>
        <a:bodyPr/>
        <a:lstStyle/>
        <a:p>
          <a:endParaRPr kumimoji="1" lang="ja-JP" altLang="en-US" sz="1100" b="1">
            <a:latin typeface="Arial" panose="020B0604020202020204" pitchFamily="34" charset="0"/>
            <a:cs typeface="Arial" panose="020B0604020202020204" pitchFamily="34" charset="0"/>
          </a:endParaRPr>
        </a:p>
      </dgm:t>
    </dgm:pt>
    <dgm:pt modelId="{B74394B1-F508-43C6-8756-EA09897043F8}">
      <dgm:prSet phldrT="[テキスト]" custT="1"/>
      <dgm:spPr/>
      <dgm:t>
        <a:bodyPr/>
        <a:lstStyle/>
        <a:p>
          <a:r>
            <a:rPr kumimoji="1" lang="en-US" altLang="ja-JP" sz="1100" b="1" dirty="0">
              <a:latin typeface="Arial" panose="020B0604020202020204" pitchFamily="34" charset="0"/>
              <a:cs typeface="Arial" panose="020B0604020202020204" pitchFamily="34" charset="0"/>
            </a:rPr>
            <a:t>Crop yield</a:t>
          </a:r>
          <a:endParaRPr kumimoji="1" lang="ja-JP" altLang="en-US" sz="1100" b="1" dirty="0">
            <a:latin typeface="Arial" panose="020B0604020202020204" pitchFamily="34" charset="0"/>
            <a:cs typeface="Arial" panose="020B0604020202020204" pitchFamily="34" charset="0"/>
          </a:endParaRPr>
        </a:p>
      </dgm:t>
    </dgm:pt>
    <dgm:pt modelId="{ED0F1742-F941-4EC4-A9C9-886187EB4CA2}" type="parTrans" cxnId="{2C899949-E53A-46ED-A7B3-BB0A4E9848CE}">
      <dgm:prSet/>
      <dgm:spPr/>
      <dgm:t>
        <a:bodyPr/>
        <a:lstStyle/>
        <a:p>
          <a:endParaRPr kumimoji="1" lang="ja-JP" altLang="en-US" sz="1100" b="1">
            <a:latin typeface="Arial" panose="020B0604020202020204" pitchFamily="34" charset="0"/>
            <a:cs typeface="Arial" panose="020B0604020202020204" pitchFamily="34" charset="0"/>
          </a:endParaRPr>
        </a:p>
      </dgm:t>
    </dgm:pt>
    <dgm:pt modelId="{ADC9B3D0-F61B-425E-9F5B-95C165258135}" type="sibTrans" cxnId="{2C899949-E53A-46ED-A7B3-BB0A4E9848CE}">
      <dgm:prSet/>
      <dgm:spPr/>
      <dgm:t>
        <a:bodyPr/>
        <a:lstStyle/>
        <a:p>
          <a:endParaRPr kumimoji="1" lang="ja-JP" altLang="en-US" sz="1100" b="1">
            <a:latin typeface="Arial" panose="020B0604020202020204" pitchFamily="34" charset="0"/>
            <a:cs typeface="Arial" panose="020B0604020202020204" pitchFamily="34" charset="0"/>
          </a:endParaRPr>
        </a:p>
      </dgm:t>
    </dgm:pt>
    <dgm:pt modelId="{7A9A9140-6C48-4B74-ABFA-C70D4AE32CF5}">
      <dgm:prSet phldrT="[テキスト]" custT="1"/>
      <dgm:spPr/>
      <dgm:t>
        <a:bodyPr/>
        <a:lstStyle/>
        <a:p>
          <a:r>
            <a:rPr kumimoji="1" lang="en-US" altLang="ja-JP" sz="1100" b="1" dirty="0">
              <a:latin typeface="Arial" panose="020B0604020202020204" pitchFamily="34" charset="0"/>
              <a:cs typeface="Arial" panose="020B0604020202020204" pitchFamily="34" charset="0"/>
            </a:rPr>
            <a:t>Wind erosion</a:t>
          </a:r>
        </a:p>
      </dgm:t>
    </dgm:pt>
    <dgm:pt modelId="{434E4200-6D17-46DD-A05F-11840F3B760B}" type="parTrans" cxnId="{3D8743FE-45C3-43B8-B43E-C216763405EA}">
      <dgm:prSet/>
      <dgm:spPr/>
      <dgm:t>
        <a:bodyPr/>
        <a:lstStyle/>
        <a:p>
          <a:endParaRPr kumimoji="1" lang="ja-JP" altLang="en-US" sz="1100" b="1">
            <a:latin typeface="Arial" panose="020B0604020202020204" pitchFamily="34" charset="0"/>
            <a:cs typeface="Arial" panose="020B0604020202020204" pitchFamily="34" charset="0"/>
          </a:endParaRPr>
        </a:p>
      </dgm:t>
    </dgm:pt>
    <dgm:pt modelId="{DD6A0B84-A778-4FF5-810D-67A24F2FEAB4}" type="sibTrans" cxnId="{3D8743FE-45C3-43B8-B43E-C216763405EA}">
      <dgm:prSet/>
      <dgm:spPr/>
      <dgm:t>
        <a:bodyPr/>
        <a:lstStyle/>
        <a:p>
          <a:endParaRPr kumimoji="1" lang="ja-JP" altLang="en-US" sz="1100" b="1">
            <a:latin typeface="Arial" panose="020B0604020202020204" pitchFamily="34" charset="0"/>
            <a:cs typeface="Arial" panose="020B0604020202020204" pitchFamily="34" charset="0"/>
          </a:endParaRPr>
        </a:p>
      </dgm:t>
    </dgm:pt>
    <dgm:pt modelId="{B4DA4639-C3B4-4282-8230-6AB3AEAF6290}" type="pres">
      <dgm:prSet presAssocID="{A1855614-0852-47D1-9E8A-8E58A38A8619}" presName="Name0" presStyleCnt="0">
        <dgm:presLayoutVars>
          <dgm:dir/>
          <dgm:animLvl val="lvl"/>
          <dgm:resizeHandles val="exact"/>
        </dgm:presLayoutVars>
      </dgm:prSet>
      <dgm:spPr/>
    </dgm:pt>
    <dgm:pt modelId="{80868FA8-9834-4595-A2C7-029F85FC54FF}" type="pres">
      <dgm:prSet presAssocID="{D21175FD-C934-4560-9BDA-598F9A85D527}" presName="Name8" presStyleCnt="0"/>
      <dgm:spPr/>
    </dgm:pt>
    <dgm:pt modelId="{E19869E7-18B0-45F4-A07C-66FD04EAC1FC}" type="pres">
      <dgm:prSet presAssocID="{D21175FD-C934-4560-9BDA-598F9A85D527}" presName="level" presStyleLbl="node1" presStyleIdx="0" presStyleCnt="9">
        <dgm:presLayoutVars>
          <dgm:chMax val="1"/>
          <dgm:bulletEnabled val="1"/>
        </dgm:presLayoutVars>
      </dgm:prSet>
      <dgm:spPr/>
    </dgm:pt>
    <dgm:pt modelId="{E38B278C-0D97-46BC-9E46-BCF5B8A03E39}" type="pres">
      <dgm:prSet presAssocID="{D21175FD-C934-4560-9BDA-598F9A85D527}" presName="levelTx" presStyleLbl="revTx" presStyleIdx="0" presStyleCnt="0">
        <dgm:presLayoutVars>
          <dgm:chMax val="1"/>
          <dgm:bulletEnabled val="1"/>
        </dgm:presLayoutVars>
      </dgm:prSet>
      <dgm:spPr/>
    </dgm:pt>
    <dgm:pt modelId="{159E03F5-03C5-40E8-9683-687C4B49A438}" type="pres">
      <dgm:prSet presAssocID="{B1452797-F70E-4B98-88B1-BEFA5D3EB4C5}" presName="Name8" presStyleCnt="0"/>
      <dgm:spPr/>
    </dgm:pt>
    <dgm:pt modelId="{4B39A377-DF5C-4E6B-936A-C3E921E11B4A}" type="pres">
      <dgm:prSet presAssocID="{B1452797-F70E-4B98-88B1-BEFA5D3EB4C5}" presName="level" presStyleLbl="node1" presStyleIdx="1" presStyleCnt="9">
        <dgm:presLayoutVars>
          <dgm:chMax val="1"/>
          <dgm:bulletEnabled val="1"/>
        </dgm:presLayoutVars>
      </dgm:prSet>
      <dgm:spPr/>
    </dgm:pt>
    <dgm:pt modelId="{11A8B563-FF54-4D7E-B790-9B3479EA73F3}" type="pres">
      <dgm:prSet presAssocID="{B1452797-F70E-4B98-88B1-BEFA5D3EB4C5}" presName="levelTx" presStyleLbl="revTx" presStyleIdx="0" presStyleCnt="0">
        <dgm:presLayoutVars>
          <dgm:chMax val="1"/>
          <dgm:bulletEnabled val="1"/>
        </dgm:presLayoutVars>
      </dgm:prSet>
      <dgm:spPr/>
    </dgm:pt>
    <dgm:pt modelId="{33D9E67B-D687-4F5C-9D82-75813BC9DB52}" type="pres">
      <dgm:prSet presAssocID="{36D07120-12C5-4BB0-960F-AC90BC9E7966}" presName="Name8" presStyleCnt="0"/>
      <dgm:spPr/>
    </dgm:pt>
    <dgm:pt modelId="{C8A8AC05-06B0-4F09-A15E-517CC5AD36DE}" type="pres">
      <dgm:prSet presAssocID="{36D07120-12C5-4BB0-960F-AC90BC9E7966}" presName="level" presStyleLbl="node1" presStyleIdx="2" presStyleCnt="9">
        <dgm:presLayoutVars>
          <dgm:chMax val="1"/>
          <dgm:bulletEnabled val="1"/>
        </dgm:presLayoutVars>
      </dgm:prSet>
      <dgm:spPr/>
    </dgm:pt>
    <dgm:pt modelId="{6AACAB6C-2C06-4AA7-83D5-166DD57424FF}" type="pres">
      <dgm:prSet presAssocID="{36D07120-12C5-4BB0-960F-AC90BC9E7966}" presName="levelTx" presStyleLbl="revTx" presStyleIdx="0" presStyleCnt="0">
        <dgm:presLayoutVars>
          <dgm:chMax val="1"/>
          <dgm:bulletEnabled val="1"/>
        </dgm:presLayoutVars>
      </dgm:prSet>
      <dgm:spPr/>
    </dgm:pt>
    <dgm:pt modelId="{1B997AAD-7861-4D37-91FD-9CA0F7E178F9}" type="pres">
      <dgm:prSet presAssocID="{12680FAE-9FC3-4384-AE1A-0AA3F1918F7C}" presName="Name8" presStyleCnt="0"/>
      <dgm:spPr/>
    </dgm:pt>
    <dgm:pt modelId="{535F8CE9-67C2-4C1A-84CF-D141DD4AC441}" type="pres">
      <dgm:prSet presAssocID="{12680FAE-9FC3-4384-AE1A-0AA3F1918F7C}" presName="level" presStyleLbl="node1" presStyleIdx="3" presStyleCnt="9">
        <dgm:presLayoutVars>
          <dgm:chMax val="1"/>
          <dgm:bulletEnabled val="1"/>
        </dgm:presLayoutVars>
      </dgm:prSet>
      <dgm:spPr/>
    </dgm:pt>
    <dgm:pt modelId="{0E0ED41D-B13C-43C4-91E5-AA08E910AD10}" type="pres">
      <dgm:prSet presAssocID="{12680FAE-9FC3-4384-AE1A-0AA3F1918F7C}" presName="levelTx" presStyleLbl="revTx" presStyleIdx="0" presStyleCnt="0">
        <dgm:presLayoutVars>
          <dgm:chMax val="1"/>
          <dgm:bulletEnabled val="1"/>
        </dgm:presLayoutVars>
      </dgm:prSet>
      <dgm:spPr/>
    </dgm:pt>
    <dgm:pt modelId="{3595488C-0870-419C-AB50-15AD7C990F93}" type="pres">
      <dgm:prSet presAssocID="{B349E6DF-1DC9-4203-85CF-4266A73690E8}" presName="Name8" presStyleCnt="0"/>
      <dgm:spPr/>
    </dgm:pt>
    <dgm:pt modelId="{BE24A31C-055C-4151-88E7-BB2D1BFA72FF}" type="pres">
      <dgm:prSet presAssocID="{B349E6DF-1DC9-4203-85CF-4266A73690E8}" presName="level" presStyleLbl="node1" presStyleIdx="4" presStyleCnt="9">
        <dgm:presLayoutVars>
          <dgm:chMax val="1"/>
          <dgm:bulletEnabled val="1"/>
        </dgm:presLayoutVars>
      </dgm:prSet>
      <dgm:spPr/>
    </dgm:pt>
    <dgm:pt modelId="{070AA0C2-509B-493D-96BE-941D108DF2E8}" type="pres">
      <dgm:prSet presAssocID="{B349E6DF-1DC9-4203-85CF-4266A73690E8}" presName="levelTx" presStyleLbl="revTx" presStyleIdx="0" presStyleCnt="0">
        <dgm:presLayoutVars>
          <dgm:chMax val="1"/>
          <dgm:bulletEnabled val="1"/>
        </dgm:presLayoutVars>
      </dgm:prSet>
      <dgm:spPr/>
    </dgm:pt>
    <dgm:pt modelId="{DD6E40D7-97D6-4E3F-B8AD-A47E499B113F}" type="pres">
      <dgm:prSet presAssocID="{434EA4C6-7B3F-4E2F-B517-2788ED4E4660}" presName="Name8" presStyleCnt="0"/>
      <dgm:spPr/>
    </dgm:pt>
    <dgm:pt modelId="{4C8120ED-54F1-4EBD-821D-D543936D7243}" type="pres">
      <dgm:prSet presAssocID="{434EA4C6-7B3F-4E2F-B517-2788ED4E4660}" presName="level" presStyleLbl="node1" presStyleIdx="5" presStyleCnt="9">
        <dgm:presLayoutVars>
          <dgm:chMax val="1"/>
          <dgm:bulletEnabled val="1"/>
        </dgm:presLayoutVars>
      </dgm:prSet>
      <dgm:spPr/>
    </dgm:pt>
    <dgm:pt modelId="{1195BE15-EE6A-4627-852C-00317346528C}" type="pres">
      <dgm:prSet presAssocID="{434EA4C6-7B3F-4E2F-B517-2788ED4E4660}" presName="levelTx" presStyleLbl="revTx" presStyleIdx="0" presStyleCnt="0">
        <dgm:presLayoutVars>
          <dgm:chMax val="1"/>
          <dgm:bulletEnabled val="1"/>
        </dgm:presLayoutVars>
      </dgm:prSet>
      <dgm:spPr/>
    </dgm:pt>
    <dgm:pt modelId="{34136D9E-F3B6-49A0-9178-02C4115696EE}" type="pres">
      <dgm:prSet presAssocID="{B74394B1-F508-43C6-8756-EA09897043F8}" presName="Name8" presStyleCnt="0"/>
      <dgm:spPr/>
    </dgm:pt>
    <dgm:pt modelId="{6A7AE92D-2DDB-438D-B5EE-E82A45683877}" type="pres">
      <dgm:prSet presAssocID="{B74394B1-F508-43C6-8756-EA09897043F8}" presName="level" presStyleLbl="node1" presStyleIdx="6" presStyleCnt="9">
        <dgm:presLayoutVars>
          <dgm:chMax val="1"/>
          <dgm:bulletEnabled val="1"/>
        </dgm:presLayoutVars>
      </dgm:prSet>
      <dgm:spPr/>
    </dgm:pt>
    <dgm:pt modelId="{5E91DDEC-F5F8-4F7C-81AF-4ABEFB012202}" type="pres">
      <dgm:prSet presAssocID="{B74394B1-F508-43C6-8756-EA09897043F8}" presName="levelTx" presStyleLbl="revTx" presStyleIdx="0" presStyleCnt="0">
        <dgm:presLayoutVars>
          <dgm:chMax val="1"/>
          <dgm:bulletEnabled val="1"/>
        </dgm:presLayoutVars>
      </dgm:prSet>
      <dgm:spPr/>
    </dgm:pt>
    <dgm:pt modelId="{3A0ABADF-844D-41A6-B905-BC690DD6B54F}" type="pres">
      <dgm:prSet presAssocID="{80EB63B5-0240-4D0F-960F-B9F423B1F567}" presName="Name8" presStyleCnt="0"/>
      <dgm:spPr/>
    </dgm:pt>
    <dgm:pt modelId="{5ECDCB08-5BF4-488A-9BAB-2FB624E8A44E}" type="pres">
      <dgm:prSet presAssocID="{80EB63B5-0240-4D0F-960F-B9F423B1F567}" presName="level" presStyleLbl="node1" presStyleIdx="7" presStyleCnt="9">
        <dgm:presLayoutVars>
          <dgm:chMax val="1"/>
          <dgm:bulletEnabled val="1"/>
        </dgm:presLayoutVars>
      </dgm:prSet>
      <dgm:spPr/>
    </dgm:pt>
    <dgm:pt modelId="{66A12887-5AAF-404D-A988-5D095CB185A2}" type="pres">
      <dgm:prSet presAssocID="{80EB63B5-0240-4D0F-960F-B9F423B1F567}" presName="levelTx" presStyleLbl="revTx" presStyleIdx="0" presStyleCnt="0">
        <dgm:presLayoutVars>
          <dgm:chMax val="1"/>
          <dgm:bulletEnabled val="1"/>
        </dgm:presLayoutVars>
      </dgm:prSet>
      <dgm:spPr/>
    </dgm:pt>
    <dgm:pt modelId="{7AD304F6-32E8-43D1-AB11-7B7AFC6E5067}" type="pres">
      <dgm:prSet presAssocID="{7A9A9140-6C48-4B74-ABFA-C70D4AE32CF5}" presName="Name8" presStyleCnt="0"/>
      <dgm:spPr/>
    </dgm:pt>
    <dgm:pt modelId="{0EF9669E-531F-49DE-846B-14EF278B8AE0}" type="pres">
      <dgm:prSet presAssocID="{7A9A9140-6C48-4B74-ABFA-C70D4AE32CF5}" presName="level" presStyleLbl="node1" presStyleIdx="8" presStyleCnt="9">
        <dgm:presLayoutVars>
          <dgm:chMax val="1"/>
          <dgm:bulletEnabled val="1"/>
        </dgm:presLayoutVars>
      </dgm:prSet>
      <dgm:spPr/>
    </dgm:pt>
    <dgm:pt modelId="{5BEFBF25-BC2E-48EF-95B6-A419506953A9}" type="pres">
      <dgm:prSet presAssocID="{7A9A9140-6C48-4B74-ABFA-C70D4AE32CF5}" presName="levelTx" presStyleLbl="revTx" presStyleIdx="0" presStyleCnt="0">
        <dgm:presLayoutVars>
          <dgm:chMax val="1"/>
          <dgm:bulletEnabled val="1"/>
        </dgm:presLayoutVars>
      </dgm:prSet>
      <dgm:spPr/>
    </dgm:pt>
  </dgm:ptLst>
  <dgm:cxnLst>
    <dgm:cxn modelId="{BEDADD13-0338-41CC-8B0D-B18C884286EA}" type="presOf" srcId="{7A9A9140-6C48-4B74-ABFA-C70D4AE32CF5}" destId="{5BEFBF25-BC2E-48EF-95B6-A419506953A9}" srcOrd="1" destOrd="0" presId="urn:microsoft.com/office/officeart/2005/8/layout/pyramid3"/>
    <dgm:cxn modelId="{3FF73C1F-E94E-4F53-9BFA-6A2F6ABDC38E}" srcId="{A1855614-0852-47D1-9E8A-8E58A38A8619}" destId="{434EA4C6-7B3F-4E2F-B517-2788ED4E4660}" srcOrd="5" destOrd="0" parTransId="{B0FD896A-03BE-400A-9B4E-2CE9F48F0B52}" sibTransId="{BE73E1BD-ADD0-4499-BDCC-2BF207E3699F}"/>
    <dgm:cxn modelId="{C1C0552D-850D-490B-B514-43ADDB01C067}" type="presOf" srcId="{434EA4C6-7B3F-4E2F-B517-2788ED4E4660}" destId="{1195BE15-EE6A-4627-852C-00317346528C}" srcOrd="1" destOrd="0" presId="urn:microsoft.com/office/officeart/2005/8/layout/pyramid3"/>
    <dgm:cxn modelId="{D408EF38-FBA8-494F-B76B-25DB475CF653}" type="presOf" srcId="{36D07120-12C5-4BB0-960F-AC90BC9E7966}" destId="{C8A8AC05-06B0-4F09-A15E-517CC5AD36DE}" srcOrd="0" destOrd="0" presId="urn:microsoft.com/office/officeart/2005/8/layout/pyramid3"/>
    <dgm:cxn modelId="{E0A61662-1A9B-498C-8F53-753DDEA0BADF}" type="presOf" srcId="{80EB63B5-0240-4D0F-960F-B9F423B1F567}" destId="{66A12887-5AAF-404D-A988-5D095CB185A2}" srcOrd="1" destOrd="0" presId="urn:microsoft.com/office/officeart/2005/8/layout/pyramid3"/>
    <dgm:cxn modelId="{10107E43-45D9-4A06-8B86-1D1CECCA3473}" type="presOf" srcId="{B74394B1-F508-43C6-8756-EA09897043F8}" destId="{6A7AE92D-2DDB-438D-B5EE-E82A45683877}" srcOrd="0" destOrd="0" presId="urn:microsoft.com/office/officeart/2005/8/layout/pyramid3"/>
    <dgm:cxn modelId="{2C899949-E53A-46ED-A7B3-BB0A4E9848CE}" srcId="{A1855614-0852-47D1-9E8A-8E58A38A8619}" destId="{B74394B1-F508-43C6-8756-EA09897043F8}" srcOrd="6" destOrd="0" parTransId="{ED0F1742-F941-4EC4-A9C9-886187EB4CA2}" sibTransId="{ADC9B3D0-F61B-425E-9F5B-95C165258135}"/>
    <dgm:cxn modelId="{CDF3AB6F-BB09-4613-A05D-8BD490F5AEF8}" type="presOf" srcId="{D21175FD-C934-4560-9BDA-598F9A85D527}" destId="{E38B278C-0D97-46BC-9E46-BCF5B8A03E39}" srcOrd="1" destOrd="0" presId="urn:microsoft.com/office/officeart/2005/8/layout/pyramid3"/>
    <dgm:cxn modelId="{E7077274-22AA-462C-B82D-960B6E210A8B}" type="presOf" srcId="{80EB63B5-0240-4D0F-960F-B9F423B1F567}" destId="{5ECDCB08-5BF4-488A-9BAB-2FB624E8A44E}" srcOrd="0" destOrd="0" presId="urn:microsoft.com/office/officeart/2005/8/layout/pyramid3"/>
    <dgm:cxn modelId="{F22B3D79-D3B0-4E30-88EC-21914790ABEC}" srcId="{A1855614-0852-47D1-9E8A-8E58A38A8619}" destId="{D21175FD-C934-4560-9BDA-598F9A85D527}" srcOrd="0" destOrd="0" parTransId="{597B7790-C127-42CD-8F3C-C35087FCD7BE}" sibTransId="{D9073A37-B155-44F8-998B-A31442ABCD74}"/>
    <dgm:cxn modelId="{D662237B-503F-4C19-B06E-6B800D8F37EE}" type="presOf" srcId="{B1452797-F70E-4B98-88B1-BEFA5D3EB4C5}" destId="{4B39A377-DF5C-4E6B-936A-C3E921E11B4A}" srcOrd="0" destOrd="0" presId="urn:microsoft.com/office/officeart/2005/8/layout/pyramid3"/>
    <dgm:cxn modelId="{0BC22E83-153C-49BD-9FCA-F74B48CA1D27}" type="presOf" srcId="{7A9A9140-6C48-4B74-ABFA-C70D4AE32CF5}" destId="{0EF9669E-531F-49DE-846B-14EF278B8AE0}" srcOrd="0" destOrd="0" presId="urn:microsoft.com/office/officeart/2005/8/layout/pyramid3"/>
    <dgm:cxn modelId="{E36D908A-58B0-49A5-8CFF-DF5A372C9C13}" type="presOf" srcId="{B1452797-F70E-4B98-88B1-BEFA5D3EB4C5}" destId="{11A8B563-FF54-4D7E-B790-9B3479EA73F3}" srcOrd="1" destOrd="0" presId="urn:microsoft.com/office/officeart/2005/8/layout/pyramid3"/>
    <dgm:cxn modelId="{C9741591-4D66-4D2E-A598-D976E84B3EBB}" type="presOf" srcId="{A1855614-0852-47D1-9E8A-8E58A38A8619}" destId="{B4DA4639-C3B4-4282-8230-6AB3AEAF6290}" srcOrd="0" destOrd="0" presId="urn:microsoft.com/office/officeart/2005/8/layout/pyramid3"/>
    <dgm:cxn modelId="{4D877E97-D1D7-4B14-A0B5-289DEC543FC4}" srcId="{A1855614-0852-47D1-9E8A-8E58A38A8619}" destId="{12680FAE-9FC3-4384-AE1A-0AA3F1918F7C}" srcOrd="3" destOrd="0" parTransId="{3FAA78D8-DF18-4A87-9D73-4532426DF577}" sibTransId="{234EA597-36C7-462B-AC69-EDA58CBAAE3E}"/>
    <dgm:cxn modelId="{5507889B-DFC8-4001-9F8D-A8ADB35C0CAD}" type="presOf" srcId="{36D07120-12C5-4BB0-960F-AC90BC9E7966}" destId="{6AACAB6C-2C06-4AA7-83D5-166DD57424FF}" srcOrd="1" destOrd="0" presId="urn:microsoft.com/office/officeart/2005/8/layout/pyramid3"/>
    <dgm:cxn modelId="{EF6497C2-BC11-406B-A8B2-9CAB3BA0F127}" type="presOf" srcId="{12680FAE-9FC3-4384-AE1A-0AA3F1918F7C}" destId="{535F8CE9-67C2-4C1A-84CF-D141DD4AC441}" srcOrd="0" destOrd="0" presId="urn:microsoft.com/office/officeart/2005/8/layout/pyramid3"/>
    <dgm:cxn modelId="{8C855ACD-D6F3-46EF-ABD6-D28A3D79EA24}" type="presOf" srcId="{12680FAE-9FC3-4384-AE1A-0AA3F1918F7C}" destId="{0E0ED41D-B13C-43C4-91E5-AA08E910AD10}" srcOrd="1" destOrd="0" presId="urn:microsoft.com/office/officeart/2005/8/layout/pyramid3"/>
    <dgm:cxn modelId="{3C8725D4-3FFA-44A0-BEB6-3C6C272A5BCD}" srcId="{A1855614-0852-47D1-9E8A-8E58A38A8619}" destId="{80EB63B5-0240-4D0F-960F-B9F423B1F567}" srcOrd="7" destOrd="0" parTransId="{D68A875C-06A1-4A19-BA2C-218B1AF0B821}" sibTransId="{7EC4BE66-E2AF-497C-A7C1-92DE6159C228}"/>
    <dgm:cxn modelId="{921C94D4-E4CB-4DCA-BEFA-45221142A78A}" type="presOf" srcId="{B74394B1-F508-43C6-8756-EA09897043F8}" destId="{5E91DDEC-F5F8-4F7C-81AF-4ABEFB012202}" srcOrd="1" destOrd="0" presId="urn:microsoft.com/office/officeart/2005/8/layout/pyramid3"/>
    <dgm:cxn modelId="{FCA292D5-3446-43C1-9E0B-1C0BB817A2AA}" type="presOf" srcId="{434EA4C6-7B3F-4E2F-B517-2788ED4E4660}" destId="{4C8120ED-54F1-4EBD-821D-D543936D7243}" srcOrd="0" destOrd="0" presId="urn:microsoft.com/office/officeart/2005/8/layout/pyramid3"/>
    <dgm:cxn modelId="{ED702DD9-33FD-47D7-904B-55A1475987B7}" srcId="{A1855614-0852-47D1-9E8A-8E58A38A8619}" destId="{B349E6DF-1DC9-4203-85CF-4266A73690E8}" srcOrd="4" destOrd="0" parTransId="{F368BF65-ED27-4A20-ACFB-A638E025AAD9}" sibTransId="{905CB115-B8A2-4ADC-BCD5-7BA8395E3EC8}"/>
    <dgm:cxn modelId="{D51D41DF-25D2-4F12-9F76-59839C1CE0CF}" type="presOf" srcId="{D21175FD-C934-4560-9BDA-598F9A85D527}" destId="{E19869E7-18B0-45F4-A07C-66FD04EAC1FC}" srcOrd="0" destOrd="0" presId="urn:microsoft.com/office/officeart/2005/8/layout/pyramid3"/>
    <dgm:cxn modelId="{8B9BF6DF-D151-4479-81F4-C9B7CE6CA4A8}" srcId="{A1855614-0852-47D1-9E8A-8E58A38A8619}" destId="{B1452797-F70E-4B98-88B1-BEFA5D3EB4C5}" srcOrd="1" destOrd="0" parTransId="{8FB04E53-1914-4FD4-9314-9AFCF9602CB4}" sibTransId="{D895C599-2299-4D98-9649-8BCC381E105D}"/>
    <dgm:cxn modelId="{D2AF70F1-B7F3-42AE-9478-EAD769FF114A}" srcId="{A1855614-0852-47D1-9E8A-8E58A38A8619}" destId="{36D07120-12C5-4BB0-960F-AC90BC9E7966}" srcOrd="2" destOrd="0" parTransId="{42C4A122-27B6-49DB-A864-076833DE8B5E}" sibTransId="{66CA4A29-D4D0-4419-94CC-0CA44A533BC7}"/>
    <dgm:cxn modelId="{34F1FFF1-9E97-4A80-A3F7-1D40F4C28121}" type="presOf" srcId="{B349E6DF-1DC9-4203-85CF-4266A73690E8}" destId="{BE24A31C-055C-4151-88E7-BB2D1BFA72FF}" srcOrd="0" destOrd="0" presId="urn:microsoft.com/office/officeart/2005/8/layout/pyramid3"/>
    <dgm:cxn modelId="{D6F051F7-715F-4D0E-916B-AF53D1BDC02C}" type="presOf" srcId="{B349E6DF-1DC9-4203-85CF-4266A73690E8}" destId="{070AA0C2-509B-493D-96BE-941D108DF2E8}" srcOrd="1" destOrd="0" presId="urn:microsoft.com/office/officeart/2005/8/layout/pyramid3"/>
    <dgm:cxn modelId="{3D8743FE-45C3-43B8-B43E-C216763405EA}" srcId="{A1855614-0852-47D1-9E8A-8E58A38A8619}" destId="{7A9A9140-6C48-4B74-ABFA-C70D4AE32CF5}" srcOrd="8" destOrd="0" parTransId="{434E4200-6D17-46DD-A05F-11840F3B760B}" sibTransId="{DD6A0B84-A778-4FF5-810D-67A24F2FEAB4}"/>
    <dgm:cxn modelId="{AC262D88-203E-4BF4-8F67-E00F558F3F0A}" type="presParOf" srcId="{B4DA4639-C3B4-4282-8230-6AB3AEAF6290}" destId="{80868FA8-9834-4595-A2C7-029F85FC54FF}" srcOrd="0" destOrd="0" presId="urn:microsoft.com/office/officeart/2005/8/layout/pyramid3"/>
    <dgm:cxn modelId="{F9F73F2E-E304-4879-83F2-FB8A11A775B9}" type="presParOf" srcId="{80868FA8-9834-4595-A2C7-029F85FC54FF}" destId="{E19869E7-18B0-45F4-A07C-66FD04EAC1FC}" srcOrd="0" destOrd="0" presId="urn:microsoft.com/office/officeart/2005/8/layout/pyramid3"/>
    <dgm:cxn modelId="{E924ED8B-0C95-4F6B-8CE4-C5466011EF65}" type="presParOf" srcId="{80868FA8-9834-4595-A2C7-029F85FC54FF}" destId="{E38B278C-0D97-46BC-9E46-BCF5B8A03E39}" srcOrd="1" destOrd="0" presId="urn:microsoft.com/office/officeart/2005/8/layout/pyramid3"/>
    <dgm:cxn modelId="{BDB0B38A-9D87-4C73-909D-074A7EACD66B}" type="presParOf" srcId="{B4DA4639-C3B4-4282-8230-6AB3AEAF6290}" destId="{159E03F5-03C5-40E8-9683-687C4B49A438}" srcOrd="1" destOrd="0" presId="urn:microsoft.com/office/officeart/2005/8/layout/pyramid3"/>
    <dgm:cxn modelId="{6A1258AB-1262-4D40-825E-8068BC3D4595}" type="presParOf" srcId="{159E03F5-03C5-40E8-9683-687C4B49A438}" destId="{4B39A377-DF5C-4E6B-936A-C3E921E11B4A}" srcOrd="0" destOrd="0" presId="urn:microsoft.com/office/officeart/2005/8/layout/pyramid3"/>
    <dgm:cxn modelId="{9F55804A-F9A8-4543-8C28-65DC65F65F22}" type="presParOf" srcId="{159E03F5-03C5-40E8-9683-687C4B49A438}" destId="{11A8B563-FF54-4D7E-B790-9B3479EA73F3}" srcOrd="1" destOrd="0" presId="urn:microsoft.com/office/officeart/2005/8/layout/pyramid3"/>
    <dgm:cxn modelId="{7B6F13E6-05F5-4645-83DC-674D81C7C206}" type="presParOf" srcId="{B4DA4639-C3B4-4282-8230-6AB3AEAF6290}" destId="{33D9E67B-D687-4F5C-9D82-75813BC9DB52}" srcOrd="2" destOrd="0" presId="urn:microsoft.com/office/officeart/2005/8/layout/pyramid3"/>
    <dgm:cxn modelId="{F199244F-8B79-4539-ACF7-5605C31C5F67}" type="presParOf" srcId="{33D9E67B-D687-4F5C-9D82-75813BC9DB52}" destId="{C8A8AC05-06B0-4F09-A15E-517CC5AD36DE}" srcOrd="0" destOrd="0" presId="urn:microsoft.com/office/officeart/2005/8/layout/pyramid3"/>
    <dgm:cxn modelId="{9CB34187-75C6-4ABB-B9C2-921A33ACC3C0}" type="presParOf" srcId="{33D9E67B-D687-4F5C-9D82-75813BC9DB52}" destId="{6AACAB6C-2C06-4AA7-83D5-166DD57424FF}" srcOrd="1" destOrd="0" presId="urn:microsoft.com/office/officeart/2005/8/layout/pyramid3"/>
    <dgm:cxn modelId="{83E6EF4F-0E1C-4F48-A5F4-ABA594895CE1}" type="presParOf" srcId="{B4DA4639-C3B4-4282-8230-6AB3AEAF6290}" destId="{1B997AAD-7861-4D37-91FD-9CA0F7E178F9}" srcOrd="3" destOrd="0" presId="urn:microsoft.com/office/officeart/2005/8/layout/pyramid3"/>
    <dgm:cxn modelId="{EA90E03D-5565-4BE2-9F2F-D778055E1CB5}" type="presParOf" srcId="{1B997AAD-7861-4D37-91FD-9CA0F7E178F9}" destId="{535F8CE9-67C2-4C1A-84CF-D141DD4AC441}" srcOrd="0" destOrd="0" presId="urn:microsoft.com/office/officeart/2005/8/layout/pyramid3"/>
    <dgm:cxn modelId="{20366B7C-275E-4B25-A1D7-C37DCCAE5227}" type="presParOf" srcId="{1B997AAD-7861-4D37-91FD-9CA0F7E178F9}" destId="{0E0ED41D-B13C-43C4-91E5-AA08E910AD10}" srcOrd="1" destOrd="0" presId="urn:microsoft.com/office/officeart/2005/8/layout/pyramid3"/>
    <dgm:cxn modelId="{5BB4B060-3742-4061-9642-1AD8F2A665EA}" type="presParOf" srcId="{B4DA4639-C3B4-4282-8230-6AB3AEAF6290}" destId="{3595488C-0870-419C-AB50-15AD7C990F93}" srcOrd="4" destOrd="0" presId="urn:microsoft.com/office/officeart/2005/8/layout/pyramid3"/>
    <dgm:cxn modelId="{8B6F3C69-720F-480B-8521-A956420F080C}" type="presParOf" srcId="{3595488C-0870-419C-AB50-15AD7C990F93}" destId="{BE24A31C-055C-4151-88E7-BB2D1BFA72FF}" srcOrd="0" destOrd="0" presId="urn:microsoft.com/office/officeart/2005/8/layout/pyramid3"/>
    <dgm:cxn modelId="{99817A05-A87F-46A5-8A19-FEAAF867F042}" type="presParOf" srcId="{3595488C-0870-419C-AB50-15AD7C990F93}" destId="{070AA0C2-509B-493D-96BE-941D108DF2E8}" srcOrd="1" destOrd="0" presId="urn:microsoft.com/office/officeart/2005/8/layout/pyramid3"/>
    <dgm:cxn modelId="{21AE737D-9625-451F-B62A-8D752F2E014D}" type="presParOf" srcId="{B4DA4639-C3B4-4282-8230-6AB3AEAF6290}" destId="{DD6E40D7-97D6-4E3F-B8AD-A47E499B113F}" srcOrd="5" destOrd="0" presId="urn:microsoft.com/office/officeart/2005/8/layout/pyramid3"/>
    <dgm:cxn modelId="{2D434E09-A7AF-4781-B005-84F288FA8FA7}" type="presParOf" srcId="{DD6E40D7-97D6-4E3F-B8AD-A47E499B113F}" destId="{4C8120ED-54F1-4EBD-821D-D543936D7243}" srcOrd="0" destOrd="0" presId="urn:microsoft.com/office/officeart/2005/8/layout/pyramid3"/>
    <dgm:cxn modelId="{F0E2424A-1946-47E1-8BE7-F4D00ED91982}" type="presParOf" srcId="{DD6E40D7-97D6-4E3F-B8AD-A47E499B113F}" destId="{1195BE15-EE6A-4627-852C-00317346528C}" srcOrd="1" destOrd="0" presId="urn:microsoft.com/office/officeart/2005/8/layout/pyramid3"/>
    <dgm:cxn modelId="{1ABCDDC6-48E0-4F1B-B4E0-711EA2D382C4}" type="presParOf" srcId="{B4DA4639-C3B4-4282-8230-6AB3AEAF6290}" destId="{34136D9E-F3B6-49A0-9178-02C4115696EE}" srcOrd="6" destOrd="0" presId="urn:microsoft.com/office/officeart/2005/8/layout/pyramid3"/>
    <dgm:cxn modelId="{647B96EE-48EA-4DC4-9F30-ECE7AB553C24}" type="presParOf" srcId="{34136D9E-F3B6-49A0-9178-02C4115696EE}" destId="{6A7AE92D-2DDB-438D-B5EE-E82A45683877}" srcOrd="0" destOrd="0" presId="urn:microsoft.com/office/officeart/2005/8/layout/pyramid3"/>
    <dgm:cxn modelId="{370671AE-192E-49B5-A2ED-33859F097068}" type="presParOf" srcId="{34136D9E-F3B6-49A0-9178-02C4115696EE}" destId="{5E91DDEC-F5F8-4F7C-81AF-4ABEFB012202}" srcOrd="1" destOrd="0" presId="urn:microsoft.com/office/officeart/2005/8/layout/pyramid3"/>
    <dgm:cxn modelId="{DD25924C-F6BB-4162-AB51-A820DDD4E8E1}" type="presParOf" srcId="{B4DA4639-C3B4-4282-8230-6AB3AEAF6290}" destId="{3A0ABADF-844D-41A6-B905-BC690DD6B54F}" srcOrd="7" destOrd="0" presId="urn:microsoft.com/office/officeart/2005/8/layout/pyramid3"/>
    <dgm:cxn modelId="{7CAEC365-0735-49D2-AFD9-3FE8A0286BEB}" type="presParOf" srcId="{3A0ABADF-844D-41A6-B905-BC690DD6B54F}" destId="{5ECDCB08-5BF4-488A-9BAB-2FB624E8A44E}" srcOrd="0" destOrd="0" presId="urn:microsoft.com/office/officeart/2005/8/layout/pyramid3"/>
    <dgm:cxn modelId="{C6A45C0B-68C8-46E6-ADEB-51225CB0D2C9}" type="presParOf" srcId="{3A0ABADF-844D-41A6-B905-BC690DD6B54F}" destId="{66A12887-5AAF-404D-A988-5D095CB185A2}" srcOrd="1" destOrd="0" presId="urn:microsoft.com/office/officeart/2005/8/layout/pyramid3"/>
    <dgm:cxn modelId="{FB61559F-B3B6-44FD-8E92-046F68BC825D}" type="presParOf" srcId="{B4DA4639-C3B4-4282-8230-6AB3AEAF6290}" destId="{7AD304F6-32E8-43D1-AB11-7B7AFC6E5067}" srcOrd="8" destOrd="0" presId="urn:microsoft.com/office/officeart/2005/8/layout/pyramid3"/>
    <dgm:cxn modelId="{F1239498-805C-4D74-BD92-435642375399}" type="presParOf" srcId="{7AD304F6-32E8-43D1-AB11-7B7AFC6E5067}" destId="{0EF9669E-531F-49DE-846B-14EF278B8AE0}" srcOrd="0" destOrd="0" presId="urn:microsoft.com/office/officeart/2005/8/layout/pyramid3"/>
    <dgm:cxn modelId="{D9FDDE9C-D488-4F42-92A1-E0A4AE1C22D8}" type="presParOf" srcId="{7AD304F6-32E8-43D1-AB11-7B7AFC6E5067}" destId="{5BEFBF25-BC2E-48EF-95B6-A419506953A9}"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869E7-18B0-45F4-A07C-66FD04EAC1FC}">
      <dsp:nvSpPr>
        <dsp:cNvPr id="0" name=""/>
        <dsp:cNvSpPr/>
      </dsp:nvSpPr>
      <dsp:spPr>
        <a:xfrm rot="10800000">
          <a:off x="0" y="0"/>
          <a:ext cx="4407281" cy="434625"/>
        </a:xfrm>
        <a:prstGeom prst="trapezoid">
          <a:avLst>
            <a:gd name="adj" fmla="val 56336"/>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kumimoji="1" lang="en-US" altLang="ja-JP" sz="1100" b="1" kern="1200" dirty="0">
              <a:latin typeface="Arial" panose="020B0604020202020204" pitchFamily="34" charset="0"/>
              <a:cs typeface="Arial" panose="020B0604020202020204" pitchFamily="34" charset="0"/>
            </a:rPr>
            <a:t>Carbon sequestration</a:t>
          </a:r>
        </a:p>
      </dsp:txBody>
      <dsp:txXfrm rot="-10800000">
        <a:off x="771274" y="0"/>
        <a:ext cx="2864732" cy="434625"/>
      </dsp:txXfrm>
    </dsp:sp>
    <dsp:sp modelId="{4B39A377-DF5C-4E6B-936A-C3E921E11B4A}">
      <dsp:nvSpPr>
        <dsp:cNvPr id="0" name=""/>
        <dsp:cNvSpPr/>
      </dsp:nvSpPr>
      <dsp:spPr>
        <a:xfrm rot="10800000">
          <a:off x="244848" y="434624"/>
          <a:ext cx="3917583" cy="434625"/>
        </a:xfrm>
        <a:prstGeom prst="trapezoid">
          <a:avLst>
            <a:gd name="adj" fmla="val 56336"/>
          </a:avLst>
        </a:prstGeom>
        <a:solidFill>
          <a:schemeClr val="accent1">
            <a:alpha val="90000"/>
            <a:hueOff val="0"/>
            <a:satOff val="0"/>
            <a:lumOff val="0"/>
            <a:alphaOff val="-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kumimoji="1" lang="en-US" altLang="ja-JP" sz="1100" b="1" kern="1200" dirty="0">
              <a:latin typeface="Arial" panose="020B0604020202020204" pitchFamily="34" charset="0"/>
              <a:cs typeface="Arial" panose="020B0604020202020204" pitchFamily="34" charset="0"/>
            </a:rPr>
            <a:t>N2O emissions reduction</a:t>
          </a:r>
          <a:endParaRPr kumimoji="1" lang="ja-JP" altLang="en-US" sz="1100" b="1" kern="1200" dirty="0">
            <a:latin typeface="Arial" panose="020B0604020202020204" pitchFamily="34" charset="0"/>
            <a:cs typeface="Arial" panose="020B0604020202020204" pitchFamily="34" charset="0"/>
          </a:endParaRPr>
        </a:p>
      </dsp:txBody>
      <dsp:txXfrm rot="-10800000">
        <a:off x="930425" y="434624"/>
        <a:ext cx="2546429" cy="434625"/>
      </dsp:txXfrm>
    </dsp:sp>
    <dsp:sp modelId="{C8A8AC05-06B0-4F09-A15E-517CC5AD36DE}">
      <dsp:nvSpPr>
        <dsp:cNvPr id="0" name=""/>
        <dsp:cNvSpPr/>
      </dsp:nvSpPr>
      <dsp:spPr>
        <a:xfrm rot="10800000">
          <a:off x="489697" y="869249"/>
          <a:ext cx="3427885" cy="434625"/>
        </a:xfrm>
        <a:prstGeom prst="trapezoid">
          <a:avLst>
            <a:gd name="adj" fmla="val 56336"/>
          </a:avLst>
        </a:prstGeom>
        <a:solidFill>
          <a:schemeClr val="accent1">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kumimoji="1" lang="en-US" altLang="ja-JP" sz="1100" b="1" kern="1200" dirty="0">
              <a:latin typeface="Arial" panose="020B0604020202020204" pitchFamily="34" charset="0"/>
              <a:cs typeface="Arial" panose="020B0604020202020204" pitchFamily="34" charset="0"/>
            </a:rPr>
            <a:t>Nitrate leaching reduction</a:t>
          </a:r>
          <a:endParaRPr kumimoji="1" lang="ja-JP" altLang="en-US" sz="1100" b="1" kern="1200" dirty="0">
            <a:latin typeface="Arial" panose="020B0604020202020204" pitchFamily="34" charset="0"/>
            <a:cs typeface="Arial" panose="020B0604020202020204" pitchFamily="34" charset="0"/>
          </a:endParaRPr>
        </a:p>
      </dsp:txBody>
      <dsp:txXfrm rot="-10800000">
        <a:off x="1089577" y="869249"/>
        <a:ext cx="2228125" cy="434625"/>
      </dsp:txXfrm>
    </dsp:sp>
    <dsp:sp modelId="{535F8CE9-67C2-4C1A-84CF-D141DD4AC441}">
      <dsp:nvSpPr>
        <dsp:cNvPr id="0" name=""/>
        <dsp:cNvSpPr/>
      </dsp:nvSpPr>
      <dsp:spPr>
        <a:xfrm rot="10800000">
          <a:off x="734546" y="1303874"/>
          <a:ext cx="2938187" cy="434625"/>
        </a:xfrm>
        <a:prstGeom prst="trapezoid">
          <a:avLst>
            <a:gd name="adj" fmla="val 56336"/>
          </a:avLst>
        </a:prstGeom>
        <a:solidFill>
          <a:schemeClr val="accent1">
            <a:alpha val="90000"/>
            <a:hueOff val="0"/>
            <a:satOff val="0"/>
            <a:lumOff val="0"/>
            <a:alphaOff val="-1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kumimoji="1" lang="en-US" altLang="ja-JP" sz="1100" b="1" kern="1200" dirty="0">
              <a:latin typeface="Arial" panose="020B0604020202020204" pitchFamily="34" charset="0"/>
              <a:cs typeface="Arial" panose="020B0604020202020204" pitchFamily="34" charset="0"/>
            </a:rPr>
            <a:t>Water retention</a:t>
          </a:r>
          <a:endParaRPr kumimoji="1" lang="ja-JP" altLang="en-US" sz="1100" b="1" kern="1200" dirty="0">
            <a:latin typeface="Arial" panose="020B0604020202020204" pitchFamily="34" charset="0"/>
            <a:cs typeface="Arial" panose="020B0604020202020204" pitchFamily="34" charset="0"/>
          </a:endParaRPr>
        </a:p>
      </dsp:txBody>
      <dsp:txXfrm rot="-10800000">
        <a:off x="1248729" y="1303874"/>
        <a:ext cx="1909821" cy="434625"/>
      </dsp:txXfrm>
    </dsp:sp>
    <dsp:sp modelId="{BE24A31C-055C-4151-88E7-BB2D1BFA72FF}">
      <dsp:nvSpPr>
        <dsp:cNvPr id="0" name=""/>
        <dsp:cNvSpPr/>
      </dsp:nvSpPr>
      <dsp:spPr>
        <a:xfrm rot="10800000">
          <a:off x="979395" y="1738500"/>
          <a:ext cx="2448489" cy="434625"/>
        </a:xfrm>
        <a:prstGeom prst="trapezoid">
          <a:avLst>
            <a:gd name="adj" fmla="val 56336"/>
          </a:avLst>
        </a:prstGeom>
        <a:solidFill>
          <a:schemeClr val="accent1">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kumimoji="1" lang="en-US" altLang="ja-JP" sz="1100" b="1" kern="1200" dirty="0">
              <a:latin typeface="Arial" panose="020B0604020202020204" pitchFamily="34" charset="0"/>
              <a:cs typeface="Arial" panose="020B0604020202020204" pitchFamily="34" charset="0"/>
            </a:rPr>
            <a:t>Soil biology</a:t>
          </a:r>
          <a:endParaRPr kumimoji="1" lang="ja-JP" altLang="en-US" sz="1100" b="1" kern="1200" dirty="0">
            <a:latin typeface="Arial" panose="020B0604020202020204" pitchFamily="34" charset="0"/>
            <a:cs typeface="Arial" panose="020B0604020202020204" pitchFamily="34" charset="0"/>
          </a:endParaRPr>
        </a:p>
      </dsp:txBody>
      <dsp:txXfrm rot="-10800000">
        <a:off x="1407881" y="1738500"/>
        <a:ext cx="1591518" cy="434625"/>
      </dsp:txXfrm>
    </dsp:sp>
    <dsp:sp modelId="{4C8120ED-54F1-4EBD-821D-D543936D7243}">
      <dsp:nvSpPr>
        <dsp:cNvPr id="0" name=""/>
        <dsp:cNvSpPr/>
      </dsp:nvSpPr>
      <dsp:spPr>
        <a:xfrm rot="10800000">
          <a:off x="1224244" y="2173125"/>
          <a:ext cx="1958791" cy="434625"/>
        </a:xfrm>
        <a:prstGeom prst="trapezoid">
          <a:avLst>
            <a:gd name="adj" fmla="val 56336"/>
          </a:avLst>
        </a:prstGeom>
        <a:solidFill>
          <a:schemeClr val="accent1">
            <a:alpha val="90000"/>
            <a:hueOff val="0"/>
            <a:satOff val="0"/>
            <a:lumOff val="0"/>
            <a:alphaOff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kumimoji="1" lang="en-US" altLang="ja-JP" sz="1100" b="1" kern="1200" dirty="0">
              <a:latin typeface="Arial" panose="020B0604020202020204" pitchFamily="34" charset="0"/>
              <a:cs typeface="Arial" panose="020B0604020202020204" pitchFamily="34" charset="0"/>
            </a:rPr>
            <a:t>Soil fertility</a:t>
          </a:r>
          <a:endParaRPr kumimoji="1" lang="ja-JP" altLang="en-US" sz="1100" b="1" kern="1200" dirty="0">
            <a:latin typeface="Arial" panose="020B0604020202020204" pitchFamily="34" charset="0"/>
            <a:cs typeface="Arial" panose="020B0604020202020204" pitchFamily="34" charset="0"/>
          </a:endParaRPr>
        </a:p>
      </dsp:txBody>
      <dsp:txXfrm rot="-10800000">
        <a:off x="1567033" y="2173125"/>
        <a:ext cx="1273214" cy="434625"/>
      </dsp:txXfrm>
    </dsp:sp>
    <dsp:sp modelId="{6A7AE92D-2DDB-438D-B5EE-E82A45683877}">
      <dsp:nvSpPr>
        <dsp:cNvPr id="0" name=""/>
        <dsp:cNvSpPr/>
      </dsp:nvSpPr>
      <dsp:spPr>
        <a:xfrm rot="10800000">
          <a:off x="1469093" y="2607750"/>
          <a:ext cx="1469093" cy="434625"/>
        </a:xfrm>
        <a:prstGeom prst="trapezoid">
          <a:avLst>
            <a:gd name="adj" fmla="val 56336"/>
          </a:avLst>
        </a:prstGeom>
        <a:solidFill>
          <a:schemeClr val="accent1">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kumimoji="1" lang="en-US" altLang="ja-JP" sz="1100" b="1" kern="1200" dirty="0">
              <a:latin typeface="Arial" panose="020B0604020202020204" pitchFamily="34" charset="0"/>
              <a:cs typeface="Arial" panose="020B0604020202020204" pitchFamily="34" charset="0"/>
            </a:rPr>
            <a:t>Crop yield</a:t>
          </a:r>
          <a:endParaRPr kumimoji="1" lang="ja-JP" altLang="en-US" sz="1100" b="1" kern="1200" dirty="0">
            <a:latin typeface="Arial" panose="020B0604020202020204" pitchFamily="34" charset="0"/>
            <a:cs typeface="Arial" panose="020B0604020202020204" pitchFamily="34" charset="0"/>
          </a:endParaRPr>
        </a:p>
      </dsp:txBody>
      <dsp:txXfrm rot="-10800000">
        <a:off x="1726185" y="2607750"/>
        <a:ext cx="954910" cy="434625"/>
      </dsp:txXfrm>
    </dsp:sp>
    <dsp:sp modelId="{5ECDCB08-5BF4-488A-9BAB-2FB624E8A44E}">
      <dsp:nvSpPr>
        <dsp:cNvPr id="0" name=""/>
        <dsp:cNvSpPr/>
      </dsp:nvSpPr>
      <dsp:spPr>
        <a:xfrm rot="10800000">
          <a:off x="1713942" y="3042375"/>
          <a:ext cx="979395" cy="434625"/>
        </a:xfrm>
        <a:prstGeom prst="trapezoid">
          <a:avLst>
            <a:gd name="adj" fmla="val 56336"/>
          </a:avLst>
        </a:prstGeom>
        <a:solidFill>
          <a:schemeClr val="accent1">
            <a:alpha val="90000"/>
            <a:hueOff val="0"/>
            <a:satOff val="0"/>
            <a:lumOff val="0"/>
            <a:alphaOff val="-3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kumimoji="1" lang="en-US" altLang="ja-JP" sz="1100" b="1" kern="1200" dirty="0">
              <a:latin typeface="Arial" panose="020B0604020202020204" pitchFamily="34" charset="0"/>
              <a:cs typeface="Arial" panose="020B0604020202020204" pitchFamily="34" charset="0"/>
            </a:rPr>
            <a:t>Soil</a:t>
          </a:r>
        </a:p>
        <a:p>
          <a:pPr marL="0" lvl="0" indent="0" algn="ctr" defTabSz="488950">
            <a:lnSpc>
              <a:spcPct val="90000"/>
            </a:lnSpc>
            <a:spcBef>
              <a:spcPct val="0"/>
            </a:spcBef>
            <a:spcAft>
              <a:spcPct val="35000"/>
            </a:spcAft>
            <a:buNone/>
          </a:pPr>
          <a:r>
            <a:rPr kumimoji="1" lang="en-US" altLang="ja-JP" sz="1100" b="1" kern="1200" dirty="0">
              <a:latin typeface="Arial" panose="020B0604020202020204" pitchFamily="34" charset="0"/>
              <a:cs typeface="Arial" panose="020B0604020202020204" pitchFamily="34" charset="0"/>
            </a:rPr>
            <a:t>erosion</a:t>
          </a:r>
        </a:p>
      </dsp:txBody>
      <dsp:txXfrm rot="-10800000">
        <a:off x="1885336" y="3042375"/>
        <a:ext cx="636607" cy="434625"/>
      </dsp:txXfrm>
    </dsp:sp>
    <dsp:sp modelId="{0EF9669E-531F-49DE-846B-14EF278B8AE0}">
      <dsp:nvSpPr>
        <dsp:cNvPr id="0" name=""/>
        <dsp:cNvSpPr/>
      </dsp:nvSpPr>
      <dsp:spPr>
        <a:xfrm rot="10800000">
          <a:off x="1958791" y="3477000"/>
          <a:ext cx="489697" cy="434625"/>
        </a:xfrm>
        <a:prstGeom prst="trapezoid">
          <a:avLst>
            <a:gd name="adj" fmla="val 56336"/>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kumimoji="1" lang="en-US" altLang="ja-JP" sz="1100" b="1" kern="1200" dirty="0">
              <a:latin typeface="Arial" panose="020B0604020202020204" pitchFamily="34" charset="0"/>
              <a:cs typeface="Arial" panose="020B0604020202020204" pitchFamily="34" charset="0"/>
            </a:rPr>
            <a:t>Wind erosion</a:t>
          </a:r>
        </a:p>
      </dsp:txBody>
      <dsp:txXfrm rot="-10800000">
        <a:off x="1958791" y="3477000"/>
        <a:ext cx="489697" cy="434625"/>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82a4490e88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g382a4490e88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1"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1"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bf076cba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g3bf076cba9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1"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a:extLst>
            <a:ext uri="{FF2B5EF4-FFF2-40B4-BE49-F238E27FC236}">
              <a16:creationId xmlns:a16="http://schemas.microsoft.com/office/drawing/2014/main" id="{1D70FAFF-9019-EC5A-66BC-7336374C5719}"/>
            </a:ext>
          </a:extLst>
        </p:cNvPr>
        <p:cNvGrpSpPr/>
        <p:nvPr/>
      </p:nvGrpSpPr>
      <p:grpSpPr>
        <a:xfrm>
          <a:off x="0" y="0"/>
          <a:ext cx="0" cy="0"/>
          <a:chOff x="0" y="0"/>
          <a:chExt cx="0" cy="0"/>
        </a:xfrm>
      </p:grpSpPr>
      <p:sp>
        <p:nvSpPr>
          <p:cNvPr id="667" name="Google Shape;667;g382e3e02114_0_75:notes">
            <a:extLst>
              <a:ext uri="{FF2B5EF4-FFF2-40B4-BE49-F238E27FC236}">
                <a16:creationId xmlns:a16="http://schemas.microsoft.com/office/drawing/2014/main" id="{1BC74690-270F-E08A-7EAA-43C8853C5A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8" name="Google Shape;668;g382e3e02114_0_75:notes">
            <a:extLst>
              <a:ext uri="{FF2B5EF4-FFF2-40B4-BE49-F238E27FC236}">
                <a16:creationId xmlns:a16="http://schemas.microsoft.com/office/drawing/2014/main" id="{9F49F47B-B2F7-F339-45B6-1B43F7BAF5A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7301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92" name="Google Shape;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b="1"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9B53F-2998-498B-A000-5D2A78C30DE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0F074BA-839E-5674-6E1A-B7B6D825886A}"/>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18A21A79-1454-64DF-7E9B-E84D4398BEEB}"/>
              </a:ext>
            </a:extLst>
          </p:cNvPr>
          <p:cNvSpPr>
            <a:spLocks noGrp="1"/>
          </p:cNvSpPr>
          <p:nvPr>
            <p:ph type="body" idx="1"/>
          </p:nvPr>
        </p:nvSpPr>
        <p:spPr/>
        <p:txBody>
          <a:bodyPr/>
          <a:lstStyle/>
          <a:p>
            <a:pPr marL="158750" indent="0">
              <a:buNone/>
            </a:pPr>
            <a:endParaRPr kumimoji="1" lang="ja-JP" altLang="en-US" dirty="0"/>
          </a:p>
        </p:txBody>
      </p:sp>
      <p:sp>
        <p:nvSpPr>
          <p:cNvPr id="4" name="スライド番号プレースホルダー 3">
            <a:extLst>
              <a:ext uri="{FF2B5EF4-FFF2-40B4-BE49-F238E27FC236}">
                <a16:creationId xmlns:a16="http://schemas.microsoft.com/office/drawing/2014/main" id="{9C57E744-2ADE-6683-6C6D-20A8009F5894}"/>
              </a:ext>
            </a:extLst>
          </p:cNvPr>
          <p:cNvSpPr>
            <a:spLocks noGrp="1"/>
          </p:cNvSpPr>
          <p:nvPr>
            <p:ph type="sldNum" sz="quarter" idx="5"/>
          </p:nvPr>
        </p:nvSpPr>
        <p:spPr/>
        <p:txBody>
          <a:bodyPr/>
          <a:lstStyle/>
          <a:p>
            <a:fld id="{65C67AB4-806A-49AF-84AE-F9A87D98A212}" type="slidenum">
              <a:rPr kumimoji="1" lang="ja-JP" altLang="en-US" smtClean="0"/>
              <a:t>5</a:t>
            </a:fld>
            <a:endParaRPr kumimoji="1" lang="ja-JP" altLang="en-US"/>
          </a:p>
        </p:txBody>
      </p:sp>
    </p:spTree>
    <p:extLst>
      <p:ext uri="{BB962C8B-B14F-4D97-AF65-F5344CB8AC3E}">
        <p14:creationId xmlns:p14="http://schemas.microsoft.com/office/powerpoint/2010/main" val="547417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158750" indent="0">
              <a:buNone/>
            </a:pPr>
            <a:endParaRPr kumimoji="1" lang="ja-JP" altLang="en-US" dirty="0"/>
          </a:p>
        </p:txBody>
      </p:sp>
      <p:sp>
        <p:nvSpPr>
          <p:cNvPr id="4" name="スライド番号プレースホルダー 3"/>
          <p:cNvSpPr>
            <a:spLocks noGrp="1"/>
          </p:cNvSpPr>
          <p:nvPr>
            <p:ph type="sldNum" sz="quarter" idx="5"/>
          </p:nvPr>
        </p:nvSpPr>
        <p:spPr/>
        <p:txBody>
          <a:bodyPr/>
          <a:lstStyle/>
          <a:p>
            <a:fld id="{4398AEC1-C7F9-43CE-B7C6-814662450275}" type="slidenum">
              <a:rPr kumimoji="1" lang="ja-JP" altLang="en-US" smtClean="0"/>
              <a:t>6</a:t>
            </a:fld>
            <a:endParaRPr kumimoji="1" lang="ja-JP" altLang="en-US"/>
          </a:p>
        </p:txBody>
      </p:sp>
    </p:spTree>
    <p:extLst>
      <p:ext uri="{BB962C8B-B14F-4D97-AF65-F5344CB8AC3E}">
        <p14:creationId xmlns:p14="http://schemas.microsoft.com/office/powerpoint/2010/main" val="473158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F19AB-51C0-2A43-BFC3-D0649B32D9D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481EFEE-18E0-2F1D-2618-C3B97493E7F8}"/>
              </a:ext>
            </a:extLst>
          </p:cNvPr>
          <p:cNvSpPr>
            <a:spLocks noGrp="1" noRot="1" noChangeAspect="1"/>
          </p:cNvSpPr>
          <p:nvPr>
            <p:ph type="sldImg"/>
          </p:nvPr>
        </p:nvSpPr>
        <p:spPr>
          <a:xfrm>
            <a:off x="381000" y="685800"/>
            <a:ext cx="6096000" cy="3429000"/>
          </a:xfrm>
        </p:spPr>
      </p:sp>
      <p:sp>
        <p:nvSpPr>
          <p:cNvPr id="3" name="ノート プレースホルダー 2">
            <a:extLst>
              <a:ext uri="{FF2B5EF4-FFF2-40B4-BE49-F238E27FC236}">
                <a16:creationId xmlns:a16="http://schemas.microsoft.com/office/drawing/2014/main" id="{0DEA353D-9B47-905D-AE01-C532A063F622}"/>
              </a:ext>
            </a:extLst>
          </p:cNvPr>
          <p:cNvSpPr>
            <a:spLocks noGrp="1"/>
          </p:cNvSpPr>
          <p:nvPr>
            <p:ph type="body" idx="1"/>
          </p:nvPr>
        </p:nvSpPr>
        <p:spPr/>
        <p:txBody>
          <a:bodyPr/>
          <a:lstStyle/>
          <a:p>
            <a:pPr marL="158750" indent="0">
              <a:buNone/>
            </a:pPr>
            <a:endParaRPr kumimoji="1" lang="ja-JP" altLang="en-US" dirty="0"/>
          </a:p>
        </p:txBody>
      </p:sp>
      <p:sp>
        <p:nvSpPr>
          <p:cNvPr id="4" name="スライド番号プレースホルダー 3">
            <a:extLst>
              <a:ext uri="{FF2B5EF4-FFF2-40B4-BE49-F238E27FC236}">
                <a16:creationId xmlns:a16="http://schemas.microsoft.com/office/drawing/2014/main" id="{78205387-38C3-23A7-EB0B-4A7EBFF49B89}"/>
              </a:ext>
            </a:extLst>
          </p:cNvPr>
          <p:cNvSpPr>
            <a:spLocks noGrp="1"/>
          </p:cNvSpPr>
          <p:nvPr>
            <p:ph type="sldNum" sz="quarter" idx="5"/>
          </p:nvPr>
        </p:nvSpPr>
        <p:spPr/>
        <p:txBody>
          <a:bodyPr/>
          <a:lstStyle/>
          <a:p>
            <a:fld id="{65C67AB4-806A-49AF-84AE-F9A87D98A212}" type="slidenum">
              <a:rPr kumimoji="1" lang="ja-JP" altLang="en-US" smtClean="0"/>
              <a:t>7</a:t>
            </a:fld>
            <a:endParaRPr kumimoji="1" lang="ja-JP" altLang="en-US"/>
          </a:p>
        </p:txBody>
      </p:sp>
    </p:spTree>
    <p:extLst>
      <p:ext uri="{BB962C8B-B14F-4D97-AF65-F5344CB8AC3E}">
        <p14:creationId xmlns:p14="http://schemas.microsoft.com/office/powerpoint/2010/main" val="7224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158750" indent="0">
              <a:buNone/>
            </a:pPr>
            <a:endParaRPr kumimoji="1" lang="ja-JP" altLang="en-US" dirty="0"/>
          </a:p>
        </p:txBody>
      </p:sp>
      <p:sp>
        <p:nvSpPr>
          <p:cNvPr id="4" name="スライド番号プレースホルダー 3"/>
          <p:cNvSpPr>
            <a:spLocks noGrp="1"/>
          </p:cNvSpPr>
          <p:nvPr>
            <p:ph type="sldNum" sz="quarter" idx="5"/>
          </p:nvPr>
        </p:nvSpPr>
        <p:spPr/>
        <p:txBody>
          <a:bodyPr/>
          <a:lstStyle/>
          <a:p>
            <a:fld id="{4398AEC1-C7F9-43CE-B7C6-814662450275}" type="slidenum">
              <a:rPr kumimoji="1" lang="ja-JP" altLang="en-US" smtClean="0"/>
              <a:t>8</a:t>
            </a:fld>
            <a:endParaRPr kumimoji="1" lang="ja-JP" altLang="en-US"/>
          </a:p>
        </p:txBody>
      </p:sp>
    </p:spTree>
    <p:extLst>
      <p:ext uri="{BB962C8B-B14F-4D97-AF65-F5344CB8AC3E}">
        <p14:creationId xmlns:p14="http://schemas.microsoft.com/office/powerpoint/2010/main" val="2439596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1" dirty="0"/>
          </a:p>
        </p:txBody>
      </p:sp>
      <p:sp>
        <p:nvSpPr>
          <p:cNvPr id="258" name="Google Shape;25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111" type="title">
  <p:cSld name="TITLE">
    <p:spTree>
      <p:nvGrpSpPr>
        <p:cNvPr id="1" name="Shape 9"/>
        <p:cNvGrpSpPr/>
        <p:nvPr/>
      </p:nvGrpSpPr>
      <p:grpSpPr>
        <a:xfrm>
          <a:off x="0" y="0"/>
          <a:ext cx="0" cy="0"/>
          <a:chOff x="0" y="0"/>
          <a:chExt cx="0" cy="0"/>
        </a:xfrm>
      </p:grpSpPr>
      <p:sp>
        <p:nvSpPr>
          <p:cNvPr id="10" name="Google Shape;10;p18"/>
          <p:cNvSpPr txBox="1"/>
          <p:nvPr/>
        </p:nvSpPr>
        <p:spPr>
          <a:xfrm>
            <a:off x="311700" y="466919"/>
            <a:ext cx="8520600" cy="393600"/>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434343"/>
              </a:solidFill>
              <a:latin typeface="Noto Sans JP"/>
              <a:ea typeface="Noto Sans JP"/>
              <a:cs typeface="Noto Sans JP"/>
              <a:sym typeface="Noto Sans JP"/>
            </a:endParaRPr>
          </a:p>
        </p:txBody>
      </p:sp>
      <p:sp>
        <p:nvSpPr>
          <p:cNvPr id="11" name="Google Shape;11;p18"/>
          <p:cNvSpPr txBox="1"/>
          <p:nvPr/>
        </p:nvSpPr>
        <p:spPr>
          <a:xfrm>
            <a:off x="144000" y="144000"/>
            <a:ext cx="2610900" cy="133200"/>
          </a:xfrm>
          <a:prstGeom prst="rect">
            <a:avLst/>
          </a:prstGeom>
          <a:noFill/>
          <a:ln>
            <a:noFill/>
          </a:ln>
        </p:spPr>
        <p:txBody>
          <a:bodyPr spcFirstLastPara="1" wrap="square" lIns="0" tIns="0" rIns="0" bIns="0" anchor="ctr" anchorCtr="0">
            <a:normAutofit fontScale="25000" lnSpcReduction="20000"/>
          </a:bodyPr>
          <a:lstStyle/>
          <a:p>
            <a:pPr marL="0" marR="0" lvl="0" indent="0" algn="l" rtl="0">
              <a:lnSpc>
                <a:spcPct val="115000"/>
              </a:lnSpc>
              <a:spcBef>
                <a:spcPts val="0"/>
              </a:spcBef>
              <a:spcAft>
                <a:spcPts val="1200"/>
              </a:spcAft>
              <a:buClr>
                <a:srgbClr val="000000"/>
              </a:buClr>
              <a:buSzPts val="600"/>
              <a:buFont typeface="Arial"/>
              <a:buNone/>
            </a:pPr>
            <a:endParaRPr sz="600" b="0" i="0" u="none" strike="noStrike" cap="none">
              <a:solidFill>
                <a:srgbClr val="595959"/>
              </a:solidFill>
              <a:latin typeface="Roboto"/>
              <a:ea typeface="Roboto"/>
              <a:cs typeface="Roboto"/>
              <a:sym typeface="Roboto"/>
            </a:endParaRPr>
          </a:p>
        </p:txBody>
      </p:sp>
      <p:sp>
        <p:nvSpPr>
          <p:cNvPr id="12" name="Google Shape;12;p18"/>
          <p:cNvSpPr txBox="1"/>
          <p:nvPr/>
        </p:nvSpPr>
        <p:spPr>
          <a:xfrm>
            <a:off x="210284" y="4925484"/>
            <a:ext cx="1571100" cy="77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2100"/>
              </a:spcBef>
              <a:spcAft>
                <a:spcPts val="2100"/>
              </a:spcAft>
              <a:buClr>
                <a:srgbClr val="000000"/>
              </a:buClr>
              <a:buSzPts val="500"/>
              <a:buFont typeface="Arial"/>
              <a:buNone/>
            </a:pPr>
            <a:r>
              <a:rPr lang="ja" sz="500" b="0" i="0" u="none" strike="noStrike" cap="none">
                <a:solidFill>
                  <a:srgbClr val="595959"/>
                </a:solidFill>
                <a:latin typeface="Roboto Medium"/>
                <a:ea typeface="Roboto Medium"/>
                <a:cs typeface="Roboto Medium"/>
                <a:sym typeface="Roboto Medium"/>
              </a:rPr>
              <a:t>Copyright（C) Tromso</a:t>
            </a:r>
            <a:endParaRPr sz="500" b="0" i="0" u="none" strike="noStrike" cap="none">
              <a:solidFill>
                <a:srgbClr val="595959"/>
              </a:solidFill>
              <a:latin typeface="Roboto Medium"/>
              <a:ea typeface="Roboto Medium"/>
              <a:cs typeface="Roboto Medium"/>
              <a:sym typeface="Roboto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
        <p:cNvGrpSpPr/>
        <p:nvPr/>
      </p:nvGrpSpPr>
      <p:grpSpPr>
        <a:xfrm>
          <a:off x="0" y="0"/>
          <a:ext cx="0" cy="0"/>
          <a:chOff x="0" y="0"/>
          <a:chExt cx="0" cy="0"/>
        </a:xfrm>
      </p:grpSpPr>
      <p:pic>
        <p:nvPicPr>
          <p:cNvPr id="14" name="Google Shape;14;p34" title="TORO-BG@2x.png"/>
          <p:cNvPicPr preferRelativeResize="0"/>
          <p:nvPr/>
        </p:nvPicPr>
        <p:blipFill rotWithShape="1">
          <a:blip r:embed="rId2">
            <a:alphaModFix/>
          </a:blip>
          <a:srcRect/>
          <a:stretch/>
        </p:blipFill>
        <p:spPr>
          <a:xfrm>
            <a:off x="0" y="0"/>
            <a:ext cx="9161662" cy="5143501"/>
          </a:xfrm>
          <a:prstGeom prst="rect">
            <a:avLst/>
          </a:prstGeom>
          <a:noFill/>
          <a:ln>
            <a:noFill/>
          </a:ln>
        </p:spPr>
      </p:pic>
      <p:sp>
        <p:nvSpPr>
          <p:cNvPr id="15" name="Google Shape;15;p34"/>
          <p:cNvSpPr txBox="1">
            <a:spLocks noGrp="1"/>
          </p:cNvSpPr>
          <p:nvPr>
            <p:ph type="title"/>
          </p:nvPr>
        </p:nvSpPr>
        <p:spPr>
          <a:xfrm>
            <a:off x="354802" y="445025"/>
            <a:ext cx="8520600" cy="4377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6" name="Google Shape;16;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pic>
        <p:nvPicPr>
          <p:cNvPr id="21" name="Google Shape;21;p28" title="TORO-BG@2x.png"/>
          <p:cNvPicPr preferRelativeResize="0"/>
          <p:nvPr/>
        </p:nvPicPr>
        <p:blipFill rotWithShape="1">
          <a:blip r:embed="rId2">
            <a:alphaModFix amt="54000"/>
          </a:blip>
          <a:srcRect/>
          <a:stretch/>
        </p:blipFill>
        <p:spPr>
          <a:xfrm flipH="1">
            <a:off x="0" y="0"/>
            <a:ext cx="9161662" cy="5143501"/>
          </a:xfrm>
          <a:prstGeom prst="rect">
            <a:avLst/>
          </a:prstGeom>
          <a:noFill/>
          <a:ln>
            <a:noFill/>
          </a:ln>
        </p:spPr>
      </p:pic>
      <p:sp>
        <p:nvSpPr>
          <p:cNvPr id="22" name="Google Shape;22;p28"/>
          <p:cNvSpPr txBox="1">
            <a:spLocks noGrp="1"/>
          </p:cNvSpPr>
          <p:nvPr>
            <p:ph type="title"/>
          </p:nvPr>
        </p:nvSpPr>
        <p:spPr>
          <a:xfrm>
            <a:off x="354801" y="180436"/>
            <a:ext cx="5527200" cy="4377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rgbClr val="434343"/>
              </a:buClr>
              <a:buSzPts val="2000"/>
              <a:buFont typeface="Zen Kaku Gothic New"/>
              <a:buNone/>
              <a:defRPr sz="2000">
                <a:solidFill>
                  <a:srgbClr val="434343"/>
                </a:solidFill>
                <a:latin typeface="Zen Kaku Gothic New"/>
                <a:ea typeface="Zen Kaku Gothic New"/>
                <a:cs typeface="Zen Kaku Gothic New"/>
                <a:sym typeface="Zen Kaku Gothic New"/>
              </a:defRPr>
            </a:lvl1pPr>
            <a:lvl2pPr lvl="1" algn="l">
              <a:lnSpc>
                <a:spcPct val="100000"/>
              </a:lnSpc>
              <a:spcBef>
                <a:spcPts val="0"/>
              </a:spcBef>
              <a:spcAft>
                <a:spcPts val="0"/>
              </a:spcAft>
              <a:buClr>
                <a:schemeClr val="dk1"/>
              </a:buClr>
              <a:buSzPts val="2400"/>
              <a:buFont typeface="Zen Kaku Gothic New"/>
              <a:buNone/>
              <a:defRPr sz="2400" b="1">
                <a:solidFill>
                  <a:schemeClr val="dk1"/>
                </a:solidFill>
                <a:latin typeface="Zen Kaku Gothic New"/>
                <a:ea typeface="Zen Kaku Gothic New"/>
                <a:cs typeface="Zen Kaku Gothic New"/>
                <a:sym typeface="Zen Kaku Gothic New"/>
              </a:defRPr>
            </a:lvl2pPr>
            <a:lvl3pPr lvl="2" algn="l">
              <a:lnSpc>
                <a:spcPct val="100000"/>
              </a:lnSpc>
              <a:spcBef>
                <a:spcPts val="0"/>
              </a:spcBef>
              <a:spcAft>
                <a:spcPts val="0"/>
              </a:spcAft>
              <a:buClr>
                <a:schemeClr val="dk1"/>
              </a:buClr>
              <a:buSzPts val="2400"/>
              <a:buFont typeface="Zen Kaku Gothic New"/>
              <a:buNone/>
              <a:defRPr sz="2400" b="1">
                <a:solidFill>
                  <a:schemeClr val="dk1"/>
                </a:solidFill>
                <a:latin typeface="Zen Kaku Gothic New"/>
                <a:ea typeface="Zen Kaku Gothic New"/>
                <a:cs typeface="Zen Kaku Gothic New"/>
                <a:sym typeface="Zen Kaku Gothic New"/>
              </a:defRPr>
            </a:lvl3pPr>
            <a:lvl4pPr lvl="3" algn="l">
              <a:lnSpc>
                <a:spcPct val="100000"/>
              </a:lnSpc>
              <a:spcBef>
                <a:spcPts val="0"/>
              </a:spcBef>
              <a:spcAft>
                <a:spcPts val="0"/>
              </a:spcAft>
              <a:buClr>
                <a:schemeClr val="dk1"/>
              </a:buClr>
              <a:buSzPts val="2400"/>
              <a:buFont typeface="Zen Kaku Gothic New"/>
              <a:buNone/>
              <a:defRPr sz="2400" b="1">
                <a:solidFill>
                  <a:schemeClr val="dk1"/>
                </a:solidFill>
                <a:latin typeface="Zen Kaku Gothic New"/>
                <a:ea typeface="Zen Kaku Gothic New"/>
                <a:cs typeface="Zen Kaku Gothic New"/>
                <a:sym typeface="Zen Kaku Gothic New"/>
              </a:defRPr>
            </a:lvl4pPr>
            <a:lvl5pPr lvl="4" algn="l">
              <a:lnSpc>
                <a:spcPct val="100000"/>
              </a:lnSpc>
              <a:spcBef>
                <a:spcPts val="0"/>
              </a:spcBef>
              <a:spcAft>
                <a:spcPts val="0"/>
              </a:spcAft>
              <a:buClr>
                <a:schemeClr val="dk1"/>
              </a:buClr>
              <a:buSzPts val="2400"/>
              <a:buFont typeface="Zen Kaku Gothic New"/>
              <a:buNone/>
              <a:defRPr sz="2400" b="1">
                <a:solidFill>
                  <a:schemeClr val="dk1"/>
                </a:solidFill>
                <a:latin typeface="Zen Kaku Gothic New"/>
                <a:ea typeface="Zen Kaku Gothic New"/>
                <a:cs typeface="Zen Kaku Gothic New"/>
                <a:sym typeface="Zen Kaku Gothic New"/>
              </a:defRPr>
            </a:lvl5pPr>
            <a:lvl6pPr lvl="5" algn="l">
              <a:lnSpc>
                <a:spcPct val="100000"/>
              </a:lnSpc>
              <a:spcBef>
                <a:spcPts val="0"/>
              </a:spcBef>
              <a:spcAft>
                <a:spcPts val="0"/>
              </a:spcAft>
              <a:buClr>
                <a:schemeClr val="dk1"/>
              </a:buClr>
              <a:buSzPts val="2400"/>
              <a:buFont typeface="Zen Kaku Gothic New"/>
              <a:buNone/>
              <a:defRPr sz="2400" b="1">
                <a:solidFill>
                  <a:schemeClr val="dk1"/>
                </a:solidFill>
                <a:latin typeface="Zen Kaku Gothic New"/>
                <a:ea typeface="Zen Kaku Gothic New"/>
                <a:cs typeface="Zen Kaku Gothic New"/>
                <a:sym typeface="Zen Kaku Gothic New"/>
              </a:defRPr>
            </a:lvl6pPr>
            <a:lvl7pPr lvl="6" algn="l">
              <a:lnSpc>
                <a:spcPct val="100000"/>
              </a:lnSpc>
              <a:spcBef>
                <a:spcPts val="0"/>
              </a:spcBef>
              <a:spcAft>
                <a:spcPts val="0"/>
              </a:spcAft>
              <a:buClr>
                <a:schemeClr val="dk1"/>
              </a:buClr>
              <a:buSzPts val="2400"/>
              <a:buFont typeface="Zen Kaku Gothic New"/>
              <a:buNone/>
              <a:defRPr sz="2400" b="1">
                <a:solidFill>
                  <a:schemeClr val="dk1"/>
                </a:solidFill>
                <a:latin typeface="Zen Kaku Gothic New"/>
                <a:ea typeface="Zen Kaku Gothic New"/>
                <a:cs typeface="Zen Kaku Gothic New"/>
                <a:sym typeface="Zen Kaku Gothic New"/>
              </a:defRPr>
            </a:lvl7pPr>
            <a:lvl8pPr lvl="7" algn="l">
              <a:lnSpc>
                <a:spcPct val="100000"/>
              </a:lnSpc>
              <a:spcBef>
                <a:spcPts val="0"/>
              </a:spcBef>
              <a:spcAft>
                <a:spcPts val="0"/>
              </a:spcAft>
              <a:buClr>
                <a:schemeClr val="dk1"/>
              </a:buClr>
              <a:buSzPts val="2400"/>
              <a:buFont typeface="Zen Kaku Gothic New"/>
              <a:buNone/>
              <a:defRPr sz="2400" b="1">
                <a:solidFill>
                  <a:schemeClr val="dk1"/>
                </a:solidFill>
                <a:latin typeface="Zen Kaku Gothic New"/>
                <a:ea typeface="Zen Kaku Gothic New"/>
                <a:cs typeface="Zen Kaku Gothic New"/>
                <a:sym typeface="Zen Kaku Gothic New"/>
              </a:defRPr>
            </a:lvl8pPr>
            <a:lvl9pPr lvl="8" algn="l">
              <a:lnSpc>
                <a:spcPct val="100000"/>
              </a:lnSpc>
              <a:spcBef>
                <a:spcPts val="0"/>
              </a:spcBef>
              <a:spcAft>
                <a:spcPts val="0"/>
              </a:spcAft>
              <a:buClr>
                <a:schemeClr val="dk1"/>
              </a:buClr>
              <a:buSzPts val="2400"/>
              <a:buFont typeface="Zen Kaku Gothic New"/>
              <a:buNone/>
              <a:defRPr sz="2400" b="1">
                <a:solidFill>
                  <a:schemeClr val="dk1"/>
                </a:solidFill>
                <a:latin typeface="Zen Kaku Gothic New"/>
                <a:ea typeface="Zen Kaku Gothic New"/>
                <a:cs typeface="Zen Kaku Gothic New"/>
                <a:sym typeface="Zen Kaku Gothic New"/>
              </a:defRPr>
            </a:lvl9pPr>
          </a:lstStyle>
          <a:p>
            <a:endParaRPr/>
          </a:p>
        </p:txBody>
      </p:sp>
      <p:sp>
        <p:nvSpPr>
          <p:cNvPr id="23" name="Google Shape;23;p28"/>
          <p:cNvSpPr/>
          <p:nvPr/>
        </p:nvSpPr>
        <p:spPr>
          <a:xfrm rot="10800000">
            <a:off x="8712700" y="223003"/>
            <a:ext cx="38400" cy="300300"/>
          </a:xfrm>
          <a:prstGeom prst="roundRect">
            <a:avLst>
              <a:gd name="adj" fmla="val 50000"/>
            </a:avLst>
          </a:prstGeom>
          <a:gradFill>
            <a:gsLst>
              <a:gs pos="0">
                <a:srgbClr val="37B700"/>
              </a:gs>
              <a:gs pos="100000">
                <a:srgbClr val="1A5600"/>
              </a:gs>
            </a:gsLst>
            <a:lin ang="2698631"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28"/>
          <p:cNvSpPr txBox="1"/>
          <p:nvPr/>
        </p:nvSpPr>
        <p:spPr>
          <a:xfrm>
            <a:off x="7493393" y="241391"/>
            <a:ext cx="1131600" cy="13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 sz="900" b="1" i="0" u="none" strike="noStrike" cap="none">
                <a:solidFill>
                  <a:srgbClr val="434343"/>
                </a:solidFill>
                <a:latin typeface="Zen Kaku Gothic New"/>
                <a:ea typeface="Zen Kaku Gothic New"/>
                <a:cs typeface="Zen Kaku Gothic New"/>
                <a:sym typeface="Zen Kaku Gothic New"/>
              </a:rPr>
              <a:t>Company Overview</a:t>
            </a:r>
            <a:endParaRPr sz="900" b="1" i="0" u="none" strike="noStrike" cap="none">
              <a:solidFill>
                <a:srgbClr val="434343"/>
              </a:solidFill>
              <a:latin typeface="Zen Kaku Gothic New"/>
              <a:ea typeface="Zen Kaku Gothic New"/>
              <a:cs typeface="Zen Kaku Gothic New"/>
              <a:sym typeface="Zen Kaku Gothic New"/>
            </a:endParaRPr>
          </a:p>
        </p:txBody>
      </p:sp>
      <p:sp>
        <p:nvSpPr>
          <p:cNvPr id="25" name="Google Shape;25;p28"/>
          <p:cNvSpPr txBox="1"/>
          <p:nvPr/>
        </p:nvSpPr>
        <p:spPr>
          <a:xfrm>
            <a:off x="7493393" y="413866"/>
            <a:ext cx="1029600" cy="92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ja" sz="600" b="1" i="0" u="none" strike="noStrike" cap="none">
                <a:solidFill>
                  <a:srgbClr val="237B31"/>
                </a:solidFill>
                <a:latin typeface="Zen Kaku Gothic New"/>
                <a:ea typeface="Zen Kaku Gothic New"/>
                <a:cs typeface="Zen Kaku Gothic New"/>
                <a:sym typeface="Zen Kaku Gothic New"/>
              </a:rPr>
              <a:t>Tromso Co., Ltd.</a:t>
            </a:r>
            <a:endParaRPr sz="600" b="1" i="0" u="none" strike="noStrike" cap="none">
              <a:solidFill>
                <a:srgbClr val="237B31"/>
              </a:solidFill>
              <a:latin typeface="Zen Kaku Gothic New"/>
              <a:ea typeface="Zen Kaku Gothic New"/>
              <a:cs typeface="Zen Kaku Gothic New"/>
              <a:sym typeface="Zen Kaku Gothic New"/>
            </a:endParaRPr>
          </a:p>
        </p:txBody>
      </p:sp>
      <p:sp>
        <p:nvSpPr>
          <p:cNvPr id="26" name="Google Shape;26;p28"/>
          <p:cNvSpPr txBox="1">
            <a:spLocks noGrp="1"/>
          </p:cNvSpPr>
          <p:nvPr>
            <p:ph type="sldNum" idx="12"/>
          </p:nvPr>
        </p:nvSpPr>
        <p:spPr>
          <a:xfrm>
            <a:off x="8648900" y="172008"/>
            <a:ext cx="4014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900" b="1" i="0" u="none" strike="noStrike" cap="none">
                <a:solidFill>
                  <a:schemeClr val="dk2"/>
                </a:solidFill>
                <a:latin typeface="Zen Kaku Gothic New"/>
                <a:ea typeface="Zen Kaku Gothic New"/>
                <a:cs typeface="Zen Kaku Gothic New"/>
                <a:sym typeface="Zen Kaku Gothic New"/>
              </a:defRPr>
            </a:lvl1pPr>
            <a:lvl2pPr marL="0" marR="0" lvl="1" indent="0" algn="r">
              <a:lnSpc>
                <a:spcPct val="100000"/>
              </a:lnSpc>
              <a:spcBef>
                <a:spcPts val="0"/>
              </a:spcBef>
              <a:spcAft>
                <a:spcPts val="0"/>
              </a:spcAft>
              <a:buClr>
                <a:srgbClr val="000000"/>
              </a:buClr>
              <a:buSzPts val="1000"/>
              <a:buFont typeface="Arial"/>
              <a:buNone/>
              <a:defRPr sz="900" b="1" i="0" u="none" strike="noStrike" cap="none">
                <a:solidFill>
                  <a:schemeClr val="dk2"/>
                </a:solidFill>
                <a:latin typeface="Zen Kaku Gothic New"/>
                <a:ea typeface="Zen Kaku Gothic New"/>
                <a:cs typeface="Zen Kaku Gothic New"/>
                <a:sym typeface="Zen Kaku Gothic New"/>
              </a:defRPr>
            </a:lvl2pPr>
            <a:lvl3pPr marL="0" marR="0" lvl="2" indent="0" algn="r">
              <a:lnSpc>
                <a:spcPct val="100000"/>
              </a:lnSpc>
              <a:spcBef>
                <a:spcPts val="0"/>
              </a:spcBef>
              <a:spcAft>
                <a:spcPts val="0"/>
              </a:spcAft>
              <a:buClr>
                <a:srgbClr val="000000"/>
              </a:buClr>
              <a:buSzPts val="1000"/>
              <a:buFont typeface="Arial"/>
              <a:buNone/>
              <a:defRPr sz="900" b="1" i="0" u="none" strike="noStrike" cap="none">
                <a:solidFill>
                  <a:schemeClr val="dk2"/>
                </a:solidFill>
                <a:latin typeface="Zen Kaku Gothic New"/>
                <a:ea typeface="Zen Kaku Gothic New"/>
                <a:cs typeface="Zen Kaku Gothic New"/>
                <a:sym typeface="Zen Kaku Gothic New"/>
              </a:defRPr>
            </a:lvl3pPr>
            <a:lvl4pPr marL="0" marR="0" lvl="3" indent="0" algn="r">
              <a:lnSpc>
                <a:spcPct val="100000"/>
              </a:lnSpc>
              <a:spcBef>
                <a:spcPts val="0"/>
              </a:spcBef>
              <a:spcAft>
                <a:spcPts val="0"/>
              </a:spcAft>
              <a:buClr>
                <a:srgbClr val="000000"/>
              </a:buClr>
              <a:buSzPts val="1000"/>
              <a:buFont typeface="Arial"/>
              <a:buNone/>
              <a:defRPr sz="900" b="1" i="0" u="none" strike="noStrike" cap="none">
                <a:solidFill>
                  <a:schemeClr val="dk2"/>
                </a:solidFill>
                <a:latin typeface="Zen Kaku Gothic New"/>
                <a:ea typeface="Zen Kaku Gothic New"/>
                <a:cs typeface="Zen Kaku Gothic New"/>
                <a:sym typeface="Zen Kaku Gothic New"/>
              </a:defRPr>
            </a:lvl4pPr>
            <a:lvl5pPr marL="0" marR="0" lvl="4" indent="0" algn="r">
              <a:lnSpc>
                <a:spcPct val="100000"/>
              </a:lnSpc>
              <a:spcBef>
                <a:spcPts val="0"/>
              </a:spcBef>
              <a:spcAft>
                <a:spcPts val="0"/>
              </a:spcAft>
              <a:buClr>
                <a:srgbClr val="000000"/>
              </a:buClr>
              <a:buSzPts val="1000"/>
              <a:buFont typeface="Arial"/>
              <a:buNone/>
              <a:defRPr sz="900" b="1" i="0" u="none" strike="noStrike" cap="none">
                <a:solidFill>
                  <a:schemeClr val="dk2"/>
                </a:solidFill>
                <a:latin typeface="Zen Kaku Gothic New"/>
                <a:ea typeface="Zen Kaku Gothic New"/>
                <a:cs typeface="Zen Kaku Gothic New"/>
                <a:sym typeface="Zen Kaku Gothic New"/>
              </a:defRPr>
            </a:lvl5pPr>
            <a:lvl6pPr marL="0" marR="0" lvl="5" indent="0" algn="r">
              <a:lnSpc>
                <a:spcPct val="100000"/>
              </a:lnSpc>
              <a:spcBef>
                <a:spcPts val="0"/>
              </a:spcBef>
              <a:spcAft>
                <a:spcPts val="0"/>
              </a:spcAft>
              <a:buClr>
                <a:srgbClr val="000000"/>
              </a:buClr>
              <a:buSzPts val="1000"/>
              <a:buFont typeface="Arial"/>
              <a:buNone/>
              <a:defRPr sz="900" b="1" i="0" u="none" strike="noStrike" cap="none">
                <a:solidFill>
                  <a:schemeClr val="dk2"/>
                </a:solidFill>
                <a:latin typeface="Zen Kaku Gothic New"/>
                <a:ea typeface="Zen Kaku Gothic New"/>
                <a:cs typeface="Zen Kaku Gothic New"/>
                <a:sym typeface="Zen Kaku Gothic New"/>
              </a:defRPr>
            </a:lvl6pPr>
            <a:lvl7pPr marL="0" marR="0" lvl="6" indent="0" algn="r">
              <a:lnSpc>
                <a:spcPct val="100000"/>
              </a:lnSpc>
              <a:spcBef>
                <a:spcPts val="0"/>
              </a:spcBef>
              <a:spcAft>
                <a:spcPts val="0"/>
              </a:spcAft>
              <a:buClr>
                <a:srgbClr val="000000"/>
              </a:buClr>
              <a:buSzPts val="1000"/>
              <a:buFont typeface="Arial"/>
              <a:buNone/>
              <a:defRPr sz="900" b="1" i="0" u="none" strike="noStrike" cap="none">
                <a:solidFill>
                  <a:schemeClr val="dk2"/>
                </a:solidFill>
                <a:latin typeface="Zen Kaku Gothic New"/>
                <a:ea typeface="Zen Kaku Gothic New"/>
                <a:cs typeface="Zen Kaku Gothic New"/>
                <a:sym typeface="Zen Kaku Gothic New"/>
              </a:defRPr>
            </a:lvl7pPr>
            <a:lvl8pPr marL="0" marR="0" lvl="7" indent="0" algn="r">
              <a:lnSpc>
                <a:spcPct val="100000"/>
              </a:lnSpc>
              <a:spcBef>
                <a:spcPts val="0"/>
              </a:spcBef>
              <a:spcAft>
                <a:spcPts val="0"/>
              </a:spcAft>
              <a:buClr>
                <a:srgbClr val="000000"/>
              </a:buClr>
              <a:buSzPts val="1000"/>
              <a:buFont typeface="Arial"/>
              <a:buNone/>
              <a:defRPr sz="900" b="1" i="0" u="none" strike="noStrike" cap="none">
                <a:solidFill>
                  <a:schemeClr val="dk2"/>
                </a:solidFill>
                <a:latin typeface="Zen Kaku Gothic New"/>
                <a:ea typeface="Zen Kaku Gothic New"/>
                <a:cs typeface="Zen Kaku Gothic New"/>
                <a:sym typeface="Zen Kaku Gothic New"/>
              </a:defRPr>
            </a:lvl8pPr>
            <a:lvl9pPr marL="0" marR="0" lvl="8" indent="0" algn="r">
              <a:lnSpc>
                <a:spcPct val="100000"/>
              </a:lnSpc>
              <a:spcBef>
                <a:spcPts val="0"/>
              </a:spcBef>
              <a:spcAft>
                <a:spcPts val="0"/>
              </a:spcAft>
              <a:buClr>
                <a:srgbClr val="000000"/>
              </a:buClr>
              <a:buSzPts val="1000"/>
              <a:buFont typeface="Arial"/>
              <a:buNone/>
              <a:defRPr sz="900" b="1" i="0" u="none" strike="noStrike" cap="none">
                <a:solidFill>
                  <a:schemeClr val="dk2"/>
                </a:solidFill>
                <a:latin typeface="Zen Kaku Gothic New"/>
                <a:ea typeface="Zen Kaku Gothic New"/>
                <a:cs typeface="Zen Kaku Gothic New"/>
                <a:sym typeface="Zen Kaku Gothic New"/>
              </a:defRPr>
            </a:lvl9pPr>
          </a:lstStyle>
          <a:p>
            <a:pPr marL="0" lvl="0" indent="0" algn="r" rtl="0">
              <a:spcBef>
                <a:spcPts val="0"/>
              </a:spcBef>
              <a:spcAft>
                <a:spcPts val="0"/>
              </a:spcAft>
              <a:buNone/>
            </a:pPr>
            <a:fld id="{00000000-1234-1234-1234-123412341234}" type="slidenum">
              <a:rPr lang="ja"/>
              <a:t>‹#›</a:t>
            </a:fld>
            <a:endParaRPr/>
          </a:p>
        </p:txBody>
      </p:sp>
      <p:sp>
        <p:nvSpPr>
          <p:cNvPr id="27" name="Google Shape;27;p28"/>
          <p:cNvSpPr txBox="1"/>
          <p:nvPr/>
        </p:nvSpPr>
        <p:spPr>
          <a:xfrm>
            <a:off x="210284" y="4925484"/>
            <a:ext cx="1571100" cy="77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2100"/>
              </a:spcBef>
              <a:spcAft>
                <a:spcPts val="2100"/>
              </a:spcAft>
              <a:buClr>
                <a:srgbClr val="000000"/>
              </a:buClr>
              <a:buSzPts val="500"/>
              <a:buFont typeface="Arial"/>
              <a:buNone/>
            </a:pPr>
            <a:r>
              <a:rPr lang="ja" sz="500" b="0" i="0" u="none" strike="noStrike" cap="none">
                <a:solidFill>
                  <a:srgbClr val="595959"/>
                </a:solidFill>
                <a:latin typeface="Zen Kaku Gothic New Medium"/>
                <a:ea typeface="Zen Kaku Gothic New Medium"/>
                <a:cs typeface="Zen Kaku Gothic New Medium"/>
                <a:sym typeface="Zen Kaku Gothic New Medium"/>
              </a:rPr>
              <a:t>© Tromso Co., Ltd.</a:t>
            </a:r>
            <a:endParaRPr sz="500" b="0" i="0" u="none" strike="noStrike" cap="none">
              <a:solidFill>
                <a:srgbClr val="595959"/>
              </a:solidFill>
              <a:latin typeface="Zen Kaku Gothic New Medium"/>
              <a:ea typeface="Zen Kaku Gothic New Medium"/>
              <a:cs typeface="Zen Kaku Gothic New Medium"/>
              <a:sym typeface="Zen Kaku Gothic New Medium"/>
            </a:endParaRPr>
          </a:p>
        </p:txBody>
      </p:sp>
      <p:sp>
        <p:nvSpPr>
          <p:cNvPr id="28" name="Google Shape;28;p28"/>
          <p:cNvSpPr/>
          <p:nvPr/>
        </p:nvSpPr>
        <p:spPr>
          <a:xfrm rot="10800000">
            <a:off x="162175" y="-2700"/>
            <a:ext cx="46800" cy="524400"/>
          </a:xfrm>
          <a:prstGeom prst="round2SameRect">
            <a:avLst>
              <a:gd name="adj1" fmla="val 50000"/>
              <a:gd name="adj2" fmla="val 0"/>
            </a:avLst>
          </a:prstGeom>
          <a:gradFill>
            <a:gsLst>
              <a:gs pos="0">
                <a:srgbClr val="37B700"/>
              </a:gs>
              <a:gs pos="100000">
                <a:srgbClr val="1A5600"/>
              </a:gs>
            </a:gsLst>
            <a:lin ang="2698631"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g382a4490e88_0_95"/>
          <p:cNvSpPr txBox="1">
            <a:spLocks noGrp="1"/>
          </p:cNvSpPr>
          <p:nvPr>
            <p:ph type="title"/>
          </p:nvPr>
        </p:nvSpPr>
        <p:spPr>
          <a:xfrm>
            <a:off x="311700" y="2150850"/>
            <a:ext cx="8520600" cy="8418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0" name="Google Shape;50;g382a4490e88_0_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1"/>
        <p:cNvGrpSpPr/>
        <p:nvPr/>
      </p:nvGrpSpPr>
      <p:grpSpPr>
        <a:xfrm>
          <a:off x="0" y="0"/>
          <a:ext cx="0" cy="0"/>
          <a:chOff x="0" y="0"/>
          <a:chExt cx="0" cy="0"/>
        </a:xfrm>
      </p:grpSpPr>
      <p:sp>
        <p:nvSpPr>
          <p:cNvPr id="52" name="Google Shape;52;p32"/>
          <p:cNvSpPr txBox="1">
            <a:spLocks noGrp="1"/>
          </p:cNvSpPr>
          <p:nvPr>
            <p:ph type="title"/>
          </p:nvPr>
        </p:nvSpPr>
        <p:spPr>
          <a:xfrm>
            <a:off x="354802" y="445025"/>
            <a:ext cx="8520600" cy="4377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53" name="Google Shape;53;p3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4" name="Google Shape;54;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354802" y="445025"/>
            <a:ext cx="8520600" cy="4377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57" name="Google Shape;57;p3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8" name="Google Shape;58;p3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9" name="Google Shape;59;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0"/>
        <p:cNvGrpSpPr/>
        <p:nvPr/>
      </p:nvGrpSpPr>
      <p:grpSpPr>
        <a:xfrm>
          <a:off x="0" y="0"/>
          <a:ext cx="0" cy="0"/>
          <a:chOff x="0" y="0"/>
          <a:chExt cx="0" cy="0"/>
        </a:xfrm>
      </p:grpSpPr>
      <p:sp>
        <p:nvSpPr>
          <p:cNvPr id="61" name="Google Shape;61;p35"/>
          <p:cNvSpPr txBox="1">
            <a:spLocks noGrp="1"/>
          </p:cNvSpPr>
          <p:nvPr>
            <p:ph type="title"/>
          </p:nvPr>
        </p:nvSpPr>
        <p:spPr>
          <a:xfrm>
            <a:off x="311700" y="555600"/>
            <a:ext cx="2808000" cy="7557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2" name="Google Shape;62;p3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3" name="Google Shape;63;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2">
  <p:cSld name="BLANK_3">
    <p:spTree>
      <p:nvGrpSpPr>
        <p:cNvPr id="1" name="Shape 64"/>
        <p:cNvGrpSpPr/>
        <p:nvPr/>
      </p:nvGrpSpPr>
      <p:grpSpPr>
        <a:xfrm>
          <a:off x="0" y="0"/>
          <a:ext cx="0" cy="0"/>
          <a:chOff x="0" y="0"/>
          <a:chExt cx="0" cy="0"/>
        </a:xfrm>
      </p:grpSpPr>
      <p:pic>
        <p:nvPicPr>
          <p:cNvPr id="65" name="Google Shape;65;g3854d4a0e21_0_444" title="TORO-BG@2x.png"/>
          <p:cNvPicPr preferRelativeResize="0"/>
          <p:nvPr/>
        </p:nvPicPr>
        <p:blipFill rotWithShape="1">
          <a:blip r:embed="rId2">
            <a:alphaModFix amt="54000"/>
          </a:blip>
          <a:srcRect/>
          <a:stretch/>
        </p:blipFill>
        <p:spPr>
          <a:xfrm flipH="1">
            <a:off x="0" y="0"/>
            <a:ext cx="9161662" cy="5143501"/>
          </a:xfrm>
          <a:prstGeom prst="rect">
            <a:avLst/>
          </a:prstGeom>
          <a:noFill/>
          <a:ln>
            <a:noFill/>
          </a:ln>
        </p:spPr>
      </p:pic>
      <p:sp>
        <p:nvSpPr>
          <p:cNvPr id="66" name="Google Shape;66;g3854d4a0e21_0_444"/>
          <p:cNvSpPr txBox="1">
            <a:spLocks noGrp="1"/>
          </p:cNvSpPr>
          <p:nvPr>
            <p:ph type="title"/>
          </p:nvPr>
        </p:nvSpPr>
        <p:spPr>
          <a:xfrm>
            <a:off x="354801" y="180436"/>
            <a:ext cx="5527200" cy="4377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rgbClr val="434343"/>
              </a:buClr>
              <a:buSzPts val="2000"/>
              <a:buFont typeface="Zen Kaku Gothic New"/>
              <a:buNone/>
              <a:defRPr sz="2000">
                <a:solidFill>
                  <a:srgbClr val="434343"/>
                </a:solidFill>
                <a:latin typeface="Zen Kaku Gothic New"/>
                <a:ea typeface="Zen Kaku Gothic New"/>
                <a:cs typeface="Zen Kaku Gothic New"/>
                <a:sym typeface="Zen Kaku Gothic New"/>
              </a:defRPr>
            </a:lvl1pPr>
            <a:lvl2pPr lvl="1" algn="l">
              <a:lnSpc>
                <a:spcPct val="100000"/>
              </a:lnSpc>
              <a:spcBef>
                <a:spcPts val="0"/>
              </a:spcBef>
              <a:spcAft>
                <a:spcPts val="0"/>
              </a:spcAft>
              <a:buClr>
                <a:schemeClr val="dk1"/>
              </a:buClr>
              <a:buSzPts val="2400"/>
              <a:buFont typeface="Zen Kaku Gothic New"/>
              <a:buNone/>
              <a:defRPr sz="2400" b="1">
                <a:solidFill>
                  <a:schemeClr val="dk1"/>
                </a:solidFill>
                <a:latin typeface="Zen Kaku Gothic New"/>
                <a:ea typeface="Zen Kaku Gothic New"/>
                <a:cs typeface="Zen Kaku Gothic New"/>
                <a:sym typeface="Zen Kaku Gothic New"/>
              </a:defRPr>
            </a:lvl2pPr>
            <a:lvl3pPr lvl="2" algn="l">
              <a:lnSpc>
                <a:spcPct val="100000"/>
              </a:lnSpc>
              <a:spcBef>
                <a:spcPts val="0"/>
              </a:spcBef>
              <a:spcAft>
                <a:spcPts val="0"/>
              </a:spcAft>
              <a:buClr>
                <a:schemeClr val="dk1"/>
              </a:buClr>
              <a:buSzPts val="2400"/>
              <a:buFont typeface="Zen Kaku Gothic New"/>
              <a:buNone/>
              <a:defRPr sz="2400" b="1">
                <a:solidFill>
                  <a:schemeClr val="dk1"/>
                </a:solidFill>
                <a:latin typeface="Zen Kaku Gothic New"/>
                <a:ea typeface="Zen Kaku Gothic New"/>
                <a:cs typeface="Zen Kaku Gothic New"/>
                <a:sym typeface="Zen Kaku Gothic New"/>
              </a:defRPr>
            </a:lvl3pPr>
            <a:lvl4pPr lvl="3" algn="l">
              <a:lnSpc>
                <a:spcPct val="100000"/>
              </a:lnSpc>
              <a:spcBef>
                <a:spcPts val="0"/>
              </a:spcBef>
              <a:spcAft>
                <a:spcPts val="0"/>
              </a:spcAft>
              <a:buClr>
                <a:schemeClr val="dk1"/>
              </a:buClr>
              <a:buSzPts val="2400"/>
              <a:buFont typeface="Zen Kaku Gothic New"/>
              <a:buNone/>
              <a:defRPr sz="2400" b="1">
                <a:solidFill>
                  <a:schemeClr val="dk1"/>
                </a:solidFill>
                <a:latin typeface="Zen Kaku Gothic New"/>
                <a:ea typeface="Zen Kaku Gothic New"/>
                <a:cs typeface="Zen Kaku Gothic New"/>
                <a:sym typeface="Zen Kaku Gothic New"/>
              </a:defRPr>
            </a:lvl4pPr>
            <a:lvl5pPr lvl="4" algn="l">
              <a:lnSpc>
                <a:spcPct val="100000"/>
              </a:lnSpc>
              <a:spcBef>
                <a:spcPts val="0"/>
              </a:spcBef>
              <a:spcAft>
                <a:spcPts val="0"/>
              </a:spcAft>
              <a:buClr>
                <a:schemeClr val="dk1"/>
              </a:buClr>
              <a:buSzPts val="2400"/>
              <a:buFont typeface="Zen Kaku Gothic New"/>
              <a:buNone/>
              <a:defRPr sz="2400" b="1">
                <a:solidFill>
                  <a:schemeClr val="dk1"/>
                </a:solidFill>
                <a:latin typeface="Zen Kaku Gothic New"/>
                <a:ea typeface="Zen Kaku Gothic New"/>
                <a:cs typeface="Zen Kaku Gothic New"/>
                <a:sym typeface="Zen Kaku Gothic New"/>
              </a:defRPr>
            </a:lvl5pPr>
            <a:lvl6pPr lvl="5" algn="l">
              <a:lnSpc>
                <a:spcPct val="100000"/>
              </a:lnSpc>
              <a:spcBef>
                <a:spcPts val="0"/>
              </a:spcBef>
              <a:spcAft>
                <a:spcPts val="0"/>
              </a:spcAft>
              <a:buClr>
                <a:schemeClr val="dk1"/>
              </a:buClr>
              <a:buSzPts val="2400"/>
              <a:buFont typeface="Zen Kaku Gothic New"/>
              <a:buNone/>
              <a:defRPr sz="2400" b="1">
                <a:solidFill>
                  <a:schemeClr val="dk1"/>
                </a:solidFill>
                <a:latin typeface="Zen Kaku Gothic New"/>
                <a:ea typeface="Zen Kaku Gothic New"/>
                <a:cs typeface="Zen Kaku Gothic New"/>
                <a:sym typeface="Zen Kaku Gothic New"/>
              </a:defRPr>
            </a:lvl6pPr>
            <a:lvl7pPr lvl="6" algn="l">
              <a:lnSpc>
                <a:spcPct val="100000"/>
              </a:lnSpc>
              <a:spcBef>
                <a:spcPts val="0"/>
              </a:spcBef>
              <a:spcAft>
                <a:spcPts val="0"/>
              </a:spcAft>
              <a:buClr>
                <a:schemeClr val="dk1"/>
              </a:buClr>
              <a:buSzPts val="2400"/>
              <a:buFont typeface="Zen Kaku Gothic New"/>
              <a:buNone/>
              <a:defRPr sz="2400" b="1">
                <a:solidFill>
                  <a:schemeClr val="dk1"/>
                </a:solidFill>
                <a:latin typeface="Zen Kaku Gothic New"/>
                <a:ea typeface="Zen Kaku Gothic New"/>
                <a:cs typeface="Zen Kaku Gothic New"/>
                <a:sym typeface="Zen Kaku Gothic New"/>
              </a:defRPr>
            </a:lvl7pPr>
            <a:lvl8pPr lvl="7" algn="l">
              <a:lnSpc>
                <a:spcPct val="100000"/>
              </a:lnSpc>
              <a:spcBef>
                <a:spcPts val="0"/>
              </a:spcBef>
              <a:spcAft>
                <a:spcPts val="0"/>
              </a:spcAft>
              <a:buClr>
                <a:schemeClr val="dk1"/>
              </a:buClr>
              <a:buSzPts val="2400"/>
              <a:buFont typeface="Zen Kaku Gothic New"/>
              <a:buNone/>
              <a:defRPr sz="2400" b="1">
                <a:solidFill>
                  <a:schemeClr val="dk1"/>
                </a:solidFill>
                <a:latin typeface="Zen Kaku Gothic New"/>
                <a:ea typeface="Zen Kaku Gothic New"/>
                <a:cs typeface="Zen Kaku Gothic New"/>
                <a:sym typeface="Zen Kaku Gothic New"/>
              </a:defRPr>
            </a:lvl8pPr>
            <a:lvl9pPr lvl="8" algn="l">
              <a:lnSpc>
                <a:spcPct val="100000"/>
              </a:lnSpc>
              <a:spcBef>
                <a:spcPts val="0"/>
              </a:spcBef>
              <a:spcAft>
                <a:spcPts val="0"/>
              </a:spcAft>
              <a:buClr>
                <a:schemeClr val="dk1"/>
              </a:buClr>
              <a:buSzPts val="2400"/>
              <a:buFont typeface="Zen Kaku Gothic New"/>
              <a:buNone/>
              <a:defRPr sz="2400" b="1">
                <a:solidFill>
                  <a:schemeClr val="dk1"/>
                </a:solidFill>
                <a:latin typeface="Zen Kaku Gothic New"/>
                <a:ea typeface="Zen Kaku Gothic New"/>
                <a:cs typeface="Zen Kaku Gothic New"/>
                <a:sym typeface="Zen Kaku Gothic New"/>
              </a:defRPr>
            </a:lvl9pPr>
          </a:lstStyle>
          <a:p>
            <a:endParaRPr/>
          </a:p>
        </p:txBody>
      </p:sp>
      <p:sp>
        <p:nvSpPr>
          <p:cNvPr id="67" name="Google Shape;67;g3854d4a0e21_0_444"/>
          <p:cNvSpPr/>
          <p:nvPr/>
        </p:nvSpPr>
        <p:spPr>
          <a:xfrm rot="10800000">
            <a:off x="8712700" y="223003"/>
            <a:ext cx="38400" cy="300300"/>
          </a:xfrm>
          <a:prstGeom prst="roundRect">
            <a:avLst>
              <a:gd name="adj" fmla="val 50000"/>
            </a:avLst>
          </a:prstGeom>
          <a:gradFill>
            <a:gsLst>
              <a:gs pos="0">
                <a:srgbClr val="37B700"/>
              </a:gs>
              <a:gs pos="100000">
                <a:srgbClr val="1A5600"/>
              </a:gs>
            </a:gsLst>
            <a:lin ang="2698631"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g3854d4a0e21_0_444"/>
          <p:cNvSpPr txBox="1"/>
          <p:nvPr/>
        </p:nvSpPr>
        <p:spPr>
          <a:xfrm>
            <a:off x="7493393" y="241391"/>
            <a:ext cx="1131600" cy="13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 sz="900" b="1" i="0" u="none" strike="noStrike" cap="none">
                <a:solidFill>
                  <a:srgbClr val="434343"/>
                </a:solidFill>
                <a:latin typeface="Zen Kaku Gothic New"/>
                <a:ea typeface="Zen Kaku Gothic New"/>
                <a:cs typeface="Zen Kaku Gothic New"/>
                <a:sym typeface="Zen Kaku Gothic New"/>
              </a:rPr>
              <a:t>Company Overview</a:t>
            </a:r>
            <a:endParaRPr sz="900" b="1" i="0" u="none" strike="noStrike" cap="none">
              <a:solidFill>
                <a:srgbClr val="434343"/>
              </a:solidFill>
              <a:latin typeface="Zen Kaku Gothic New"/>
              <a:ea typeface="Zen Kaku Gothic New"/>
              <a:cs typeface="Zen Kaku Gothic New"/>
              <a:sym typeface="Zen Kaku Gothic New"/>
            </a:endParaRPr>
          </a:p>
        </p:txBody>
      </p:sp>
      <p:sp>
        <p:nvSpPr>
          <p:cNvPr id="69" name="Google Shape;69;g3854d4a0e21_0_444"/>
          <p:cNvSpPr txBox="1"/>
          <p:nvPr/>
        </p:nvSpPr>
        <p:spPr>
          <a:xfrm>
            <a:off x="7493393" y="413866"/>
            <a:ext cx="1029600" cy="92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ja" sz="600" b="1" i="0" u="none" strike="noStrike" cap="none">
                <a:solidFill>
                  <a:srgbClr val="237B31"/>
                </a:solidFill>
                <a:latin typeface="Zen Kaku Gothic New"/>
                <a:ea typeface="Zen Kaku Gothic New"/>
                <a:cs typeface="Zen Kaku Gothic New"/>
                <a:sym typeface="Zen Kaku Gothic New"/>
              </a:rPr>
              <a:t>Tromso Co., Ltd.</a:t>
            </a:r>
            <a:endParaRPr sz="600" b="1" i="0" u="none" strike="noStrike" cap="none">
              <a:solidFill>
                <a:srgbClr val="237B31"/>
              </a:solidFill>
              <a:latin typeface="Zen Kaku Gothic New"/>
              <a:ea typeface="Zen Kaku Gothic New"/>
              <a:cs typeface="Zen Kaku Gothic New"/>
              <a:sym typeface="Zen Kaku Gothic New"/>
            </a:endParaRPr>
          </a:p>
        </p:txBody>
      </p:sp>
      <p:sp>
        <p:nvSpPr>
          <p:cNvPr id="70" name="Google Shape;70;g3854d4a0e21_0_444"/>
          <p:cNvSpPr txBox="1">
            <a:spLocks noGrp="1"/>
          </p:cNvSpPr>
          <p:nvPr>
            <p:ph type="sldNum" idx="12"/>
          </p:nvPr>
        </p:nvSpPr>
        <p:spPr>
          <a:xfrm>
            <a:off x="8648900" y="172008"/>
            <a:ext cx="4014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900" b="1" i="0" u="none" strike="noStrike" cap="none">
                <a:solidFill>
                  <a:schemeClr val="dk2"/>
                </a:solidFill>
                <a:latin typeface="Zen Kaku Gothic New"/>
                <a:ea typeface="Zen Kaku Gothic New"/>
                <a:cs typeface="Zen Kaku Gothic New"/>
                <a:sym typeface="Zen Kaku Gothic New"/>
              </a:defRPr>
            </a:lvl1pPr>
            <a:lvl2pPr marL="0" marR="0" lvl="1" indent="0" algn="r">
              <a:lnSpc>
                <a:spcPct val="100000"/>
              </a:lnSpc>
              <a:spcBef>
                <a:spcPts val="0"/>
              </a:spcBef>
              <a:spcAft>
                <a:spcPts val="0"/>
              </a:spcAft>
              <a:buClr>
                <a:srgbClr val="000000"/>
              </a:buClr>
              <a:buSzPts val="1000"/>
              <a:buFont typeface="Arial"/>
              <a:buNone/>
              <a:defRPr sz="900" b="1" i="0" u="none" strike="noStrike" cap="none">
                <a:solidFill>
                  <a:schemeClr val="dk2"/>
                </a:solidFill>
                <a:latin typeface="Zen Kaku Gothic New"/>
                <a:ea typeface="Zen Kaku Gothic New"/>
                <a:cs typeface="Zen Kaku Gothic New"/>
                <a:sym typeface="Zen Kaku Gothic New"/>
              </a:defRPr>
            </a:lvl2pPr>
            <a:lvl3pPr marL="0" marR="0" lvl="2" indent="0" algn="r">
              <a:lnSpc>
                <a:spcPct val="100000"/>
              </a:lnSpc>
              <a:spcBef>
                <a:spcPts val="0"/>
              </a:spcBef>
              <a:spcAft>
                <a:spcPts val="0"/>
              </a:spcAft>
              <a:buClr>
                <a:srgbClr val="000000"/>
              </a:buClr>
              <a:buSzPts val="1000"/>
              <a:buFont typeface="Arial"/>
              <a:buNone/>
              <a:defRPr sz="900" b="1" i="0" u="none" strike="noStrike" cap="none">
                <a:solidFill>
                  <a:schemeClr val="dk2"/>
                </a:solidFill>
                <a:latin typeface="Zen Kaku Gothic New"/>
                <a:ea typeface="Zen Kaku Gothic New"/>
                <a:cs typeface="Zen Kaku Gothic New"/>
                <a:sym typeface="Zen Kaku Gothic New"/>
              </a:defRPr>
            </a:lvl3pPr>
            <a:lvl4pPr marL="0" marR="0" lvl="3" indent="0" algn="r">
              <a:lnSpc>
                <a:spcPct val="100000"/>
              </a:lnSpc>
              <a:spcBef>
                <a:spcPts val="0"/>
              </a:spcBef>
              <a:spcAft>
                <a:spcPts val="0"/>
              </a:spcAft>
              <a:buClr>
                <a:srgbClr val="000000"/>
              </a:buClr>
              <a:buSzPts val="1000"/>
              <a:buFont typeface="Arial"/>
              <a:buNone/>
              <a:defRPr sz="900" b="1" i="0" u="none" strike="noStrike" cap="none">
                <a:solidFill>
                  <a:schemeClr val="dk2"/>
                </a:solidFill>
                <a:latin typeface="Zen Kaku Gothic New"/>
                <a:ea typeface="Zen Kaku Gothic New"/>
                <a:cs typeface="Zen Kaku Gothic New"/>
                <a:sym typeface="Zen Kaku Gothic New"/>
              </a:defRPr>
            </a:lvl4pPr>
            <a:lvl5pPr marL="0" marR="0" lvl="4" indent="0" algn="r">
              <a:lnSpc>
                <a:spcPct val="100000"/>
              </a:lnSpc>
              <a:spcBef>
                <a:spcPts val="0"/>
              </a:spcBef>
              <a:spcAft>
                <a:spcPts val="0"/>
              </a:spcAft>
              <a:buClr>
                <a:srgbClr val="000000"/>
              </a:buClr>
              <a:buSzPts val="1000"/>
              <a:buFont typeface="Arial"/>
              <a:buNone/>
              <a:defRPr sz="900" b="1" i="0" u="none" strike="noStrike" cap="none">
                <a:solidFill>
                  <a:schemeClr val="dk2"/>
                </a:solidFill>
                <a:latin typeface="Zen Kaku Gothic New"/>
                <a:ea typeface="Zen Kaku Gothic New"/>
                <a:cs typeface="Zen Kaku Gothic New"/>
                <a:sym typeface="Zen Kaku Gothic New"/>
              </a:defRPr>
            </a:lvl5pPr>
            <a:lvl6pPr marL="0" marR="0" lvl="5" indent="0" algn="r">
              <a:lnSpc>
                <a:spcPct val="100000"/>
              </a:lnSpc>
              <a:spcBef>
                <a:spcPts val="0"/>
              </a:spcBef>
              <a:spcAft>
                <a:spcPts val="0"/>
              </a:spcAft>
              <a:buClr>
                <a:srgbClr val="000000"/>
              </a:buClr>
              <a:buSzPts val="1000"/>
              <a:buFont typeface="Arial"/>
              <a:buNone/>
              <a:defRPr sz="900" b="1" i="0" u="none" strike="noStrike" cap="none">
                <a:solidFill>
                  <a:schemeClr val="dk2"/>
                </a:solidFill>
                <a:latin typeface="Zen Kaku Gothic New"/>
                <a:ea typeface="Zen Kaku Gothic New"/>
                <a:cs typeface="Zen Kaku Gothic New"/>
                <a:sym typeface="Zen Kaku Gothic New"/>
              </a:defRPr>
            </a:lvl6pPr>
            <a:lvl7pPr marL="0" marR="0" lvl="6" indent="0" algn="r">
              <a:lnSpc>
                <a:spcPct val="100000"/>
              </a:lnSpc>
              <a:spcBef>
                <a:spcPts val="0"/>
              </a:spcBef>
              <a:spcAft>
                <a:spcPts val="0"/>
              </a:spcAft>
              <a:buClr>
                <a:srgbClr val="000000"/>
              </a:buClr>
              <a:buSzPts val="1000"/>
              <a:buFont typeface="Arial"/>
              <a:buNone/>
              <a:defRPr sz="900" b="1" i="0" u="none" strike="noStrike" cap="none">
                <a:solidFill>
                  <a:schemeClr val="dk2"/>
                </a:solidFill>
                <a:latin typeface="Zen Kaku Gothic New"/>
                <a:ea typeface="Zen Kaku Gothic New"/>
                <a:cs typeface="Zen Kaku Gothic New"/>
                <a:sym typeface="Zen Kaku Gothic New"/>
              </a:defRPr>
            </a:lvl7pPr>
            <a:lvl8pPr marL="0" marR="0" lvl="7" indent="0" algn="r">
              <a:lnSpc>
                <a:spcPct val="100000"/>
              </a:lnSpc>
              <a:spcBef>
                <a:spcPts val="0"/>
              </a:spcBef>
              <a:spcAft>
                <a:spcPts val="0"/>
              </a:spcAft>
              <a:buClr>
                <a:srgbClr val="000000"/>
              </a:buClr>
              <a:buSzPts val="1000"/>
              <a:buFont typeface="Arial"/>
              <a:buNone/>
              <a:defRPr sz="900" b="1" i="0" u="none" strike="noStrike" cap="none">
                <a:solidFill>
                  <a:schemeClr val="dk2"/>
                </a:solidFill>
                <a:latin typeface="Zen Kaku Gothic New"/>
                <a:ea typeface="Zen Kaku Gothic New"/>
                <a:cs typeface="Zen Kaku Gothic New"/>
                <a:sym typeface="Zen Kaku Gothic New"/>
              </a:defRPr>
            </a:lvl8pPr>
            <a:lvl9pPr marL="0" marR="0" lvl="8" indent="0" algn="r">
              <a:lnSpc>
                <a:spcPct val="100000"/>
              </a:lnSpc>
              <a:spcBef>
                <a:spcPts val="0"/>
              </a:spcBef>
              <a:spcAft>
                <a:spcPts val="0"/>
              </a:spcAft>
              <a:buClr>
                <a:srgbClr val="000000"/>
              </a:buClr>
              <a:buSzPts val="1000"/>
              <a:buFont typeface="Arial"/>
              <a:buNone/>
              <a:defRPr sz="900" b="1" i="0" u="none" strike="noStrike" cap="none">
                <a:solidFill>
                  <a:schemeClr val="dk2"/>
                </a:solidFill>
                <a:latin typeface="Zen Kaku Gothic New"/>
                <a:ea typeface="Zen Kaku Gothic New"/>
                <a:cs typeface="Zen Kaku Gothic New"/>
                <a:sym typeface="Zen Kaku Gothic New"/>
              </a:defRPr>
            </a:lvl9pPr>
          </a:lstStyle>
          <a:p>
            <a:pPr marL="0" lvl="0" indent="0" algn="r" rtl="0">
              <a:spcBef>
                <a:spcPts val="0"/>
              </a:spcBef>
              <a:spcAft>
                <a:spcPts val="0"/>
              </a:spcAft>
              <a:buNone/>
            </a:pPr>
            <a:fld id="{00000000-1234-1234-1234-123412341234}" type="slidenum">
              <a:rPr lang="ja"/>
              <a:t>‹#›</a:t>
            </a:fld>
            <a:endParaRPr/>
          </a:p>
        </p:txBody>
      </p:sp>
      <p:sp>
        <p:nvSpPr>
          <p:cNvPr id="71" name="Google Shape;71;g3854d4a0e21_0_444"/>
          <p:cNvSpPr txBox="1"/>
          <p:nvPr/>
        </p:nvSpPr>
        <p:spPr>
          <a:xfrm>
            <a:off x="210284" y="4925484"/>
            <a:ext cx="1571100" cy="77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2100"/>
              </a:spcBef>
              <a:spcAft>
                <a:spcPts val="2100"/>
              </a:spcAft>
              <a:buClr>
                <a:srgbClr val="000000"/>
              </a:buClr>
              <a:buSzPts val="500"/>
              <a:buFont typeface="Arial"/>
              <a:buNone/>
            </a:pPr>
            <a:r>
              <a:rPr lang="ja" sz="500" b="0" i="0" u="none" strike="noStrike" cap="none">
                <a:solidFill>
                  <a:srgbClr val="595959"/>
                </a:solidFill>
                <a:latin typeface="Zen Kaku Gothic New Medium"/>
                <a:ea typeface="Zen Kaku Gothic New Medium"/>
                <a:cs typeface="Zen Kaku Gothic New Medium"/>
                <a:sym typeface="Zen Kaku Gothic New Medium"/>
              </a:rPr>
              <a:t>© Tromso Co., Ltd.</a:t>
            </a:r>
            <a:endParaRPr sz="500" b="0" i="0" u="none" strike="noStrike" cap="none">
              <a:solidFill>
                <a:srgbClr val="595959"/>
              </a:solidFill>
              <a:latin typeface="Zen Kaku Gothic New Medium"/>
              <a:ea typeface="Zen Kaku Gothic New Medium"/>
              <a:cs typeface="Zen Kaku Gothic New Medium"/>
              <a:sym typeface="Zen Kaku Gothic New Medium"/>
            </a:endParaRPr>
          </a:p>
        </p:txBody>
      </p:sp>
      <p:sp>
        <p:nvSpPr>
          <p:cNvPr id="72" name="Google Shape;72;g3854d4a0e21_0_444"/>
          <p:cNvSpPr/>
          <p:nvPr/>
        </p:nvSpPr>
        <p:spPr>
          <a:xfrm rot="10800000">
            <a:off x="162175" y="-2700"/>
            <a:ext cx="46800" cy="524400"/>
          </a:xfrm>
          <a:prstGeom prst="round2SameRect">
            <a:avLst>
              <a:gd name="adj1" fmla="val 50000"/>
              <a:gd name="adj2" fmla="val 0"/>
            </a:avLst>
          </a:prstGeom>
          <a:gradFill>
            <a:gsLst>
              <a:gs pos="0">
                <a:srgbClr val="37B700"/>
              </a:gs>
              <a:gs pos="100000">
                <a:srgbClr val="1A5600"/>
              </a:gs>
            </a:gsLst>
            <a:lin ang="2698631"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0520C4B-B9CC-4C97-97A5-E11284BB6D5D}"/>
              </a:ext>
            </a:extLst>
          </p:cNvPr>
          <p:cNvSpPr>
            <a:spLocks noGrp="1"/>
          </p:cNvSpPr>
          <p:nvPr>
            <p:ph type="dt" sz="half" idx="10"/>
          </p:nvPr>
        </p:nvSpPr>
        <p:spPr/>
        <p:txBody>
          <a:bodyPr/>
          <a:lstStyle/>
          <a:p>
            <a:fld id="{F8CE986C-D204-40BC-BAF3-C5579538FF81}" type="datetimeFigureOut">
              <a:rPr kumimoji="1" lang="ja-JP" altLang="en-US" smtClean="0"/>
              <a:t>2026/4/21</a:t>
            </a:fld>
            <a:endParaRPr kumimoji="1" lang="ja-JP" altLang="en-US"/>
          </a:p>
        </p:txBody>
      </p:sp>
      <p:sp>
        <p:nvSpPr>
          <p:cNvPr id="3" name="フッター プレースホルダー 2">
            <a:extLst>
              <a:ext uri="{FF2B5EF4-FFF2-40B4-BE49-F238E27FC236}">
                <a16:creationId xmlns:a16="http://schemas.microsoft.com/office/drawing/2014/main" id="{2F10F4CF-7D80-40CF-84D9-2AE93146861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33E5E85-3C51-44ED-B650-FDD8930BB5C4}"/>
              </a:ext>
            </a:extLst>
          </p:cNvPr>
          <p:cNvSpPr>
            <a:spLocks noGrp="1"/>
          </p:cNvSpPr>
          <p:nvPr>
            <p:ph type="sldNum" sz="quarter" idx="12"/>
          </p:nvPr>
        </p:nvSpPr>
        <p:spPr/>
        <p:txBody>
          <a:bodyPr/>
          <a:lstStyle/>
          <a:p>
            <a:fld id="{24B48BA1-8055-44E1-B080-FFBE23B3C361}" type="slidenum">
              <a:rPr kumimoji="1" lang="ja-JP" altLang="en-US" smtClean="0"/>
              <a:t>‹#›</a:t>
            </a:fld>
            <a:endParaRPr kumimoji="1" lang="ja-JP" altLang="en-US"/>
          </a:p>
        </p:txBody>
      </p:sp>
    </p:spTree>
    <p:extLst>
      <p:ext uri="{BB962C8B-B14F-4D97-AF65-F5344CB8AC3E}">
        <p14:creationId xmlns:p14="http://schemas.microsoft.com/office/powerpoint/2010/main" val="1940671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354802" y="445025"/>
            <a:ext cx="8520600" cy="437700"/>
          </a:xfrm>
          <a:prstGeom prst="rect">
            <a:avLst/>
          </a:prstGeom>
          <a:noFill/>
          <a:ln>
            <a:noFill/>
          </a:ln>
        </p:spPr>
        <p:txBody>
          <a:bodyPr spcFirstLastPara="1" wrap="square" lIns="0" tIns="0" rIns="0" bIns="0" anchor="ctr" anchorCtr="0">
            <a:normAutofit/>
          </a:bodyPr>
          <a:lstStyle>
            <a:lvl1pPr marR="0" lvl="0" algn="l" rtl="0">
              <a:lnSpc>
                <a:spcPct val="100000"/>
              </a:lnSpc>
              <a:spcBef>
                <a:spcPts val="0"/>
              </a:spcBef>
              <a:spcAft>
                <a:spcPts val="0"/>
              </a:spcAft>
              <a:buClr>
                <a:srgbClr val="434343"/>
              </a:buClr>
              <a:buSzPts val="2000"/>
              <a:buFont typeface="Noto Sans JP"/>
              <a:buNone/>
              <a:defRPr sz="2000" b="1" i="0" u="none" strike="noStrike" cap="none">
                <a:solidFill>
                  <a:srgbClr val="434343"/>
                </a:solidFill>
                <a:latin typeface="Noto Sans JP"/>
                <a:ea typeface="Noto Sans JP"/>
                <a:cs typeface="Noto Sans JP"/>
                <a:sym typeface="Noto Sans JP"/>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7" name="Google Shape;7;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Noto Sans JP"/>
              <a:buChar char="●"/>
              <a:defRPr sz="1800" b="0" i="0" u="none" strike="noStrike" cap="none">
                <a:solidFill>
                  <a:schemeClr val="dk2"/>
                </a:solidFill>
                <a:latin typeface="Noto Sans JP"/>
                <a:ea typeface="Noto Sans JP"/>
                <a:cs typeface="Noto Sans JP"/>
                <a:sym typeface="Noto Sans JP"/>
              </a:defRPr>
            </a:lvl1pPr>
            <a:lvl2pPr marL="914400" marR="0" lvl="1" indent="-317500" algn="l" rtl="0">
              <a:lnSpc>
                <a:spcPct val="115000"/>
              </a:lnSpc>
              <a:spcBef>
                <a:spcPts val="0"/>
              </a:spcBef>
              <a:spcAft>
                <a:spcPts val="0"/>
              </a:spcAft>
              <a:buClr>
                <a:schemeClr val="dk2"/>
              </a:buClr>
              <a:buSzPts val="1400"/>
              <a:buFont typeface="Noto Sans JP"/>
              <a:buChar char="○"/>
              <a:defRPr sz="1400" b="0" i="0" u="none" strike="noStrike" cap="none">
                <a:solidFill>
                  <a:schemeClr val="dk2"/>
                </a:solidFill>
                <a:latin typeface="Noto Sans JP"/>
                <a:ea typeface="Noto Sans JP"/>
                <a:cs typeface="Noto Sans JP"/>
                <a:sym typeface="Noto Sans JP"/>
              </a:defRPr>
            </a:lvl2pPr>
            <a:lvl3pPr marL="1371600" marR="0" lvl="2" indent="-317500" algn="l" rtl="0">
              <a:lnSpc>
                <a:spcPct val="115000"/>
              </a:lnSpc>
              <a:spcBef>
                <a:spcPts val="0"/>
              </a:spcBef>
              <a:spcAft>
                <a:spcPts val="0"/>
              </a:spcAft>
              <a:buClr>
                <a:schemeClr val="dk2"/>
              </a:buClr>
              <a:buSzPts val="1400"/>
              <a:buFont typeface="Noto Sans JP"/>
              <a:buChar char="■"/>
              <a:defRPr sz="1400" b="0" i="0" u="none" strike="noStrike" cap="none">
                <a:solidFill>
                  <a:schemeClr val="dk2"/>
                </a:solidFill>
                <a:latin typeface="Noto Sans JP"/>
                <a:ea typeface="Noto Sans JP"/>
                <a:cs typeface="Noto Sans JP"/>
                <a:sym typeface="Noto Sans JP"/>
              </a:defRPr>
            </a:lvl3pPr>
            <a:lvl4pPr marL="1828800" marR="0" lvl="3" indent="-317500" algn="l" rtl="0">
              <a:lnSpc>
                <a:spcPct val="115000"/>
              </a:lnSpc>
              <a:spcBef>
                <a:spcPts val="0"/>
              </a:spcBef>
              <a:spcAft>
                <a:spcPts val="0"/>
              </a:spcAft>
              <a:buClr>
                <a:schemeClr val="dk2"/>
              </a:buClr>
              <a:buSzPts val="1400"/>
              <a:buFont typeface="Noto Sans JP"/>
              <a:buChar char="●"/>
              <a:defRPr sz="1400" b="0" i="0" u="none" strike="noStrike" cap="none">
                <a:solidFill>
                  <a:schemeClr val="dk2"/>
                </a:solidFill>
                <a:latin typeface="Noto Sans JP"/>
                <a:ea typeface="Noto Sans JP"/>
                <a:cs typeface="Noto Sans JP"/>
                <a:sym typeface="Noto Sans JP"/>
              </a:defRPr>
            </a:lvl4pPr>
            <a:lvl5pPr marL="2286000" marR="0" lvl="4" indent="-317500" algn="l" rtl="0">
              <a:lnSpc>
                <a:spcPct val="115000"/>
              </a:lnSpc>
              <a:spcBef>
                <a:spcPts val="0"/>
              </a:spcBef>
              <a:spcAft>
                <a:spcPts val="0"/>
              </a:spcAft>
              <a:buClr>
                <a:schemeClr val="dk2"/>
              </a:buClr>
              <a:buSzPts val="1400"/>
              <a:buFont typeface="Noto Sans JP"/>
              <a:buChar char="○"/>
              <a:defRPr sz="1400" b="0" i="0" u="none" strike="noStrike" cap="none">
                <a:solidFill>
                  <a:schemeClr val="dk2"/>
                </a:solidFill>
                <a:latin typeface="Noto Sans JP"/>
                <a:ea typeface="Noto Sans JP"/>
                <a:cs typeface="Noto Sans JP"/>
                <a:sym typeface="Noto Sans JP"/>
              </a:defRPr>
            </a:lvl5pPr>
            <a:lvl6pPr marL="2743200" marR="0" lvl="5" indent="-317500" algn="l" rtl="0">
              <a:lnSpc>
                <a:spcPct val="115000"/>
              </a:lnSpc>
              <a:spcBef>
                <a:spcPts val="0"/>
              </a:spcBef>
              <a:spcAft>
                <a:spcPts val="0"/>
              </a:spcAft>
              <a:buClr>
                <a:schemeClr val="dk2"/>
              </a:buClr>
              <a:buSzPts val="1400"/>
              <a:buFont typeface="Noto Sans JP"/>
              <a:buChar char="■"/>
              <a:defRPr sz="1400" b="0" i="0" u="none" strike="noStrike" cap="none">
                <a:solidFill>
                  <a:schemeClr val="dk2"/>
                </a:solidFill>
                <a:latin typeface="Noto Sans JP"/>
                <a:ea typeface="Noto Sans JP"/>
                <a:cs typeface="Noto Sans JP"/>
                <a:sym typeface="Noto Sans JP"/>
              </a:defRPr>
            </a:lvl6pPr>
            <a:lvl7pPr marL="3200400" marR="0" lvl="6" indent="-317500" algn="l" rtl="0">
              <a:lnSpc>
                <a:spcPct val="115000"/>
              </a:lnSpc>
              <a:spcBef>
                <a:spcPts val="0"/>
              </a:spcBef>
              <a:spcAft>
                <a:spcPts val="0"/>
              </a:spcAft>
              <a:buClr>
                <a:schemeClr val="dk2"/>
              </a:buClr>
              <a:buSzPts val="1400"/>
              <a:buFont typeface="Noto Sans JP"/>
              <a:buChar char="●"/>
              <a:defRPr sz="1400" b="0" i="0" u="none" strike="noStrike" cap="none">
                <a:solidFill>
                  <a:schemeClr val="dk2"/>
                </a:solidFill>
                <a:latin typeface="Noto Sans JP"/>
                <a:ea typeface="Noto Sans JP"/>
                <a:cs typeface="Noto Sans JP"/>
                <a:sym typeface="Noto Sans JP"/>
              </a:defRPr>
            </a:lvl7pPr>
            <a:lvl8pPr marL="3657600" marR="0" lvl="7" indent="-317500" algn="l" rtl="0">
              <a:lnSpc>
                <a:spcPct val="115000"/>
              </a:lnSpc>
              <a:spcBef>
                <a:spcPts val="0"/>
              </a:spcBef>
              <a:spcAft>
                <a:spcPts val="0"/>
              </a:spcAft>
              <a:buClr>
                <a:schemeClr val="dk2"/>
              </a:buClr>
              <a:buSzPts val="1400"/>
              <a:buFont typeface="Noto Sans JP"/>
              <a:buChar char="○"/>
              <a:defRPr sz="1400" b="0" i="0" u="none" strike="noStrike" cap="none">
                <a:solidFill>
                  <a:schemeClr val="dk2"/>
                </a:solidFill>
                <a:latin typeface="Noto Sans JP"/>
                <a:ea typeface="Noto Sans JP"/>
                <a:cs typeface="Noto Sans JP"/>
                <a:sym typeface="Noto Sans JP"/>
              </a:defRPr>
            </a:lvl8pPr>
            <a:lvl9pPr marL="4114800" marR="0" lvl="8" indent="-317500" algn="l" rtl="0">
              <a:lnSpc>
                <a:spcPct val="115000"/>
              </a:lnSpc>
              <a:spcBef>
                <a:spcPts val="0"/>
              </a:spcBef>
              <a:spcAft>
                <a:spcPts val="0"/>
              </a:spcAft>
              <a:buClr>
                <a:schemeClr val="dk2"/>
              </a:buClr>
              <a:buSzPts val="1400"/>
              <a:buFont typeface="Noto Sans JP"/>
              <a:buChar char="■"/>
              <a:defRPr sz="1400" b="0" i="0" u="none" strike="noStrike" cap="none">
                <a:solidFill>
                  <a:schemeClr val="dk2"/>
                </a:solidFill>
                <a:latin typeface="Noto Sans JP"/>
                <a:ea typeface="Noto Sans JP"/>
                <a:cs typeface="Noto Sans JP"/>
                <a:sym typeface="Noto Sans JP"/>
              </a:defRPr>
            </a:lvl9pPr>
          </a:lstStyle>
          <a:p>
            <a:endParaRPr/>
          </a:p>
        </p:txBody>
      </p:sp>
      <p:sp>
        <p:nvSpPr>
          <p:cNvPr id="8" name="Google Shape;8;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6" r:id="rId4"/>
    <p:sldLayoutId id="2147483657" r:id="rId5"/>
    <p:sldLayoutId id="2147483658" r:id="rId6"/>
    <p:sldLayoutId id="2147483659" r:id="rId7"/>
    <p:sldLayoutId id="2147483660" r:id="rId8"/>
    <p:sldLayoutId id="214748366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5.jp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image" Target="../media/image23.png"/><Relationship Id="rId5" Type="http://schemas.openxmlformats.org/officeDocument/2006/relationships/diagramQuickStyle" Target="../diagrams/quickStyle1.xml"/><Relationship Id="rId10" Type="http://schemas.openxmlformats.org/officeDocument/2006/relationships/image" Target="../media/image22.png"/><Relationship Id="rId4" Type="http://schemas.openxmlformats.org/officeDocument/2006/relationships/diagramLayout" Target="../diagrams/layout1.xml"/><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hyperlink" Target="https://researchoutreach.org/articles/rice-husk-biochar-agricultural-inoculant-soil-ameliorant/"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jpeg"/><Relationship Id="rId3" Type="http://schemas.openxmlformats.org/officeDocument/2006/relationships/image" Target="../media/image28.jpg"/><Relationship Id="rId7" Type="http://schemas.openxmlformats.org/officeDocument/2006/relationships/image" Target="../media/image31.png"/><Relationship Id="rId12"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2.png"/><Relationship Id="rId10" Type="http://schemas.openxmlformats.org/officeDocument/2006/relationships/image" Target="../media/image34.jpeg"/><Relationship Id="rId4" Type="http://schemas.openxmlformats.org/officeDocument/2006/relationships/image" Target="../media/image29.jpeg"/><Relationship Id="rId9" Type="http://schemas.openxmlformats.org/officeDocument/2006/relationships/image" Target="../media/image33.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382a4490e88_0_81" title="TORO-BG@2x.png"/>
          <p:cNvPicPr preferRelativeResize="0"/>
          <p:nvPr/>
        </p:nvPicPr>
        <p:blipFill rotWithShape="1">
          <a:blip r:embed="rId3">
            <a:alphaModFix/>
          </a:blip>
          <a:srcRect/>
          <a:stretch/>
        </p:blipFill>
        <p:spPr>
          <a:xfrm>
            <a:off x="0" y="0"/>
            <a:ext cx="9161662" cy="5143501"/>
          </a:xfrm>
          <a:prstGeom prst="rect">
            <a:avLst/>
          </a:prstGeom>
          <a:noFill/>
          <a:ln>
            <a:noFill/>
          </a:ln>
        </p:spPr>
      </p:pic>
      <p:sp>
        <p:nvSpPr>
          <p:cNvPr id="78" name="Google Shape;78;g382a4490e88_0_81"/>
          <p:cNvSpPr txBox="1"/>
          <p:nvPr/>
        </p:nvSpPr>
        <p:spPr>
          <a:xfrm>
            <a:off x="2854924" y="525300"/>
            <a:ext cx="2250900" cy="8619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3500"/>
              <a:buFont typeface="Arial"/>
              <a:buNone/>
            </a:pPr>
            <a:r>
              <a:rPr lang="ja" sz="3500" b="0" i="0" u="none" strike="noStrike" cap="none">
                <a:solidFill>
                  <a:srgbClr val="CCCCCC"/>
                </a:solidFill>
                <a:latin typeface="Zen Kaku Gothic New Black"/>
                <a:ea typeface="Zen Kaku Gothic New Black"/>
                <a:cs typeface="Zen Kaku Gothic New Black"/>
                <a:sym typeface="Zen Kaku Gothic New Black"/>
              </a:rPr>
              <a:t>Cultivating </a:t>
            </a:r>
            <a:endParaRPr sz="3500" b="0" i="0" u="none" strike="noStrike" cap="none">
              <a:solidFill>
                <a:srgbClr val="CCCCCC"/>
              </a:solidFill>
              <a:latin typeface="Zen Kaku Gothic New Black"/>
              <a:ea typeface="Zen Kaku Gothic New Black"/>
              <a:cs typeface="Zen Kaku Gothic New Black"/>
              <a:sym typeface="Zen Kaku Gothic New Black"/>
            </a:endParaRPr>
          </a:p>
          <a:p>
            <a:pPr marL="0" marR="0" lvl="0" indent="0" algn="l" rtl="0">
              <a:lnSpc>
                <a:spcPct val="80000"/>
              </a:lnSpc>
              <a:spcBef>
                <a:spcPts val="0"/>
              </a:spcBef>
              <a:spcAft>
                <a:spcPts val="0"/>
              </a:spcAft>
              <a:buClr>
                <a:srgbClr val="000000"/>
              </a:buClr>
              <a:buSzPts val="3500"/>
              <a:buFont typeface="Arial"/>
              <a:buNone/>
            </a:pPr>
            <a:r>
              <a:rPr lang="ja" sz="3500" b="0" i="0" u="none" strike="noStrike" cap="none">
                <a:solidFill>
                  <a:srgbClr val="CCCCCC"/>
                </a:solidFill>
                <a:latin typeface="Zen Kaku Gothic New Black"/>
                <a:ea typeface="Zen Kaku Gothic New Black"/>
                <a:cs typeface="Zen Kaku Gothic New Black"/>
                <a:sym typeface="Zen Kaku Gothic New Black"/>
              </a:rPr>
              <a:t>greenery</a:t>
            </a:r>
            <a:endParaRPr sz="2100" b="0" i="0" u="none" strike="noStrike" cap="none">
              <a:solidFill>
                <a:srgbClr val="CCCCCC"/>
              </a:solidFill>
              <a:latin typeface="Zen Kaku Gothic New Black"/>
              <a:ea typeface="Zen Kaku Gothic New Black"/>
              <a:cs typeface="Zen Kaku Gothic New Black"/>
              <a:sym typeface="Zen Kaku Gothic New Black"/>
            </a:endParaRPr>
          </a:p>
        </p:txBody>
      </p:sp>
      <p:sp>
        <p:nvSpPr>
          <p:cNvPr id="79" name="Google Shape;79;g382a4490e88_0_81"/>
          <p:cNvSpPr txBox="1"/>
          <p:nvPr/>
        </p:nvSpPr>
        <p:spPr>
          <a:xfrm>
            <a:off x="7268657" y="4126236"/>
            <a:ext cx="2007000" cy="8619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Clr>
                <a:srgbClr val="000000"/>
              </a:buClr>
              <a:buSzPts val="3500"/>
              <a:buFont typeface="Arial"/>
              <a:buNone/>
            </a:pPr>
            <a:r>
              <a:rPr lang="ja" sz="3500" b="0" i="0" u="none" strike="noStrike" cap="none">
                <a:solidFill>
                  <a:srgbClr val="CCCCCC"/>
                </a:solidFill>
                <a:latin typeface="Zen Kaku Gothic New Black"/>
                <a:ea typeface="Zen Kaku Gothic New Black"/>
                <a:cs typeface="Zen Kaku Gothic New Black"/>
                <a:sym typeface="Zen Kaku Gothic New Black"/>
              </a:rPr>
              <a:t>Protect</a:t>
            </a:r>
            <a:endParaRPr sz="3500" b="0" i="0" u="none" strike="noStrike" cap="none">
              <a:solidFill>
                <a:srgbClr val="CCCCCC"/>
              </a:solidFill>
              <a:latin typeface="Zen Kaku Gothic New Black"/>
              <a:ea typeface="Zen Kaku Gothic New Black"/>
              <a:cs typeface="Zen Kaku Gothic New Black"/>
              <a:sym typeface="Zen Kaku Gothic New Black"/>
            </a:endParaRPr>
          </a:p>
          <a:p>
            <a:pPr marL="0" marR="0" lvl="0" indent="0" algn="l" rtl="0">
              <a:lnSpc>
                <a:spcPct val="80000"/>
              </a:lnSpc>
              <a:spcBef>
                <a:spcPts val="0"/>
              </a:spcBef>
              <a:spcAft>
                <a:spcPts val="0"/>
              </a:spcAft>
              <a:buClr>
                <a:srgbClr val="000000"/>
              </a:buClr>
              <a:buSzPts val="3500"/>
              <a:buFont typeface="Arial"/>
              <a:buNone/>
            </a:pPr>
            <a:r>
              <a:rPr lang="ja" sz="3500" b="0" i="0" u="none" strike="noStrike" cap="none">
                <a:solidFill>
                  <a:srgbClr val="CCCCCC"/>
                </a:solidFill>
                <a:latin typeface="Zen Kaku Gothic New Black"/>
                <a:ea typeface="Zen Kaku Gothic New Black"/>
                <a:cs typeface="Zen Kaku Gothic New Black"/>
                <a:sym typeface="Zen Kaku Gothic New Black"/>
              </a:rPr>
              <a:t>the green</a:t>
            </a:r>
            <a:endParaRPr sz="3500" b="0" i="0" u="none" strike="noStrike" cap="none">
              <a:solidFill>
                <a:srgbClr val="CCCCCC"/>
              </a:solidFill>
              <a:latin typeface="Zen Kaku Gothic New Black"/>
              <a:ea typeface="Zen Kaku Gothic New Black"/>
              <a:cs typeface="Zen Kaku Gothic New Black"/>
              <a:sym typeface="Zen Kaku Gothic New Black"/>
            </a:endParaRPr>
          </a:p>
        </p:txBody>
      </p:sp>
      <p:pic>
        <p:nvPicPr>
          <p:cNvPr id="80" name="Google Shape;80;g382a4490e88_0_81" title="main2@3x.png"/>
          <p:cNvPicPr preferRelativeResize="0"/>
          <p:nvPr/>
        </p:nvPicPr>
        <p:blipFill rotWithShape="1">
          <a:blip r:embed="rId4">
            <a:alphaModFix/>
          </a:blip>
          <a:srcRect/>
          <a:stretch/>
        </p:blipFill>
        <p:spPr>
          <a:xfrm>
            <a:off x="4031069" y="578199"/>
            <a:ext cx="4083174" cy="4096006"/>
          </a:xfrm>
          <a:prstGeom prst="rect">
            <a:avLst/>
          </a:prstGeom>
          <a:noFill/>
          <a:ln>
            <a:noFill/>
          </a:ln>
        </p:spPr>
      </p:pic>
      <p:sp>
        <p:nvSpPr>
          <p:cNvPr id="81" name="Google Shape;81;g382a4490e88_0_81"/>
          <p:cNvSpPr txBox="1"/>
          <p:nvPr/>
        </p:nvSpPr>
        <p:spPr>
          <a:xfrm>
            <a:off x="431347" y="1535245"/>
            <a:ext cx="3274195" cy="147732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altLang="ja" sz="2400" b="1" dirty="0">
                <a:solidFill>
                  <a:schemeClr val="dk1"/>
                </a:solidFill>
                <a:latin typeface="Zen Kaku Gothic New"/>
                <a:ea typeface="Zen Kaku Gothic New"/>
                <a:sym typeface="Zen Kaku Gothic New"/>
              </a:rPr>
              <a:t>Biochar and Biomass Co-Firing for Sustainable Agriculture and Decarbonization</a:t>
            </a:r>
            <a:endParaRPr sz="2400" b="1" dirty="0">
              <a:solidFill>
                <a:schemeClr val="dk1"/>
              </a:solidFill>
              <a:latin typeface="Zen Kaku Gothic New"/>
              <a:ea typeface="Zen Kaku Gothic New"/>
              <a:sym typeface="Zen Kaku Gothic New"/>
            </a:endParaRPr>
          </a:p>
        </p:txBody>
      </p:sp>
      <p:sp>
        <p:nvSpPr>
          <p:cNvPr id="82" name="Google Shape;82;g382a4490e88_0_81"/>
          <p:cNvSpPr txBox="1"/>
          <p:nvPr/>
        </p:nvSpPr>
        <p:spPr>
          <a:xfrm>
            <a:off x="431347" y="3591761"/>
            <a:ext cx="17235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 sz="1600" b="1">
                <a:solidFill>
                  <a:schemeClr val="dk1"/>
                </a:solidFill>
                <a:latin typeface="Zen Kaku Gothic New"/>
                <a:ea typeface="Zen Kaku Gothic New"/>
                <a:cs typeface="Zen Kaku Gothic New"/>
                <a:sym typeface="Zen Kaku Gothic New"/>
              </a:rPr>
              <a:t>Tromso Co., Ltd.</a:t>
            </a:r>
            <a:endParaRPr sz="1600" b="1" i="0" u="none" strike="noStrike" cap="none">
              <a:solidFill>
                <a:schemeClr val="dk1"/>
              </a:solidFill>
              <a:latin typeface="Zen Kaku Gothic New"/>
              <a:ea typeface="Zen Kaku Gothic New"/>
              <a:cs typeface="Zen Kaku Gothic New"/>
              <a:sym typeface="Zen Kaku Gothic New"/>
            </a:endParaRPr>
          </a:p>
        </p:txBody>
      </p:sp>
      <p:sp>
        <p:nvSpPr>
          <p:cNvPr id="83" name="Google Shape;83;g382a4490e88_0_81"/>
          <p:cNvSpPr txBox="1"/>
          <p:nvPr/>
        </p:nvSpPr>
        <p:spPr>
          <a:xfrm>
            <a:off x="403732" y="4822716"/>
            <a:ext cx="1723500" cy="1230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800"/>
              <a:buFont typeface="Arial"/>
              <a:buNone/>
            </a:pPr>
            <a:r>
              <a:rPr lang="ja" sz="800" b="1" i="0" u="none" strike="noStrike" cap="none">
                <a:solidFill>
                  <a:schemeClr val="dk1"/>
                </a:solidFill>
                <a:latin typeface="Zen Kaku Gothic New"/>
                <a:ea typeface="Zen Kaku Gothic New"/>
                <a:cs typeface="Zen Kaku Gothic New"/>
                <a:sym typeface="Zen Kaku Gothic New"/>
              </a:rPr>
              <a:t>Tromso CO., LTD.</a:t>
            </a:r>
            <a:endParaRPr sz="1800" b="1" i="0" u="none" strike="noStrike" cap="none">
              <a:solidFill>
                <a:schemeClr val="dk1"/>
              </a:solidFill>
              <a:latin typeface="Zen Kaku Gothic New"/>
              <a:ea typeface="Zen Kaku Gothic New"/>
              <a:cs typeface="Zen Kaku Gothic New"/>
              <a:sym typeface="Zen Kaku Gothic New"/>
            </a:endParaRPr>
          </a:p>
        </p:txBody>
      </p:sp>
      <p:pic>
        <p:nvPicPr>
          <p:cNvPr id="84" name="Google Shape;84;g382a4490e88_0_81" title="S__24453195_0.jpg"/>
          <p:cNvPicPr preferRelativeResize="0"/>
          <p:nvPr/>
        </p:nvPicPr>
        <p:blipFill rotWithShape="1">
          <a:blip r:embed="rId5">
            <a:alphaModFix/>
          </a:blip>
          <a:srcRect l="24504" t="7052" r="24496" b="25816"/>
          <a:stretch/>
        </p:blipFill>
        <p:spPr>
          <a:xfrm rot="315460">
            <a:off x="7081897" y="133945"/>
            <a:ext cx="1525619" cy="1506036"/>
          </a:xfrm>
          <a:prstGeom prst="ellipse">
            <a:avLst/>
          </a:prstGeom>
          <a:noFill/>
          <a:ln>
            <a:noFill/>
          </a:ln>
          <a:effectLst>
            <a:outerShdw blurRad="271463" algn="bl" rotWithShape="0">
              <a:srgbClr val="000000">
                <a:alpha val="49803"/>
              </a:srgbClr>
            </a:outerShdw>
          </a:effectLst>
        </p:spPr>
      </p:pic>
      <p:pic>
        <p:nvPicPr>
          <p:cNvPr id="85" name="Google Shape;85;g382a4490e88_0_81" title="S__24453180_0.jpg"/>
          <p:cNvPicPr preferRelativeResize="0"/>
          <p:nvPr/>
        </p:nvPicPr>
        <p:blipFill rotWithShape="1">
          <a:blip r:embed="rId6">
            <a:alphaModFix/>
          </a:blip>
          <a:srcRect t="13064" r="25304" b="31621"/>
          <a:stretch/>
        </p:blipFill>
        <p:spPr>
          <a:xfrm>
            <a:off x="3416300" y="3504900"/>
            <a:ext cx="1451700" cy="1432800"/>
          </a:xfrm>
          <a:prstGeom prst="ellipse">
            <a:avLst/>
          </a:prstGeom>
          <a:noFill/>
          <a:ln>
            <a:noFill/>
          </a:ln>
          <a:effectLst>
            <a:outerShdw blurRad="271463" algn="bl" rotWithShape="0">
              <a:srgbClr val="000000">
                <a:alpha val="49803"/>
              </a:srgbClr>
            </a:outerShdw>
          </a:effectLst>
        </p:spPr>
      </p:pic>
      <p:grpSp>
        <p:nvGrpSpPr>
          <p:cNvPr id="86" name="Google Shape;86;g382a4490e88_0_81"/>
          <p:cNvGrpSpPr/>
          <p:nvPr/>
        </p:nvGrpSpPr>
        <p:grpSpPr>
          <a:xfrm>
            <a:off x="7705134" y="2861535"/>
            <a:ext cx="1007519" cy="1007519"/>
            <a:chOff x="9625050" y="2326625"/>
            <a:chExt cx="1304400" cy="1304400"/>
          </a:xfrm>
        </p:grpSpPr>
        <p:sp>
          <p:nvSpPr>
            <p:cNvPr id="87" name="Google Shape;87;g382a4490e88_0_81"/>
            <p:cNvSpPr/>
            <p:nvPr/>
          </p:nvSpPr>
          <p:spPr>
            <a:xfrm>
              <a:off x="9625050" y="2326625"/>
              <a:ext cx="1304400" cy="1304400"/>
            </a:xfrm>
            <a:prstGeom prst="ellipse">
              <a:avLst/>
            </a:prstGeom>
            <a:solidFill>
              <a:srgbClr val="FFFFFF"/>
            </a:solidFill>
            <a:ln>
              <a:noFill/>
            </a:ln>
            <a:effectLst>
              <a:outerShdw blurRad="200025" algn="bl" rotWithShape="0">
                <a:srgbClr val="000000">
                  <a:alpha val="37647"/>
                </a:srgbClr>
              </a:outerShdw>
            </a:effectLst>
          </p:spPr>
          <p:txBody>
            <a:bodyPr spcFirstLastPara="1" wrap="square" lIns="99200" tIns="99200" rIns="99200" bIns="99200" anchor="ctr" anchorCtr="0">
              <a:noAutofit/>
            </a:bodyPr>
            <a:lstStyle/>
            <a:p>
              <a:pPr marL="0" marR="0" lvl="0" indent="0" algn="ctr" rtl="0">
                <a:lnSpc>
                  <a:spcPct val="100000"/>
                </a:lnSpc>
                <a:spcBef>
                  <a:spcPts val="0"/>
                </a:spcBef>
                <a:spcAft>
                  <a:spcPts val="0"/>
                </a:spcAft>
                <a:buClr>
                  <a:srgbClr val="000000"/>
                </a:buClr>
                <a:buSzPts val="1519"/>
                <a:buFont typeface="Arial"/>
                <a:buNone/>
              </a:pPr>
              <a:endParaRPr sz="1519" b="0" i="0" u="none" strike="noStrike" cap="none">
                <a:solidFill>
                  <a:srgbClr val="000000"/>
                </a:solidFill>
                <a:latin typeface="Noto Sans JP"/>
                <a:ea typeface="Noto Sans JP"/>
                <a:cs typeface="Noto Sans JP"/>
                <a:sym typeface="Noto Sans JP"/>
              </a:endParaRPr>
            </a:p>
          </p:txBody>
        </p:sp>
        <p:pic>
          <p:nvPicPr>
            <p:cNvPr id="88" name="Google Shape;88;g382a4490e88_0_81" title="thumbnail.jpg"/>
            <p:cNvPicPr preferRelativeResize="0"/>
            <p:nvPr/>
          </p:nvPicPr>
          <p:blipFill rotWithShape="1">
            <a:blip r:embed="rId7">
              <a:alphaModFix/>
            </a:blip>
            <a:srcRect l="14478" t="7675" r="14930" b="7121"/>
            <a:stretch/>
          </p:blipFill>
          <p:spPr>
            <a:xfrm>
              <a:off x="9808169" y="2554184"/>
              <a:ext cx="969084" cy="877277"/>
            </a:xfrm>
            <a:prstGeom prst="rect">
              <a:avLst/>
            </a:prstGeom>
            <a:noFill/>
            <a:ln>
              <a:noFill/>
            </a:ln>
          </p:spPr>
        </p:pic>
      </p:grpSp>
      <p:sp>
        <p:nvSpPr>
          <p:cNvPr id="89" name="Google Shape;89;g382a4490e88_0_81"/>
          <p:cNvSpPr txBox="1"/>
          <p:nvPr/>
        </p:nvSpPr>
        <p:spPr>
          <a:xfrm>
            <a:off x="5346806" y="2009706"/>
            <a:ext cx="1451700" cy="12330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2000"/>
              <a:buFont typeface="Arial"/>
              <a:buNone/>
            </a:pPr>
            <a:r>
              <a:rPr lang="ja" sz="1800" b="1">
                <a:solidFill>
                  <a:schemeClr val="dk1"/>
                </a:solidFill>
                <a:latin typeface="Zen Maru Gothic"/>
                <a:ea typeface="Zen Maru Gothic"/>
                <a:cs typeface="Zen Maru Gothic"/>
                <a:sym typeface="Zen Maru Gothic"/>
              </a:rPr>
              <a:t>Creating the future of agriculture and people</a:t>
            </a:r>
            <a:endParaRPr sz="1800" b="1" i="0" u="none" strike="noStrike" cap="none">
              <a:solidFill>
                <a:schemeClr val="dk1"/>
              </a:solidFill>
              <a:latin typeface="Zen Maru Gothic"/>
              <a:ea typeface="Zen Maru Gothic"/>
              <a:cs typeface="Zen Maru Gothic"/>
              <a:sym typeface="Zen Maru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3"/>
          <p:cNvSpPr/>
          <p:nvPr/>
        </p:nvSpPr>
        <p:spPr>
          <a:xfrm flipH="1">
            <a:off x="-27750" y="4216800"/>
            <a:ext cx="9199500" cy="1035300"/>
          </a:xfrm>
          <a:prstGeom prst="rect">
            <a:avLst/>
          </a:prstGeom>
          <a:solidFill>
            <a:srgbClr val="2FA41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
        <p:nvSpPr>
          <p:cNvPr id="309" name="Google Shape;309;p13"/>
          <p:cNvSpPr txBox="1"/>
          <p:nvPr/>
        </p:nvSpPr>
        <p:spPr>
          <a:xfrm>
            <a:off x="583663" y="4666504"/>
            <a:ext cx="8162400" cy="292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ja" sz="1900" b="1">
                <a:solidFill>
                  <a:schemeClr val="lt1"/>
                </a:solidFill>
                <a:latin typeface="Noto Sans JP"/>
                <a:ea typeface="Noto Sans JP"/>
                <a:cs typeface="Noto Sans JP"/>
                <a:sym typeface="Noto Sans JP"/>
              </a:rPr>
              <a:t>Building a one-stop system to maximize carbon credit creation</a:t>
            </a:r>
            <a:endParaRPr sz="1900" b="1" i="0" u="none" strike="noStrike" cap="none">
              <a:solidFill>
                <a:schemeClr val="lt1"/>
              </a:solidFill>
              <a:latin typeface="Noto Sans JP"/>
              <a:ea typeface="Noto Sans JP"/>
              <a:cs typeface="Noto Sans JP"/>
              <a:sym typeface="Noto Sans JP"/>
            </a:endParaRPr>
          </a:p>
        </p:txBody>
      </p:sp>
      <p:sp>
        <p:nvSpPr>
          <p:cNvPr id="310" name="Google Shape;310;p13"/>
          <p:cNvSpPr txBox="1"/>
          <p:nvPr/>
        </p:nvSpPr>
        <p:spPr>
          <a:xfrm>
            <a:off x="583663" y="4425754"/>
            <a:ext cx="82053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a:solidFill>
                  <a:schemeClr val="lt1"/>
                </a:solidFill>
                <a:latin typeface="Noto Sans JP"/>
                <a:ea typeface="Noto Sans JP"/>
                <a:cs typeface="Noto Sans JP"/>
                <a:sym typeface="Noto Sans JP"/>
              </a:rPr>
              <a:t>Complete support from agricultural consulting to analysis</a:t>
            </a:r>
            <a:endParaRPr sz="1000" b="1" i="0" u="none" strike="noStrike" cap="none">
              <a:solidFill>
                <a:schemeClr val="lt1"/>
              </a:solidFill>
              <a:latin typeface="Noto Sans JP"/>
              <a:ea typeface="Noto Sans JP"/>
              <a:cs typeface="Noto Sans JP"/>
              <a:sym typeface="Noto Sans JP"/>
            </a:endParaRPr>
          </a:p>
        </p:txBody>
      </p:sp>
      <p:sp>
        <p:nvSpPr>
          <p:cNvPr id="311" name="Google Shape;311;p13"/>
          <p:cNvSpPr txBox="1"/>
          <p:nvPr/>
        </p:nvSpPr>
        <p:spPr>
          <a:xfrm>
            <a:off x="263750" y="2506125"/>
            <a:ext cx="2640300" cy="16350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ja" sz="1100" b="0" i="0" u="none" strike="noStrike" cap="none">
                <a:solidFill>
                  <a:srgbClr val="434343"/>
                </a:solidFill>
                <a:latin typeface="Zen Kaku Gothic New Medium"/>
                <a:ea typeface="Zen Kaku Gothic New Medium"/>
                <a:cs typeface="Zen Kaku Gothic New Medium"/>
                <a:sym typeface="Zen Kaku Gothic New Medium"/>
              </a:rPr>
              <a:t>・</a:t>
            </a:r>
            <a:r>
              <a:rPr lang="ja" sz="1100">
                <a:solidFill>
                  <a:srgbClr val="434343"/>
                </a:solidFill>
                <a:latin typeface="Zen Kaku Gothic New Medium"/>
                <a:ea typeface="Zen Kaku Gothic New Medium"/>
                <a:cs typeface="Zen Kaku Gothic New Medium"/>
                <a:sym typeface="Zen Kaku Gothic New Medium"/>
              </a:rPr>
              <a:t>Support for fertilizer design that </a:t>
            </a:r>
            <a:endParaRPr sz="1100">
              <a:solidFill>
                <a:srgbClr val="434343"/>
              </a:solidFill>
              <a:latin typeface="Zen Kaku Gothic New Medium"/>
              <a:ea typeface="Zen Kaku Gothic New Medium"/>
              <a:cs typeface="Zen Kaku Gothic New Medium"/>
              <a:sym typeface="Zen Kaku Gothic New Medium"/>
            </a:endParaRPr>
          </a:p>
          <a:p>
            <a:pPr marL="0" marR="0" lvl="0" indent="0" algn="l" rtl="0">
              <a:lnSpc>
                <a:spcPct val="115000"/>
              </a:lnSpc>
              <a:spcBef>
                <a:spcPts val="0"/>
              </a:spcBef>
              <a:spcAft>
                <a:spcPts val="0"/>
              </a:spcAft>
              <a:buClr>
                <a:schemeClr val="dk1"/>
              </a:buClr>
              <a:buSzPts val="1100"/>
              <a:buFont typeface="Arial"/>
              <a:buNone/>
            </a:pPr>
            <a:r>
              <a:rPr lang="ja" sz="1100">
                <a:solidFill>
                  <a:srgbClr val="434343"/>
                </a:solidFill>
                <a:latin typeface="Zen Kaku Gothic New Medium"/>
                <a:ea typeface="Zen Kaku Gothic New Medium"/>
                <a:cs typeface="Zen Kaku Gothic New Medium"/>
                <a:sym typeface="Zen Kaku Gothic New Medium"/>
              </a:rPr>
              <a:t>    reduces the application of chemical </a:t>
            </a:r>
            <a:endParaRPr sz="1100">
              <a:solidFill>
                <a:srgbClr val="434343"/>
              </a:solidFill>
              <a:latin typeface="Zen Kaku Gothic New Medium"/>
              <a:ea typeface="Zen Kaku Gothic New Medium"/>
              <a:cs typeface="Zen Kaku Gothic New Medium"/>
              <a:sym typeface="Zen Kaku Gothic New Medium"/>
            </a:endParaRPr>
          </a:p>
          <a:p>
            <a:pPr marL="0" marR="0" lvl="0" indent="0" algn="l" rtl="0">
              <a:lnSpc>
                <a:spcPct val="115000"/>
              </a:lnSpc>
              <a:spcBef>
                <a:spcPts val="0"/>
              </a:spcBef>
              <a:spcAft>
                <a:spcPts val="0"/>
              </a:spcAft>
              <a:buClr>
                <a:schemeClr val="dk1"/>
              </a:buClr>
              <a:buSzPts val="1100"/>
              <a:buFont typeface="Arial"/>
              <a:buNone/>
            </a:pPr>
            <a:r>
              <a:rPr lang="ja" sz="1100">
                <a:solidFill>
                  <a:srgbClr val="434343"/>
                </a:solidFill>
                <a:latin typeface="Zen Kaku Gothic New Medium"/>
                <a:ea typeface="Zen Kaku Gothic New Medium"/>
                <a:cs typeface="Zen Kaku Gothic New Medium"/>
                <a:sym typeface="Zen Kaku Gothic New Medium"/>
              </a:rPr>
              <a:t>    fertilizers</a:t>
            </a:r>
            <a:br>
              <a:rPr lang="ja" sz="1100" b="0" i="0" u="none" strike="noStrike" cap="none">
                <a:solidFill>
                  <a:srgbClr val="434343"/>
                </a:solidFill>
                <a:latin typeface="Zen Kaku Gothic New Medium"/>
                <a:ea typeface="Zen Kaku Gothic New Medium"/>
                <a:cs typeface="Zen Kaku Gothic New Medium"/>
                <a:sym typeface="Zen Kaku Gothic New Medium"/>
              </a:rPr>
            </a:br>
            <a:r>
              <a:rPr lang="ja" sz="1100" b="0" i="0" u="none" strike="noStrike" cap="none">
                <a:solidFill>
                  <a:srgbClr val="434343"/>
                </a:solidFill>
                <a:latin typeface="Zen Kaku Gothic New Medium"/>
                <a:ea typeface="Zen Kaku Gothic New Medium"/>
                <a:cs typeface="Zen Kaku Gothic New Medium"/>
                <a:sym typeface="Zen Kaku Gothic New Medium"/>
              </a:rPr>
              <a:t>・</a:t>
            </a:r>
            <a:r>
              <a:rPr lang="ja" sz="1100">
                <a:solidFill>
                  <a:srgbClr val="434343"/>
                </a:solidFill>
                <a:latin typeface="Zen Kaku Gothic New Medium"/>
                <a:ea typeface="Zen Kaku Gothic New Medium"/>
                <a:cs typeface="Zen Kaku Gothic New Medium"/>
                <a:sym typeface="Zen Kaku Gothic New Medium"/>
              </a:rPr>
              <a:t>Agronomic guidance to maximize carbon </a:t>
            </a:r>
            <a:endParaRPr sz="1100">
              <a:solidFill>
                <a:srgbClr val="434343"/>
              </a:solidFill>
              <a:latin typeface="Zen Kaku Gothic New Medium"/>
              <a:ea typeface="Zen Kaku Gothic New Medium"/>
              <a:cs typeface="Zen Kaku Gothic New Medium"/>
              <a:sym typeface="Zen Kaku Gothic New Medium"/>
            </a:endParaRPr>
          </a:p>
          <a:p>
            <a:pPr marL="0" marR="0" lvl="0" indent="0" algn="l" rtl="0">
              <a:lnSpc>
                <a:spcPct val="115000"/>
              </a:lnSpc>
              <a:spcBef>
                <a:spcPts val="0"/>
              </a:spcBef>
              <a:spcAft>
                <a:spcPts val="0"/>
              </a:spcAft>
              <a:buClr>
                <a:schemeClr val="dk1"/>
              </a:buClr>
              <a:buSzPts val="1100"/>
              <a:buFont typeface="Arial"/>
              <a:buNone/>
            </a:pPr>
            <a:r>
              <a:rPr lang="ja" sz="1100">
                <a:solidFill>
                  <a:srgbClr val="434343"/>
                </a:solidFill>
                <a:latin typeface="Zen Kaku Gothic New Medium"/>
                <a:ea typeface="Zen Kaku Gothic New Medium"/>
                <a:cs typeface="Zen Kaku Gothic New Medium"/>
                <a:sym typeface="Zen Kaku Gothic New Medium"/>
              </a:rPr>
              <a:t>    credits</a:t>
            </a:r>
            <a:endParaRPr sz="1100" b="0" i="0" u="none" strike="noStrike" cap="none">
              <a:solidFill>
                <a:srgbClr val="434343"/>
              </a:solidFill>
              <a:latin typeface="Zen Kaku Gothic New Medium"/>
              <a:ea typeface="Zen Kaku Gothic New Medium"/>
              <a:cs typeface="Zen Kaku Gothic New Medium"/>
              <a:sym typeface="Zen Kaku Gothic New Medium"/>
            </a:endParaRPr>
          </a:p>
          <a:p>
            <a:pPr marL="0" marR="0" lvl="0" indent="0" algn="l" rtl="0">
              <a:lnSpc>
                <a:spcPct val="115000"/>
              </a:lnSpc>
              <a:spcBef>
                <a:spcPts val="0"/>
              </a:spcBef>
              <a:spcAft>
                <a:spcPts val="0"/>
              </a:spcAft>
              <a:buClr>
                <a:schemeClr val="dk1"/>
              </a:buClr>
              <a:buSzPts val="1100"/>
              <a:buFont typeface="Arial"/>
              <a:buNone/>
            </a:pPr>
            <a:r>
              <a:rPr lang="ja" sz="1100" b="0" i="0" u="none" strike="noStrike" cap="none">
                <a:solidFill>
                  <a:srgbClr val="434343"/>
                </a:solidFill>
                <a:latin typeface="Zen Kaku Gothic New Medium"/>
                <a:ea typeface="Zen Kaku Gothic New Medium"/>
                <a:cs typeface="Zen Kaku Gothic New Medium"/>
                <a:sym typeface="Zen Kaku Gothic New Medium"/>
              </a:rPr>
              <a:t>・</a:t>
            </a:r>
            <a:r>
              <a:rPr lang="ja" sz="1100">
                <a:solidFill>
                  <a:srgbClr val="434343"/>
                </a:solidFill>
                <a:latin typeface="Zen Kaku Gothic New Medium"/>
                <a:ea typeface="Zen Kaku Gothic New Medium"/>
                <a:cs typeface="Zen Kaku Gothic New Medium"/>
                <a:sym typeface="Zen Kaku Gothic New Medium"/>
              </a:rPr>
              <a:t>Analysis of fertilizer reduction effects</a:t>
            </a:r>
            <a:endParaRPr sz="1100">
              <a:solidFill>
                <a:srgbClr val="434343"/>
              </a:solidFill>
              <a:latin typeface="Zen Kaku Gothic New Medium"/>
              <a:ea typeface="Zen Kaku Gothic New Medium"/>
              <a:cs typeface="Zen Kaku Gothic New Medium"/>
              <a:sym typeface="Zen Kaku Gothic New Medium"/>
            </a:endParaRPr>
          </a:p>
          <a:p>
            <a:pPr marL="0" marR="0" lvl="0" indent="0" algn="l" rtl="0">
              <a:lnSpc>
                <a:spcPct val="115000"/>
              </a:lnSpc>
              <a:spcBef>
                <a:spcPts val="400"/>
              </a:spcBef>
              <a:spcAft>
                <a:spcPts val="0"/>
              </a:spcAft>
              <a:buClr>
                <a:schemeClr val="dk1"/>
              </a:buClr>
              <a:buSzPts val="1100"/>
              <a:buFont typeface="Arial"/>
              <a:buNone/>
            </a:pPr>
            <a:r>
              <a:rPr lang="ja" sz="1100" b="0" i="0" u="none" strike="noStrike" cap="none">
                <a:solidFill>
                  <a:srgbClr val="434343"/>
                </a:solidFill>
                <a:latin typeface="Zen Kaku Gothic New Medium"/>
                <a:ea typeface="Zen Kaku Gothic New Medium"/>
                <a:cs typeface="Zen Kaku Gothic New Medium"/>
                <a:sym typeface="Zen Kaku Gothic New Medium"/>
              </a:rPr>
              <a:t>・</a:t>
            </a:r>
            <a:r>
              <a:rPr lang="ja" sz="1100">
                <a:solidFill>
                  <a:srgbClr val="434343"/>
                </a:solidFill>
                <a:latin typeface="Zen Kaku Gothic New Medium"/>
                <a:ea typeface="Zen Kaku Gothic New Medium"/>
                <a:cs typeface="Zen Kaku Gothic New Medium"/>
                <a:sym typeface="Zen Kaku Gothic New Medium"/>
              </a:rPr>
              <a:t>Consultation and advice on sales </a:t>
            </a:r>
            <a:endParaRPr sz="1100">
              <a:solidFill>
                <a:srgbClr val="434343"/>
              </a:solidFill>
              <a:latin typeface="Zen Kaku Gothic New Medium"/>
              <a:ea typeface="Zen Kaku Gothic New Medium"/>
              <a:cs typeface="Zen Kaku Gothic New Medium"/>
              <a:sym typeface="Zen Kaku Gothic New Medium"/>
            </a:endParaRPr>
          </a:p>
          <a:p>
            <a:pPr marL="0" marR="0" lvl="0" indent="0" algn="l" rtl="0">
              <a:lnSpc>
                <a:spcPct val="115000"/>
              </a:lnSpc>
              <a:spcBef>
                <a:spcPts val="400"/>
              </a:spcBef>
              <a:spcAft>
                <a:spcPts val="400"/>
              </a:spcAft>
              <a:buClr>
                <a:schemeClr val="dk1"/>
              </a:buClr>
              <a:buSzPts val="1100"/>
              <a:buFont typeface="Arial"/>
              <a:buNone/>
            </a:pPr>
            <a:r>
              <a:rPr lang="ja" sz="1100">
                <a:solidFill>
                  <a:srgbClr val="434343"/>
                </a:solidFill>
                <a:latin typeface="Zen Kaku Gothic New Medium"/>
                <a:ea typeface="Zen Kaku Gothic New Medium"/>
                <a:cs typeface="Zen Kaku Gothic New Medium"/>
                <a:sym typeface="Zen Kaku Gothic New Medium"/>
              </a:rPr>
              <a:t>    channels</a:t>
            </a:r>
            <a:endParaRPr sz="1100" b="0" i="0" u="none" strike="noStrike" cap="none">
              <a:solidFill>
                <a:srgbClr val="434343"/>
              </a:solidFill>
              <a:latin typeface="Zen Kaku Gothic New Medium"/>
              <a:ea typeface="Zen Kaku Gothic New Medium"/>
              <a:cs typeface="Zen Kaku Gothic New Medium"/>
              <a:sym typeface="Zen Kaku Gothic New Medium"/>
            </a:endParaRPr>
          </a:p>
        </p:txBody>
      </p:sp>
      <p:sp>
        <p:nvSpPr>
          <p:cNvPr id="312" name="Google Shape;312;p13"/>
          <p:cNvSpPr txBox="1">
            <a:spLocks noGrp="1"/>
          </p:cNvSpPr>
          <p:nvPr>
            <p:ph type="sldNum" idx="12"/>
          </p:nvPr>
        </p:nvSpPr>
        <p:spPr>
          <a:xfrm>
            <a:off x="8648900" y="172008"/>
            <a:ext cx="4014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ltLang="ja" b="0">
                <a:latin typeface="Noto Sans JP"/>
                <a:ea typeface="Noto Sans JP"/>
                <a:cs typeface="Noto Sans JP"/>
                <a:sym typeface="Noto Sans JP"/>
              </a:rPr>
              <a:t>10</a:t>
            </a:fld>
            <a:endParaRPr b="0">
              <a:latin typeface="Noto Sans JP"/>
              <a:ea typeface="Noto Sans JP"/>
              <a:cs typeface="Noto Sans JP"/>
              <a:sym typeface="Noto Sans JP"/>
            </a:endParaRPr>
          </a:p>
        </p:txBody>
      </p:sp>
      <p:sp>
        <p:nvSpPr>
          <p:cNvPr id="313" name="Google Shape;313;p13"/>
          <p:cNvSpPr/>
          <p:nvPr/>
        </p:nvSpPr>
        <p:spPr>
          <a:xfrm>
            <a:off x="4726418" y="931300"/>
            <a:ext cx="3938700" cy="304200"/>
          </a:xfrm>
          <a:prstGeom prst="roundRect">
            <a:avLst>
              <a:gd name="adj" fmla="val 50000"/>
            </a:avLst>
          </a:prstGeom>
          <a:solidFill>
            <a:srgbClr val="2FA41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ja" sz="1300" b="1">
                <a:solidFill>
                  <a:schemeClr val="lt1"/>
                </a:solidFill>
                <a:latin typeface="Noto Sans JP"/>
                <a:ea typeface="Noto Sans JP"/>
                <a:cs typeface="Noto Sans JP"/>
                <a:sym typeface="Noto Sans JP"/>
              </a:rPr>
              <a:t>Various analyzes</a:t>
            </a:r>
            <a:endParaRPr sz="1300" b="1">
              <a:solidFill>
                <a:schemeClr val="lt1"/>
              </a:solidFill>
              <a:latin typeface="Noto Sans JP"/>
              <a:ea typeface="Noto Sans JP"/>
              <a:cs typeface="Noto Sans JP"/>
              <a:sym typeface="Noto Sans JP"/>
            </a:endParaRPr>
          </a:p>
        </p:txBody>
      </p:sp>
      <p:sp>
        <p:nvSpPr>
          <p:cNvPr id="314" name="Google Shape;314;p13"/>
          <p:cNvSpPr/>
          <p:nvPr/>
        </p:nvSpPr>
        <p:spPr>
          <a:xfrm>
            <a:off x="439932" y="931300"/>
            <a:ext cx="3938700" cy="304200"/>
          </a:xfrm>
          <a:prstGeom prst="roundRect">
            <a:avLst>
              <a:gd name="adj" fmla="val 50000"/>
            </a:avLst>
          </a:prstGeom>
          <a:solidFill>
            <a:srgbClr val="2FA41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ja" sz="1300" b="1">
                <a:solidFill>
                  <a:schemeClr val="lt1"/>
                </a:solidFill>
                <a:latin typeface="Noto Sans JP"/>
                <a:ea typeface="Noto Sans JP"/>
                <a:cs typeface="Noto Sans JP"/>
                <a:sym typeface="Noto Sans JP"/>
              </a:rPr>
              <a:t>Agronomic Support</a:t>
            </a:r>
            <a:endParaRPr sz="1300" b="1" i="0" u="none" strike="noStrike" cap="none">
              <a:solidFill>
                <a:schemeClr val="lt1"/>
              </a:solidFill>
              <a:latin typeface="Noto Sans JP"/>
              <a:ea typeface="Noto Sans JP"/>
              <a:cs typeface="Noto Sans JP"/>
              <a:sym typeface="Noto Sans JP"/>
            </a:endParaRPr>
          </a:p>
        </p:txBody>
      </p:sp>
      <p:sp>
        <p:nvSpPr>
          <p:cNvPr id="315" name="Google Shape;315;p13"/>
          <p:cNvSpPr txBox="1"/>
          <p:nvPr/>
        </p:nvSpPr>
        <p:spPr>
          <a:xfrm>
            <a:off x="4703525" y="2568950"/>
            <a:ext cx="2282400" cy="11430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ja" sz="1100" b="0" i="0" u="none" strike="noStrike" cap="none">
                <a:solidFill>
                  <a:srgbClr val="434343"/>
                </a:solidFill>
                <a:latin typeface="Zen Kaku Gothic New Medium"/>
                <a:ea typeface="Zen Kaku Gothic New Medium"/>
                <a:cs typeface="Zen Kaku Gothic New Medium"/>
                <a:sym typeface="Zen Kaku Gothic New Medium"/>
              </a:rPr>
              <a:t>・</a:t>
            </a:r>
            <a:r>
              <a:rPr lang="ja" sz="1100">
                <a:solidFill>
                  <a:srgbClr val="434343"/>
                </a:solidFill>
                <a:latin typeface="Zen Kaku Gothic New Medium"/>
                <a:ea typeface="Zen Kaku Gothic New Medium"/>
                <a:cs typeface="Zen Kaku Gothic New Medium"/>
                <a:sym typeface="Zen Kaku Gothic New Medium"/>
              </a:rPr>
              <a:t>Analysis of soil and gas samples </a:t>
            </a:r>
            <a:endParaRPr sz="1100">
              <a:solidFill>
                <a:srgbClr val="434343"/>
              </a:solidFill>
              <a:latin typeface="Zen Kaku Gothic New Medium"/>
              <a:ea typeface="Zen Kaku Gothic New Medium"/>
              <a:cs typeface="Zen Kaku Gothic New Medium"/>
              <a:sym typeface="Zen Kaku Gothic New Medium"/>
            </a:endParaRPr>
          </a:p>
          <a:p>
            <a:pPr marL="0" marR="0" lvl="0" indent="0" algn="l" rtl="0">
              <a:lnSpc>
                <a:spcPct val="115000"/>
              </a:lnSpc>
              <a:spcBef>
                <a:spcPts val="0"/>
              </a:spcBef>
              <a:spcAft>
                <a:spcPts val="0"/>
              </a:spcAft>
              <a:buClr>
                <a:srgbClr val="000000"/>
              </a:buClr>
              <a:buSzPts val="1200"/>
              <a:buFont typeface="Arial"/>
              <a:buNone/>
            </a:pPr>
            <a:r>
              <a:rPr lang="ja" sz="1100">
                <a:solidFill>
                  <a:srgbClr val="434343"/>
                </a:solidFill>
                <a:latin typeface="Zen Kaku Gothic New Medium"/>
                <a:ea typeface="Zen Kaku Gothic New Medium"/>
                <a:cs typeface="Zen Kaku Gothic New Medium"/>
                <a:sym typeface="Zen Kaku Gothic New Medium"/>
              </a:rPr>
              <a:t>    collected in domestic and </a:t>
            </a:r>
            <a:endParaRPr sz="1100">
              <a:solidFill>
                <a:srgbClr val="434343"/>
              </a:solidFill>
              <a:latin typeface="Zen Kaku Gothic New Medium"/>
              <a:ea typeface="Zen Kaku Gothic New Medium"/>
              <a:cs typeface="Zen Kaku Gothic New Medium"/>
              <a:sym typeface="Zen Kaku Gothic New Medium"/>
            </a:endParaRPr>
          </a:p>
          <a:p>
            <a:pPr marL="0" marR="0" lvl="0" indent="0" algn="l" rtl="0">
              <a:lnSpc>
                <a:spcPct val="115000"/>
              </a:lnSpc>
              <a:spcBef>
                <a:spcPts val="0"/>
              </a:spcBef>
              <a:spcAft>
                <a:spcPts val="0"/>
              </a:spcAft>
              <a:buClr>
                <a:srgbClr val="000000"/>
              </a:buClr>
              <a:buSzPts val="1200"/>
              <a:buFont typeface="Arial"/>
              <a:buNone/>
            </a:pPr>
            <a:r>
              <a:rPr lang="ja" sz="1100">
                <a:solidFill>
                  <a:srgbClr val="434343"/>
                </a:solidFill>
                <a:latin typeface="Zen Kaku Gothic New Medium"/>
                <a:ea typeface="Zen Kaku Gothic New Medium"/>
                <a:cs typeface="Zen Kaku Gothic New Medium"/>
                <a:sym typeface="Zen Kaku Gothic New Medium"/>
              </a:rPr>
              <a:t>    international demonstration </a:t>
            </a:r>
            <a:endParaRPr sz="1100">
              <a:solidFill>
                <a:srgbClr val="434343"/>
              </a:solidFill>
              <a:latin typeface="Zen Kaku Gothic New Medium"/>
              <a:ea typeface="Zen Kaku Gothic New Medium"/>
              <a:cs typeface="Zen Kaku Gothic New Medium"/>
              <a:sym typeface="Zen Kaku Gothic New Medium"/>
            </a:endParaRPr>
          </a:p>
          <a:p>
            <a:pPr marL="0" marR="0" lvl="0" indent="0" algn="l" rtl="0">
              <a:lnSpc>
                <a:spcPct val="115000"/>
              </a:lnSpc>
              <a:spcBef>
                <a:spcPts val="0"/>
              </a:spcBef>
              <a:spcAft>
                <a:spcPts val="0"/>
              </a:spcAft>
              <a:buClr>
                <a:srgbClr val="000000"/>
              </a:buClr>
              <a:buSzPts val="1200"/>
              <a:buFont typeface="Arial"/>
              <a:buNone/>
            </a:pPr>
            <a:r>
              <a:rPr lang="ja" sz="1100">
                <a:solidFill>
                  <a:srgbClr val="434343"/>
                </a:solidFill>
                <a:latin typeface="Zen Kaku Gothic New Medium"/>
                <a:ea typeface="Zen Kaku Gothic New Medium"/>
                <a:cs typeface="Zen Kaku Gothic New Medium"/>
                <a:sym typeface="Zen Kaku Gothic New Medium"/>
              </a:rPr>
              <a:t>    experiments</a:t>
            </a:r>
            <a:endParaRPr sz="1100">
              <a:solidFill>
                <a:srgbClr val="434343"/>
              </a:solidFill>
              <a:latin typeface="Zen Kaku Gothic New Medium"/>
              <a:ea typeface="Zen Kaku Gothic New Medium"/>
              <a:cs typeface="Zen Kaku Gothic New Medium"/>
              <a:sym typeface="Zen Kaku Gothic New Medium"/>
            </a:endParaRPr>
          </a:p>
          <a:p>
            <a:pPr marL="0" marR="0" lvl="0" indent="0" algn="l" rtl="0">
              <a:lnSpc>
                <a:spcPct val="115000"/>
              </a:lnSpc>
              <a:spcBef>
                <a:spcPts val="0"/>
              </a:spcBef>
              <a:spcAft>
                <a:spcPts val="0"/>
              </a:spcAft>
              <a:buClr>
                <a:srgbClr val="000000"/>
              </a:buClr>
              <a:buSzPts val="1200"/>
              <a:buFont typeface="Arial"/>
              <a:buNone/>
            </a:pPr>
            <a:r>
              <a:rPr lang="ja" sz="1100" b="0" i="0" u="none" strike="noStrike" cap="none">
                <a:solidFill>
                  <a:srgbClr val="434343"/>
                </a:solidFill>
                <a:latin typeface="Zen Kaku Gothic New Medium"/>
                <a:ea typeface="Zen Kaku Gothic New Medium"/>
                <a:cs typeface="Zen Kaku Gothic New Medium"/>
                <a:sym typeface="Zen Kaku Gothic New Medium"/>
              </a:rPr>
              <a:t>・</a:t>
            </a:r>
            <a:r>
              <a:rPr lang="ja" sz="1100">
                <a:solidFill>
                  <a:srgbClr val="434343"/>
                </a:solidFill>
                <a:latin typeface="Zen Kaku Gothic New Medium"/>
                <a:ea typeface="Zen Kaku Gothic New Medium"/>
                <a:cs typeface="Zen Kaku Gothic New Medium"/>
                <a:sym typeface="Zen Kaku Gothic New Medium"/>
              </a:rPr>
              <a:t>Contracting for elemental analysis, </a:t>
            </a:r>
            <a:endParaRPr sz="1100">
              <a:solidFill>
                <a:srgbClr val="434343"/>
              </a:solidFill>
              <a:latin typeface="Zen Kaku Gothic New Medium"/>
              <a:ea typeface="Zen Kaku Gothic New Medium"/>
              <a:cs typeface="Zen Kaku Gothic New Medium"/>
              <a:sym typeface="Zen Kaku Gothic New Medium"/>
            </a:endParaRPr>
          </a:p>
          <a:p>
            <a:pPr marL="0" marR="0" lvl="0" indent="0" algn="l" rtl="0">
              <a:lnSpc>
                <a:spcPct val="115000"/>
              </a:lnSpc>
              <a:spcBef>
                <a:spcPts val="0"/>
              </a:spcBef>
              <a:spcAft>
                <a:spcPts val="0"/>
              </a:spcAft>
              <a:buClr>
                <a:srgbClr val="000000"/>
              </a:buClr>
              <a:buSzPts val="1200"/>
              <a:buFont typeface="Arial"/>
              <a:buNone/>
            </a:pPr>
            <a:r>
              <a:rPr lang="ja" sz="1100">
                <a:solidFill>
                  <a:srgbClr val="434343"/>
                </a:solidFill>
                <a:latin typeface="Zen Kaku Gothic New Medium"/>
                <a:ea typeface="Zen Kaku Gothic New Medium"/>
                <a:cs typeface="Zen Kaku Gothic New Medium"/>
                <a:sym typeface="Zen Kaku Gothic New Medium"/>
              </a:rPr>
              <a:t>    GHG emission analysis, etc.</a:t>
            </a:r>
            <a:endParaRPr sz="1100">
              <a:solidFill>
                <a:srgbClr val="434343"/>
              </a:solidFill>
              <a:latin typeface="Zen Kaku Gothic New Medium"/>
              <a:ea typeface="Zen Kaku Gothic New Medium"/>
              <a:cs typeface="Zen Kaku Gothic New Medium"/>
              <a:sym typeface="Zen Kaku Gothic New Medium"/>
            </a:endParaRPr>
          </a:p>
        </p:txBody>
      </p:sp>
      <p:pic>
        <p:nvPicPr>
          <p:cNvPr id="316" name="Google Shape;316;p13" title="thumbnail (1).jpg"/>
          <p:cNvPicPr preferRelativeResize="0"/>
          <p:nvPr/>
        </p:nvPicPr>
        <p:blipFill rotWithShape="1">
          <a:blip r:embed="rId3">
            <a:alphaModFix/>
          </a:blip>
          <a:srcRect t="3540" b="3538"/>
          <a:stretch/>
        </p:blipFill>
        <p:spPr>
          <a:xfrm>
            <a:off x="7117450" y="2525825"/>
            <a:ext cx="1532700" cy="1068000"/>
          </a:xfrm>
          <a:prstGeom prst="roundRect">
            <a:avLst>
              <a:gd name="adj" fmla="val 8144"/>
            </a:avLst>
          </a:prstGeom>
          <a:noFill/>
          <a:ln>
            <a:noFill/>
          </a:ln>
        </p:spPr>
      </p:pic>
      <p:sp>
        <p:nvSpPr>
          <p:cNvPr id="317" name="Google Shape;317;p13"/>
          <p:cNvSpPr txBox="1"/>
          <p:nvPr/>
        </p:nvSpPr>
        <p:spPr>
          <a:xfrm>
            <a:off x="5679475" y="3906634"/>
            <a:ext cx="2082000" cy="1155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800"/>
              <a:buFont typeface="Arial"/>
              <a:buNone/>
            </a:pPr>
            <a:endParaRPr sz="750" b="0" i="0" u="none" strike="noStrike" cap="none">
              <a:solidFill>
                <a:srgbClr val="434343"/>
              </a:solidFill>
              <a:latin typeface="Zen Kaku Gothic New Medium"/>
              <a:ea typeface="Zen Kaku Gothic New Medium"/>
              <a:cs typeface="Zen Kaku Gothic New Medium"/>
              <a:sym typeface="Zen Kaku Gothic New Medium"/>
            </a:endParaRPr>
          </a:p>
        </p:txBody>
      </p:sp>
      <p:sp>
        <p:nvSpPr>
          <p:cNvPr id="318" name="Google Shape;318;p13"/>
          <p:cNvSpPr txBox="1"/>
          <p:nvPr/>
        </p:nvSpPr>
        <p:spPr>
          <a:xfrm>
            <a:off x="608982" y="1449563"/>
            <a:ext cx="3600600" cy="5958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ja" sz="1800" b="1" dirty="0">
                <a:solidFill>
                  <a:schemeClr val="accent1"/>
                </a:solidFill>
                <a:latin typeface="Zen Kaku Gothic New"/>
                <a:ea typeface="Zen Kaku Gothic New"/>
                <a:cs typeface="Zen Kaku Gothic New"/>
                <a:sym typeface="Zen Kaku Gothic New"/>
              </a:rPr>
              <a:t>Provision of agricultural technology and advice on biochar application</a:t>
            </a:r>
            <a:endParaRPr sz="1800" b="1" dirty="0">
              <a:solidFill>
                <a:schemeClr val="accent1"/>
              </a:solidFill>
              <a:latin typeface="Zen Kaku Gothic New"/>
              <a:ea typeface="Zen Kaku Gothic New"/>
              <a:cs typeface="Zen Kaku Gothic New"/>
              <a:sym typeface="Zen Kaku Gothic New"/>
            </a:endParaRPr>
          </a:p>
        </p:txBody>
      </p:sp>
      <p:cxnSp>
        <p:nvCxnSpPr>
          <p:cNvPr id="319" name="Google Shape;319;p13"/>
          <p:cNvCxnSpPr/>
          <p:nvPr/>
        </p:nvCxnSpPr>
        <p:spPr>
          <a:xfrm>
            <a:off x="497532" y="2318040"/>
            <a:ext cx="3823500" cy="0"/>
          </a:xfrm>
          <a:prstGeom prst="straightConnector1">
            <a:avLst/>
          </a:prstGeom>
          <a:noFill/>
          <a:ln w="9525" cap="flat" cmpd="sng">
            <a:solidFill>
              <a:srgbClr val="CCCCCC"/>
            </a:solidFill>
            <a:prstDash val="dash"/>
            <a:round/>
            <a:headEnd type="none" w="sm" len="sm"/>
            <a:tailEnd type="none" w="sm" len="sm"/>
          </a:ln>
        </p:spPr>
      </p:cxnSp>
      <p:sp>
        <p:nvSpPr>
          <p:cNvPr id="320" name="Google Shape;320;p13"/>
          <p:cNvSpPr txBox="1"/>
          <p:nvPr/>
        </p:nvSpPr>
        <p:spPr>
          <a:xfrm>
            <a:off x="1866725" y="2238025"/>
            <a:ext cx="956100" cy="215100"/>
          </a:xfrm>
          <a:prstGeom prst="rect">
            <a:avLst/>
          </a:prstGeom>
          <a:solidFill>
            <a:srgbClr val="F7F7F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100" b="1" i="0" u="none" strike="noStrike" cap="none">
                <a:solidFill>
                  <a:srgbClr val="237B31"/>
                </a:solidFill>
                <a:latin typeface="Zen Kaku Gothic New"/>
                <a:ea typeface="Zen Kaku Gothic New"/>
                <a:cs typeface="Zen Kaku Gothic New"/>
                <a:sym typeface="Zen Kaku Gothic New"/>
              </a:rPr>
              <a:t>Overview</a:t>
            </a:r>
            <a:endParaRPr sz="1100" b="1" i="0" u="none" strike="noStrike" cap="none">
              <a:solidFill>
                <a:srgbClr val="237B31"/>
              </a:solidFill>
              <a:latin typeface="Zen Kaku Gothic New"/>
              <a:ea typeface="Zen Kaku Gothic New"/>
              <a:cs typeface="Zen Kaku Gothic New"/>
              <a:sym typeface="Zen Kaku Gothic New"/>
            </a:endParaRPr>
          </a:p>
        </p:txBody>
      </p:sp>
      <p:cxnSp>
        <p:nvCxnSpPr>
          <p:cNvPr id="321" name="Google Shape;321;p13"/>
          <p:cNvCxnSpPr/>
          <p:nvPr/>
        </p:nvCxnSpPr>
        <p:spPr>
          <a:xfrm>
            <a:off x="4784018" y="2318040"/>
            <a:ext cx="3823500" cy="0"/>
          </a:xfrm>
          <a:prstGeom prst="straightConnector1">
            <a:avLst/>
          </a:prstGeom>
          <a:noFill/>
          <a:ln w="9525" cap="flat" cmpd="sng">
            <a:solidFill>
              <a:srgbClr val="CCCCCC"/>
            </a:solidFill>
            <a:prstDash val="dash"/>
            <a:round/>
            <a:headEnd type="none" w="sm" len="sm"/>
            <a:tailEnd type="none" w="sm" len="sm"/>
          </a:ln>
        </p:spPr>
      </p:cxnSp>
      <p:sp>
        <p:nvSpPr>
          <p:cNvPr id="322" name="Google Shape;322;p13"/>
          <p:cNvSpPr txBox="1"/>
          <p:nvPr/>
        </p:nvSpPr>
        <p:spPr>
          <a:xfrm>
            <a:off x="6161356" y="2238025"/>
            <a:ext cx="956100" cy="215100"/>
          </a:xfrm>
          <a:prstGeom prst="rect">
            <a:avLst/>
          </a:prstGeom>
          <a:solidFill>
            <a:srgbClr val="F7F7F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100" b="1" i="0" u="none" strike="noStrike" cap="none">
                <a:solidFill>
                  <a:srgbClr val="237B31"/>
                </a:solidFill>
                <a:latin typeface="Zen Kaku Gothic New"/>
                <a:ea typeface="Zen Kaku Gothic New"/>
                <a:cs typeface="Zen Kaku Gothic New"/>
                <a:sym typeface="Zen Kaku Gothic New"/>
              </a:rPr>
              <a:t>Overview</a:t>
            </a:r>
            <a:endParaRPr sz="1100" b="1" i="0" u="none" strike="noStrike" cap="none">
              <a:solidFill>
                <a:srgbClr val="237B31"/>
              </a:solidFill>
              <a:latin typeface="Zen Kaku Gothic New"/>
              <a:ea typeface="Zen Kaku Gothic New"/>
              <a:cs typeface="Zen Kaku Gothic New"/>
              <a:sym typeface="Zen Kaku Gothic New"/>
            </a:endParaRPr>
          </a:p>
        </p:txBody>
      </p:sp>
      <p:cxnSp>
        <p:nvCxnSpPr>
          <p:cNvPr id="323" name="Google Shape;323;p13"/>
          <p:cNvCxnSpPr/>
          <p:nvPr/>
        </p:nvCxnSpPr>
        <p:spPr>
          <a:xfrm>
            <a:off x="4572000" y="869602"/>
            <a:ext cx="0" cy="2997300"/>
          </a:xfrm>
          <a:prstGeom prst="straightConnector1">
            <a:avLst/>
          </a:prstGeom>
          <a:noFill/>
          <a:ln w="9525" cap="flat" cmpd="sng">
            <a:solidFill>
              <a:srgbClr val="CCCCCC"/>
            </a:solidFill>
            <a:prstDash val="solid"/>
            <a:round/>
            <a:headEnd type="none" w="sm" len="sm"/>
            <a:tailEnd type="none" w="sm" len="sm"/>
          </a:ln>
        </p:spPr>
      </p:cxnSp>
      <p:sp>
        <p:nvSpPr>
          <p:cNvPr id="324" name="Google Shape;324;p13"/>
          <p:cNvSpPr txBox="1"/>
          <p:nvPr/>
        </p:nvSpPr>
        <p:spPr>
          <a:xfrm>
            <a:off x="4694875" y="1361113"/>
            <a:ext cx="4051200" cy="831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 sz="1800" b="1">
                <a:solidFill>
                  <a:schemeClr val="accent1"/>
                </a:solidFill>
                <a:latin typeface="Zen Kaku Gothic New"/>
                <a:ea typeface="Zen Kaku Gothic New"/>
                <a:cs typeface="Zen Kaku Gothic New"/>
                <a:sym typeface="Zen Kaku Gothic New"/>
              </a:rPr>
              <a:t>Quantitative analysis of greenhouse gases, soil analysis, </a:t>
            </a:r>
            <a:endParaRPr sz="1800" b="1">
              <a:solidFill>
                <a:schemeClr val="accent1"/>
              </a:solidFill>
              <a:latin typeface="Zen Kaku Gothic New"/>
              <a:ea typeface="Zen Kaku Gothic New"/>
              <a:cs typeface="Zen Kaku Gothic New"/>
              <a:sym typeface="Zen Kaku Gothic New"/>
            </a:endParaRPr>
          </a:p>
          <a:p>
            <a:pPr marL="0" marR="0" lvl="0" indent="0" algn="ctr" rtl="0">
              <a:lnSpc>
                <a:spcPct val="100000"/>
              </a:lnSpc>
              <a:spcBef>
                <a:spcPts val="0"/>
              </a:spcBef>
              <a:spcAft>
                <a:spcPts val="0"/>
              </a:spcAft>
              <a:buClr>
                <a:srgbClr val="000000"/>
              </a:buClr>
              <a:buSzPts val="2000"/>
              <a:buFont typeface="Arial"/>
              <a:buNone/>
            </a:pPr>
            <a:r>
              <a:rPr lang="ja" sz="1800" b="1">
                <a:solidFill>
                  <a:schemeClr val="accent1"/>
                </a:solidFill>
                <a:latin typeface="Zen Kaku Gothic New"/>
                <a:ea typeface="Zen Kaku Gothic New"/>
                <a:cs typeface="Zen Kaku Gothic New"/>
                <a:sym typeface="Zen Kaku Gothic New"/>
              </a:rPr>
              <a:t>related to biochar utilization</a:t>
            </a:r>
            <a:endParaRPr sz="1800" b="1">
              <a:solidFill>
                <a:schemeClr val="accent1"/>
              </a:solidFill>
              <a:latin typeface="Zen Kaku Gothic New"/>
              <a:ea typeface="Zen Kaku Gothic New"/>
              <a:cs typeface="Zen Kaku Gothic New"/>
              <a:sym typeface="Zen Kaku Gothic New"/>
            </a:endParaRPr>
          </a:p>
        </p:txBody>
      </p:sp>
      <p:pic>
        <p:nvPicPr>
          <p:cNvPr id="325" name="Google Shape;325;p13" title="農地.jpg"/>
          <p:cNvPicPr preferRelativeResize="0"/>
          <p:nvPr/>
        </p:nvPicPr>
        <p:blipFill rotWithShape="1">
          <a:blip r:embed="rId4">
            <a:alphaModFix/>
          </a:blip>
          <a:srcRect l="9811" t="1590" r="1860" b="5953"/>
          <a:stretch/>
        </p:blipFill>
        <p:spPr>
          <a:xfrm>
            <a:off x="2960575" y="2525825"/>
            <a:ext cx="1360500" cy="1068000"/>
          </a:xfrm>
          <a:prstGeom prst="roundRect">
            <a:avLst>
              <a:gd name="adj" fmla="val 8144"/>
            </a:avLst>
          </a:prstGeom>
          <a:noFill/>
          <a:ln>
            <a:noFill/>
          </a:ln>
        </p:spPr>
      </p:pic>
      <p:sp>
        <p:nvSpPr>
          <p:cNvPr id="326" name="Google Shape;326;p13"/>
          <p:cNvSpPr/>
          <p:nvPr/>
        </p:nvSpPr>
        <p:spPr>
          <a:xfrm rot="10800000">
            <a:off x="162175" y="-2625"/>
            <a:ext cx="46800" cy="665400"/>
          </a:xfrm>
          <a:prstGeom prst="round2SameRect">
            <a:avLst>
              <a:gd name="adj1" fmla="val 50000"/>
              <a:gd name="adj2" fmla="val 0"/>
            </a:avLst>
          </a:prstGeom>
          <a:gradFill>
            <a:gsLst>
              <a:gs pos="0">
                <a:srgbClr val="37B700"/>
              </a:gs>
              <a:gs pos="100000">
                <a:srgbClr val="1A5600"/>
              </a:gs>
            </a:gsLst>
            <a:lin ang="2698631"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
        <p:nvSpPr>
          <p:cNvPr id="327" name="Google Shape;327;p13"/>
          <p:cNvSpPr txBox="1">
            <a:spLocks noGrp="1"/>
          </p:cNvSpPr>
          <p:nvPr>
            <p:ph type="title"/>
          </p:nvPr>
        </p:nvSpPr>
        <p:spPr>
          <a:xfrm>
            <a:off x="354800" y="258200"/>
            <a:ext cx="7345800" cy="437700"/>
          </a:xfrm>
          <a:prstGeom prst="rect">
            <a:avLst/>
          </a:prstGeom>
          <a:noFill/>
          <a:ln>
            <a:noFill/>
          </a:ln>
        </p:spPr>
        <p:txBody>
          <a:bodyPr spcFirstLastPara="1" wrap="square" lIns="0" tIns="0" rIns="0" bIns="0" anchor="ctr" anchorCtr="0">
            <a:normAutofit fontScale="90000"/>
          </a:bodyPr>
          <a:lstStyle/>
          <a:p>
            <a:pPr marL="0" lvl="0" indent="0" algn="l" rtl="0">
              <a:lnSpc>
                <a:spcPct val="130000"/>
              </a:lnSpc>
              <a:spcBef>
                <a:spcPts val="0"/>
              </a:spcBef>
              <a:spcAft>
                <a:spcPts val="0"/>
              </a:spcAft>
              <a:buSzPct val="197845"/>
              <a:buNone/>
            </a:pPr>
            <a:r>
              <a:rPr lang="ja" sz="1010" b="0">
                <a:latin typeface="Zen Kaku Gothic New Medium"/>
                <a:ea typeface="Zen Kaku Gothic New Medium"/>
                <a:cs typeface="Zen Kaku Gothic New Medium"/>
                <a:sym typeface="Zen Kaku Gothic New Medium"/>
              </a:rPr>
              <a:t>[Nurtures greenery] Promoting crop yield improvement and cost reduction by resolving the lack of technology and information</a:t>
            </a:r>
            <a:endParaRPr sz="1010" b="0">
              <a:latin typeface="Zen Kaku Gothic New Medium"/>
              <a:ea typeface="Zen Kaku Gothic New Medium"/>
              <a:cs typeface="Zen Kaku Gothic New Medium"/>
              <a:sym typeface="Zen Kaku Gothic New Medium"/>
            </a:endParaRPr>
          </a:p>
          <a:p>
            <a:pPr marL="0" lvl="0" indent="0" algn="l" rtl="0">
              <a:lnSpc>
                <a:spcPct val="130000"/>
              </a:lnSpc>
              <a:spcBef>
                <a:spcPts val="0"/>
              </a:spcBef>
              <a:spcAft>
                <a:spcPts val="0"/>
              </a:spcAft>
              <a:buSzPct val="136612"/>
              <a:buNone/>
            </a:pPr>
            <a:r>
              <a:rPr lang="ja" sz="1464"/>
              <a:t>Agronomic Support</a:t>
            </a:r>
            <a:r>
              <a:rPr lang="ja" sz="2131"/>
              <a:t>（</a:t>
            </a:r>
            <a:r>
              <a:rPr lang="ja" sz="1464"/>
              <a:t>Agronomic Guidance・Various analyzes）</a:t>
            </a:r>
            <a:endParaRPr sz="1464"/>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
          <p:cNvSpPr txBox="1">
            <a:spLocks noGrp="1"/>
          </p:cNvSpPr>
          <p:nvPr>
            <p:ph type="sldNum" idx="12"/>
          </p:nvPr>
        </p:nvSpPr>
        <p:spPr>
          <a:xfrm>
            <a:off x="8648900" y="172008"/>
            <a:ext cx="4014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ltLang="ja" b="1">
                <a:latin typeface="Zen Kaku Gothic New"/>
                <a:ea typeface="Zen Kaku Gothic New"/>
                <a:cs typeface="Zen Kaku Gothic New"/>
                <a:sym typeface="Zen Kaku Gothic New"/>
              </a:rPr>
              <a:t>11</a:t>
            </a:fld>
            <a:endParaRPr b="1">
              <a:latin typeface="Zen Kaku Gothic New"/>
              <a:ea typeface="Zen Kaku Gothic New"/>
              <a:cs typeface="Zen Kaku Gothic New"/>
              <a:sym typeface="Zen Kaku Gothic New"/>
            </a:endParaRPr>
          </a:p>
        </p:txBody>
      </p:sp>
      <p:sp>
        <p:nvSpPr>
          <p:cNvPr id="244" name="Google Shape;244;p2"/>
          <p:cNvSpPr txBox="1">
            <a:spLocks noGrp="1"/>
          </p:cNvSpPr>
          <p:nvPr>
            <p:ph type="title"/>
          </p:nvPr>
        </p:nvSpPr>
        <p:spPr>
          <a:xfrm>
            <a:off x="354800" y="258200"/>
            <a:ext cx="6772500" cy="437700"/>
          </a:xfrm>
          <a:prstGeom prst="rect">
            <a:avLst/>
          </a:prstGeom>
          <a:noFill/>
          <a:ln>
            <a:noFill/>
          </a:ln>
        </p:spPr>
        <p:txBody>
          <a:bodyPr spcFirstLastPara="1" wrap="square" lIns="0" tIns="0" rIns="0" bIns="0" anchor="ctr" anchorCtr="0">
            <a:normAutofit fontScale="90000"/>
          </a:bodyPr>
          <a:lstStyle/>
          <a:p>
            <a:pPr marL="0" lvl="0" indent="0" algn="l" rtl="0">
              <a:lnSpc>
                <a:spcPct val="130000"/>
              </a:lnSpc>
              <a:spcBef>
                <a:spcPts val="0"/>
              </a:spcBef>
              <a:spcAft>
                <a:spcPts val="0"/>
              </a:spcAft>
              <a:buClr>
                <a:schemeClr val="dk1"/>
              </a:buClr>
              <a:buSzPct val="178253"/>
              <a:buFont typeface="Arial"/>
              <a:buNone/>
            </a:pPr>
            <a:r>
              <a:rPr lang="ja" sz="1122" b="0">
                <a:latin typeface="Zen Kaku Gothic New Medium"/>
                <a:ea typeface="Zen Kaku Gothic New Medium"/>
                <a:cs typeface="Zen Kaku Gothic New Medium"/>
                <a:sym typeface="Zen Kaku Gothic New Medium"/>
              </a:rPr>
              <a:t>[Nurtures greenery]</a:t>
            </a:r>
            <a:endParaRPr sz="1122" b="0">
              <a:latin typeface="Zen Kaku Gothic New Medium"/>
              <a:ea typeface="Zen Kaku Gothic New Medium"/>
              <a:cs typeface="Zen Kaku Gothic New Medium"/>
              <a:sym typeface="Zen Kaku Gothic New Medium"/>
            </a:endParaRPr>
          </a:p>
          <a:p>
            <a:pPr marL="0" lvl="0" indent="0" algn="l" rtl="0">
              <a:lnSpc>
                <a:spcPct val="130000"/>
              </a:lnSpc>
              <a:spcBef>
                <a:spcPts val="0"/>
              </a:spcBef>
              <a:spcAft>
                <a:spcPts val="0"/>
              </a:spcAft>
              <a:buSzPct val="93846"/>
              <a:buNone/>
            </a:pPr>
            <a:r>
              <a:rPr lang="ja" sz="2131"/>
              <a:t>Biochar R&amp;D Center Establishment</a:t>
            </a:r>
            <a:endParaRPr sz="1464">
              <a:latin typeface="Zen Kaku Gothic New"/>
              <a:ea typeface="Zen Kaku Gothic New"/>
              <a:cs typeface="Zen Kaku Gothic New"/>
              <a:sym typeface="Zen Kaku Gothic New"/>
            </a:endParaRPr>
          </a:p>
        </p:txBody>
      </p:sp>
      <p:sp>
        <p:nvSpPr>
          <p:cNvPr id="245" name="Google Shape;245;p2"/>
          <p:cNvSpPr/>
          <p:nvPr/>
        </p:nvSpPr>
        <p:spPr>
          <a:xfrm rot="10800000">
            <a:off x="162175" y="-2625"/>
            <a:ext cx="46800" cy="665400"/>
          </a:xfrm>
          <a:prstGeom prst="round2SameRect">
            <a:avLst>
              <a:gd name="adj1" fmla="val 50000"/>
              <a:gd name="adj2" fmla="val 0"/>
            </a:avLst>
          </a:prstGeom>
          <a:gradFill>
            <a:gsLst>
              <a:gs pos="0">
                <a:srgbClr val="37B700"/>
              </a:gs>
              <a:gs pos="100000">
                <a:srgbClr val="1A5600"/>
              </a:gs>
            </a:gsLst>
            <a:lin ang="2698631"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
        <p:nvSpPr>
          <p:cNvPr id="246" name="Google Shape;246;p2"/>
          <p:cNvSpPr txBox="1"/>
          <p:nvPr/>
        </p:nvSpPr>
        <p:spPr>
          <a:xfrm>
            <a:off x="354800" y="1012250"/>
            <a:ext cx="5715900" cy="4632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ja" b="1">
                <a:solidFill>
                  <a:srgbClr val="434343"/>
                </a:solidFill>
                <a:latin typeface="Zen Kaku Gothic New"/>
                <a:ea typeface="Zen Kaku Gothic New"/>
                <a:cs typeface="Zen Kaku Gothic New"/>
                <a:sym typeface="Zen Kaku Gothic New"/>
              </a:rPr>
              <a:t>Utilizing the Innoshima Flower Center as the "Biochar R&amp;D Center," </a:t>
            </a:r>
            <a:endParaRPr b="1">
              <a:solidFill>
                <a:srgbClr val="434343"/>
              </a:solidFill>
              <a:latin typeface="Zen Kaku Gothic New"/>
              <a:ea typeface="Zen Kaku Gothic New"/>
              <a:cs typeface="Zen Kaku Gothic New"/>
              <a:sym typeface="Zen Kaku Gothic New"/>
            </a:endParaRPr>
          </a:p>
          <a:p>
            <a:pPr marL="0" marR="0" lvl="0" indent="0" algn="l" rtl="0">
              <a:lnSpc>
                <a:spcPct val="115000"/>
              </a:lnSpc>
              <a:spcBef>
                <a:spcPts val="0"/>
              </a:spcBef>
              <a:spcAft>
                <a:spcPts val="0"/>
              </a:spcAft>
              <a:buClr>
                <a:srgbClr val="000000"/>
              </a:buClr>
              <a:buSzPts val="1400"/>
              <a:buFont typeface="Arial"/>
              <a:buNone/>
            </a:pPr>
            <a:r>
              <a:rPr lang="ja" b="1">
                <a:solidFill>
                  <a:srgbClr val="434343"/>
                </a:solidFill>
                <a:latin typeface="Zen Kaku Gothic New"/>
                <a:ea typeface="Zen Kaku Gothic New"/>
                <a:cs typeface="Zen Kaku Gothic New"/>
                <a:sym typeface="Zen Kaku Gothic New"/>
              </a:rPr>
              <a:t>a research and development base related to biochar.</a:t>
            </a:r>
            <a:endParaRPr b="1">
              <a:solidFill>
                <a:srgbClr val="434343"/>
              </a:solidFill>
              <a:latin typeface="Zen Kaku Gothic New"/>
              <a:ea typeface="Zen Kaku Gothic New"/>
              <a:cs typeface="Zen Kaku Gothic New"/>
              <a:sym typeface="Zen Kaku Gothic New"/>
            </a:endParaRPr>
          </a:p>
        </p:txBody>
      </p:sp>
      <p:sp>
        <p:nvSpPr>
          <p:cNvPr id="247" name="Google Shape;247;p2"/>
          <p:cNvSpPr/>
          <p:nvPr/>
        </p:nvSpPr>
        <p:spPr>
          <a:xfrm>
            <a:off x="165750" y="987340"/>
            <a:ext cx="72600" cy="480000"/>
          </a:xfrm>
          <a:prstGeom prst="roundRect">
            <a:avLst>
              <a:gd name="adj" fmla="val 50000"/>
            </a:avLst>
          </a:prstGeom>
          <a:gradFill>
            <a:gsLst>
              <a:gs pos="0">
                <a:srgbClr val="37B700"/>
              </a:gs>
              <a:gs pos="100000">
                <a:srgbClr val="1A5600"/>
              </a:gs>
            </a:gsLst>
            <a:lin ang="2698631" scaled="0"/>
          </a:gradFill>
          <a:ln>
            <a:noFill/>
          </a:ln>
          <a:effectLst>
            <a:outerShdw blurRad="214313" algn="bl" rotWithShape="0">
              <a:srgbClr val="274E13">
                <a:alpha val="3921"/>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2"/>
          <p:cNvSpPr/>
          <p:nvPr/>
        </p:nvSpPr>
        <p:spPr>
          <a:xfrm rot="10800000" flipH="1">
            <a:off x="179674" y="1619250"/>
            <a:ext cx="8964325" cy="3524250"/>
          </a:xfrm>
          <a:prstGeom prst="round1Rect">
            <a:avLst>
              <a:gd name="adj" fmla="val 9622"/>
            </a:avLst>
          </a:prstGeom>
          <a:solidFill>
            <a:schemeClr val="lt1"/>
          </a:solidFill>
          <a:ln>
            <a:noFill/>
          </a:ln>
          <a:effectLst>
            <a:outerShdw blurRad="214313" algn="bl" rotWithShape="0">
              <a:srgbClr val="000000">
                <a:alpha val="470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
        <p:nvSpPr>
          <p:cNvPr id="249" name="Google Shape;249;p2"/>
          <p:cNvSpPr/>
          <p:nvPr/>
        </p:nvSpPr>
        <p:spPr>
          <a:xfrm>
            <a:off x="162174" y="1619250"/>
            <a:ext cx="152400" cy="3524251"/>
          </a:xfrm>
          <a:prstGeom prst="rect">
            <a:avLst/>
          </a:prstGeom>
          <a:gradFill>
            <a:gsLst>
              <a:gs pos="0">
                <a:srgbClr val="37B700"/>
              </a:gs>
              <a:gs pos="100000">
                <a:srgbClr val="1A5600"/>
              </a:gs>
            </a:gsLst>
            <a:lin ang="2698631"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pic>
        <p:nvPicPr>
          <p:cNvPr id="250" name="Google Shape;250;p2" title="スクリーンショット 2025-04-13 180139.png"/>
          <p:cNvPicPr preferRelativeResize="0"/>
          <p:nvPr/>
        </p:nvPicPr>
        <p:blipFill rotWithShape="1">
          <a:blip r:embed="rId3">
            <a:alphaModFix/>
          </a:blip>
          <a:srcRect l="51589" t="34192" r="7012" b="11306"/>
          <a:stretch/>
        </p:blipFill>
        <p:spPr>
          <a:xfrm>
            <a:off x="2823815" y="3657600"/>
            <a:ext cx="2110740" cy="1485800"/>
          </a:xfrm>
          <a:prstGeom prst="rect">
            <a:avLst/>
          </a:prstGeom>
          <a:noFill/>
          <a:ln>
            <a:noFill/>
          </a:ln>
        </p:spPr>
      </p:pic>
      <p:sp>
        <p:nvSpPr>
          <p:cNvPr id="251" name="Google Shape;251;p2"/>
          <p:cNvSpPr txBox="1"/>
          <p:nvPr/>
        </p:nvSpPr>
        <p:spPr>
          <a:xfrm>
            <a:off x="341850" y="1663625"/>
            <a:ext cx="3250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ja" b="1">
                <a:solidFill>
                  <a:srgbClr val="434343"/>
                </a:solidFill>
                <a:latin typeface="Zen Kaku Gothic New"/>
                <a:ea typeface="Zen Kaku Gothic New"/>
                <a:cs typeface="Zen Kaku Gothic New"/>
                <a:sym typeface="Zen Kaku Gothic New"/>
              </a:rPr>
              <a:t>Roles of the R&amp;D Center (3 Sections):</a:t>
            </a:r>
            <a:endParaRPr b="1">
              <a:solidFill>
                <a:srgbClr val="434343"/>
              </a:solidFill>
              <a:latin typeface="Zen Kaku Gothic New"/>
              <a:ea typeface="Zen Kaku Gothic New"/>
              <a:cs typeface="Zen Kaku Gothic New"/>
              <a:sym typeface="Zen Kaku Gothic New"/>
            </a:endParaRPr>
          </a:p>
        </p:txBody>
      </p:sp>
      <p:sp>
        <p:nvSpPr>
          <p:cNvPr id="252" name="Google Shape;252;p2"/>
          <p:cNvSpPr txBox="1"/>
          <p:nvPr/>
        </p:nvSpPr>
        <p:spPr>
          <a:xfrm>
            <a:off x="387973" y="1980792"/>
            <a:ext cx="4333800" cy="2846100"/>
          </a:xfrm>
          <a:prstGeom prst="rect">
            <a:avLst/>
          </a:prstGeom>
          <a:noFill/>
          <a:ln>
            <a:noFill/>
          </a:ln>
        </p:spPr>
        <p:txBody>
          <a:bodyPr spcFirstLastPara="1" wrap="square" lIns="0" tIns="0" rIns="0"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ja" sz="1100" u="sng">
                <a:solidFill>
                  <a:srgbClr val="434343"/>
                </a:solidFill>
                <a:latin typeface="Noto Sans JP"/>
                <a:ea typeface="Noto Sans JP"/>
                <a:cs typeface="Noto Sans JP"/>
                <a:sym typeface="Noto Sans JP"/>
              </a:rPr>
              <a:t>Biochar Research Section</a:t>
            </a:r>
            <a:endParaRPr sz="1100" b="0" i="0" u="sng" strike="noStrike" cap="none">
              <a:solidFill>
                <a:srgbClr val="434343"/>
              </a:solidFill>
              <a:latin typeface="Noto Sans JP"/>
              <a:ea typeface="Noto Sans JP"/>
              <a:cs typeface="Noto Sans JP"/>
              <a:sym typeface="Noto Sans JP"/>
            </a:endParaRPr>
          </a:p>
          <a:p>
            <a:pPr marL="171450" marR="0" lvl="4" indent="-171450" algn="l" rtl="0">
              <a:lnSpc>
                <a:spcPct val="115000"/>
              </a:lnSpc>
              <a:spcBef>
                <a:spcPts val="0"/>
              </a:spcBef>
              <a:spcAft>
                <a:spcPts val="0"/>
              </a:spcAft>
              <a:buClr>
                <a:srgbClr val="000000"/>
              </a:buClr>
              <a:buSzPts val="900"/>
              <a:buFont typeface="Noto Sans JP"/>
              <a:buChar char="-"/>
            </a:pPr>
            <a:r>
              <a:rPr lang="ja" sz="1100">
                <a:solidFill>
                  <a:srgbClr val="434343"/>
                </a:solidFill>
                <a:latin typeface="Noto Sans JP"/>
                <a:ea typeface="Noto Sans JP"/>
                <a:cs typeface="Noto Sans JP"/>
                <a:sym typeface="Noto Sans JP"/>
              </a:rPr>
              <a:t>Analytical services to confirm biochar quality and application effects, including elemental analysis and greenhouse gas analysis. Accepts trainees from Japan and abroad (e.g., Ukrainian trainees planned for 2026/1 as part of a UNIDO Ukraine Reconstruction project).</a:t>
            </a:r>
            <a:endParaRPr sz="1100">
              <a:solidFill>
                <a:srgbClr val="434343"/>
              </a:solidFill>
              <a:latin typeface="Noto Sans JP"/>
              <a:ea typeface="Noto Sans JP"/>
              <a:cs typeface="Noto Sans JP"/>
              <a:sym typeface="Noto Sans JP"/>
            </a:endParaRPr>
          </a:p>
          <a:p>
            <a:pPr marL="0" marR="0" lvl="4" indent="0" algn="l" rtl="0">
              <a:lnSpc>
                <a:spcPct val="115000"/>
              </a:lnSpc>
              <a:spcBef>
                <a:spcPts val="0"/>
              </a:spcBef>
              <a:spcAft>
                <a:spcPts val="0"/>
              </a:spcAft>
              <a:buClr>
                <a:srgbClr val="000000"/>
              </a:buClr>
              <a:buSzPts val="1100"/>
              <a:buFont typeface="Arial"/>
              <a:buNone/>
            </a:pPr>
            <a:endParaRPr sz="1100" b="0" i="0" u="sng" strike="noStrike" cap="none">
              <a:solidFill>
                <a:srgbClr val="434343"/>
              </a:solidFill>
              <a:latin typeface="Noto Sans JP"/>
              <a:ea typeface="Noto Sans JP"/>
              <a:cs typeface="Noto Sans JP"/>
              <a:sym typeface="Noto Sans JP"/>
            </a:endParaRPr>
          </a:p>
          <a:p>
            <a:pPr marL="0" marR="0" lvl="4" indent="0" algn="l" rtl="0">
              <a:lnSpc>
                <a:spcPct val="115000"/>
              </a:lnSpc>
              <a:spcBef>
                <a:spcPts val="0"/>
              </a:spcBef>
              <a:spcAft>
                <a:spcPts val="0"/>
              </a:spcAft>
              <a:buClr>
                <a:srgbClr val="000000"/>
              </a:buClr>
              <a:buSzPts val="1100"/>
              <a:buFont typeface="Arial"/>
              <a:buNone/>
            </a:pPr>
            <a:r>
              <a:rPr lang="ja" sz="1100" u="sng">
                <a:solidFill>
                  <a:srgbClr val="434343"/>
                </a:solidFill>
                <a:latin typeface="Noto Sans JP"/>
                <a:ea typeface="Noto Sans JP"/>
                <a:cs typeface="Noto Sans JP"/>
                <a:sym typeface="Noto Sans JP"/>
              </a:rPr>
              <a:t>Biochar Development Section</a:t>
            </a:r>
            <a:endParaRPr sz="1100" b="0" i="0" u="sng" strike="noStrike" cap="none">
              <a:solidFill>
                <a:srgbClr val="434343"/>
              </a:solidFill>
              <a:latin typeface="Noto Sans JP"/>
              <a:ea typeface="Noto Sans JP"/>
              <a:cs typeface="Noto Sans JP"/>
              <a:sym typeface="Noto Sans JP"/>
            </a:endParaRPr>
          </a:p>
          <a:p>
            <a:pPr marL="2286000" marR="0" lvl="0" indent="0" algn="l" rtl="0">
              <a:lnSpc>
                <a:spcPct val="115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1100" b="0" i="0" u="sng" strike="noStrike" cap="none">
              <a:solidFill>
                <a:srgbClr val="434343"/>
              </a:solidFill>
              <a:latin typeface="Noto Sans JP"/>
              <a:ea typeface="Noto Sans JP"/>
              <a:cs typeface="Noto Sans JP"/>
              <a:sym typeface="Noto Sans JP"/>
            </a:endParaRPr>
          </a:p>
          <a:p>
            <a:pPr marL="0" marR="0" lvl="0" indent="0" algn="l" rtl="0">
              <a:lnSpc>
                <a:spcPct val="115000"/>
              </a:lnSpc>
              <a:spcBef>
                <a:spcPts val="0"/>
              </a:spcBef>
              <a:spcAft>
                <a:spcPts val="0"/>
              </a:spcAft>
              <a:buClr>
                <a:srgbClr val="000000"/>
              </a:buClr>
              <a:buSzPts val="1100"/>
              <a:buFont typeface="Arial"/>
              <a:buNone/>
            </a:pPr>
            <a:endParaRPr sz="1100" u="sng">
              <a:solidFill>
                <a:srgbClr val="434343"/>
              </a:solidFill>
              <a:latin typeface="Noto Sans JP"/>
              <a:ea typeface="Noto Sans JP"/>
              <a:cs typeface="Noto Sans JP"/>
              <a:sym typeface="Noto Sans JP"/>
            </a:endParaRPr>
          </a:p>
          <a:p>
            <a:pPr marL="0" marR="0" lvl="0" indent="0" algn="l" rtl="0">
              <a:lnSpc>
                <a:spcPct val="115000"/>
              </a:lnSpc>
              <a:spcBef>
                <a:spcPts val="0"/>
              </a:spcBef>
              <a:spcAft>
                <a:spcPts val="0"/>
              </a:spcAft>
              <a:buClr>
                <a:srgbClr val="000000"/>
              </a:buClr>
              <a:buSzPts val="1100"/>
              <a:buFont typeface="Arial"/>
              <a:buNone/>
            </a:pPr>
            <a:endParaRPr sz="1100" u="sng">
              <a:solidFill>
                <a:srgbClr val="434343"/>
              </a:solidFill>
              <a:latin typeface="Noto Sans JP"/>
              <a:ea typeface="Noto Sans JP"/>
              <a:cs typeface="Noto Sans JP"/>
              <a:sym typeface="Noto Sans JP"/>
            </a:endParaRPr>
          </a:p>
          <a:p>
            <a:pPr marL="0" marR="0" lvl="0" indent="0" algn="l" rtl="0">
              <a:lnSpc>
                <a:spcPct val="115000"/>
              </a:lnSpc>
              <a:spcBef>
                <a:spcPts val="0"/>
              </a:spcBef>
              <a:spcAft>
                <a:spcPts val="0"/>
              </a:spcAft>
              <a:buClr>
                <a:srgbClr val="000000"/>
              </a:buClr>
              <a:buSzPts val="1100"/>
              <a:buFont typeface="Arial"/>
              <a:buNone/>
            </a:pPr>
            <a:r>
              <a:rPr lang="ja" sz="1100" u="sng">
                <a:solidFill>
                  <a:srgbClr val="434343"/>
                </a:solidFill>
                <a:latin typeface="Noto Sans JP"/>
                <a:ea typeface="Noto Sans JP"/>
                <a:cs typeface="Noto Sans JP"/>
                <a:sym typeface="Noto Sans JP"/>
              </a:rPr>
              <a:t>Cultivation Testing Section</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endParaRPr sz="1100">
              <a:solidFill>
                <a:srgbClr val="434343"/>
              </a:solidFill>
              <a:latin typeface="Noto Sans JP"/>
              <a:ea typeface="Noto Sans JP"/>
              <a:cs typeface="Noto Sans JP"/>
              <a:sym typeface="Noto Sans JP"/>
            </a:endParaRPr>
          </a:p>
        </p:txBody>
      </p:sp>
      <p:pic>
        <p:nvPicPr>
          <p:cNvPr id="253" name="Google Shape;253;p2"/>
          <p:cNvPicPr preferRelativeResize="0"/>
          <p:nvPr/>
        </p:nvPicPr>
        <p:blipFill rotWithShape="1">
          <a:blip r:embed="rId4">
            <a:alphaModFix/>
          </a:blip>
          <a:srcRect l="6618" r="2502"/>
          <a:stretch/>
        </p:blipFill>
        <p:spPr>
          <a:xfrm>
            <a:off x="5007954" y="1992630"/>
            <a:ext cx="4136045" cy="3150870"/>
          </a:xfrm>
          <a:prstGeom prst="rect">
            <a:avLst/>
          </a:prstGeom>
          <a:noFill/>
          <a:ln>
            <a:noFill/>
          </a:ln>
        </p:spPr>
      </p:pic>
      <p:sp>
        <p:nvSpPr>
          <p:cNvPr id="254" name="Google Shape;254;p2"/>
          <p:cNvSpPr txBox="1"/>
          <p:nvPr/>
        </p:nvSpPr>
        <p:spPr>
          <a:xfrm>
            <a:off x="314575" y="3441375"/>
            <a:ext cx="2509200" cy="597600"/>
          </a:xfrm>
          <a:prstGeom prst="rect">
            <a:avLst/>
          </a:prstGeom>
          <a:noFill/>
          <a:ln>
            <a:noFill/>
          </a:ln>
        </p:spPr>
        <p:txBody>
          <a:bodyPr spcFirstLastPara="1" wrap="square" lIns="91425" tIns="91425" rIns="91425" bIns="91425" anchor="t" anchorCtr="0">
            <a:noAutofit/>
          </a:bodyPr>
          <a:lstStyle/>
          <a:p>
            <a:pPr marL="171450" lvl="4" indent="-171450" algn="l" rtl="0">
              <a:lnSpc>
                <a:spcPct val="115000"/>
              </a:lnSpc>
              <a:spcBef>
                <a:spcPts val="0"/>
              </a:spcBef>
              <a:spcAft>
                <a:spcPts val="0"/>
              </a:spcAft>
              <a:buClr>
                <a:schemeClr val="dk1"/>
              </a:buClr>
              <a:buSzPts val="900"/>
              <a:buFont typeface="Noto Sans JP"/>
              <a:buChar char="-"/>
            </a:pPr>
            <a:r>
              <a:rPr lang="ja" sz="1100">
                <a:solidFill>
                  <a:srgbClr val="434343"/>
                </a:solidFill>
                <a:latin typeface="Noto Sans JP"/>
                <a:ea typeface="Noto Sans JP"/>
                <a:cs typeface="Noto Sans JP"/>
                <a:sym typeface="Noto Sans JP"/>
              </a:rPr>
              <a:t>Equipment development, test runs, and operating tests under various conditions.</a:t>
            </a:r>
            <a:endParaRPr sz="1800">
              <a:solidFill>
                <a:schemeClr val="dk2"/>
              </a:solidFill>
              <a:latin typeface="Noto Sans JP"/>
              <a:ea typeface="Noto Sans JP"/>
              <a:cs typeface="Noto Sans JP"/>
              <a:sym typeface="Noto Sans JP"/>
            </a:endParaRPr>
          </a:p>
          <a:p>
            <a:pPr marL="0" lvl="0" indent="0" algn="l" rtl="0">
              <a:spcBef>
                <a:spcPts val="0"/>
              </a:spcBef>
              <a:spcAft>
                <a:spcPts val="0"/>
              </a:spcAft>
              <a:buNone/>
            </a:pPr>
            <a:endParaRPr sz="1100" u="sng">
              <a:solidFill>
                <a:srgbClr val="434343"/>
              </a:solidFill>
              <a:latin typeface="Noto Sans JP"/>
              <a:ea typeface="Noto Sans JP"/>
              <a:cs typeface="Noto Sans JP"/>
              <a:sym typeface="Noto Sans JP"/>
            </a:endParaRPr>
          </a:p>
        </p:txBody>
      </p:sp>
      <p:sp>
        <p:nvSpPr>
          <p:cNvPr id="255" name="Google Shape;255;p2"/>
          <p:cNvSpPr txBox="1"/>
          <p:nvPr/>
        </p:nvSpPr>
        <p:spPr>
          <a:xfrm>
            <a:off x="314575" y="4459050"/>
            <a:ext cx="2617500" cy="597600"/>
          </a:xfrm>
          <a:prstGeom prst="rect">
            <a:avLst/>
          </a:prstGeom>
          <a:noFill/>
          <a:ln>
            <a:noFill/>
          </a:ln>
        </p:spPr>
        <p:txBody>
          <a:bodyPr spcFirstLastPara="1" wrap="square" lIns="91425" tIns="91425" rIns="91425" bIns="91425" anchor="t" anchorCtr="0">
            <a:noAutofit/>
          </a:bodyPr>
          <a:lstStyle/>
          <a:p>
            <a:pPr marL="171450" lvl="0" indent="-171450" algn="l" rtl="0">
              <a:lnSpc>
                <a:spcPct val="115000"/>
              </a:lnSpc>
              <a:spcBef>
                <a:spcPts val="0"/>
              </a:spcBef>
              <a:spcAft>
                <a:spcPts val="0"/>
              </a:spcAft>
              <a:buClr>
                <a:schemeClr val="dk1"/>
              </a:buClr>
              <a:buSzPts val="900"/>
              <a:buFont typeface="Noto Sans JP"/>
              <a:buChar char="-"/>
            </a:pPr>
            <a:r>
              <a:rPr lang="ja" sz="1100">
                <a:solidFill>
                  <a:srgbClr val="434343"/>
                </a:solidFill>
                <a:latin typeface="Noto Sans JP"/>
                <a:ea typeface="Noto Sans JP"/>
                <a:cs typeface="Noto Sans JP"/>
                <a:sym typeface="Noto Sans JP"/>
              </a:rPr>
              <a:t>Cultivation tests using biochar prototypes from the Development Section.</a:t>
            </a:r>
            <a:endParaRPr sz="1800">
              <a:solidFill>
                <a:schemeClr val="dk2"/>
              </a:solidFill>
              <a:latin typeface="Noto Sans JP"/>
              <a:ea typeface="Noto Sans JP"/>
              <a:cs typeface="Noto Sans JP"/>
              <a:sym typeface="Noto Sans J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3bf076cba9c_0_0"/>
          <p:cNvSpPr/>
          <p:nvPr/>
        </p:nvSpPr>
        <p:spPr>
          <a:xfrm>
            <a:off x="212450" y="1050450"/>
            <a:ext cx="8699100" cy="3822000"/>
          </a:xfrm>
          <a:prstGeom prst="roundRect">
            <a:avLst>
              <a:gd name="adj" fmla="val 4692"/>
            </a:avLst>
          </a:prstGeom>
          <a:solidFill>
            <a:schemeClr val="lt1"/>
          </a:solidFill>
          <a:ln>
            <a:noFill/>
          </a:ln>
          <a:effectLst>
            <a:outerShdw blurRad="214313" algn="bl" rotWithShape="0">
              <a:srgbClr val="274E13">
                <a:alpha val="3529"/>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g3bf076cba9c_0_0"/>
          <p:cNvSpPr txBox="1">
            <a:spLocks noGrp="1"/>
          </p:cNvSpPr>
          <p:nvPr>
            <p:ph type="title"/>
          </p:nvPr>
        </p:nvSpPr>
        <p:spPr>
          <a:xfrm>
            <a:off x="354801" y="180436"/>
            <a:ext cx="5527200" cy="437700"/>
          </a:xfrm>
          <a:prstGeom prst="rect">
            <a:avLst/>
          </a:prstGeom>
          <a:noFill/>
          <a:ln>
            <a:noFill/>
          </a:ln>
        </p:spPr>
        <p:txBody>
          <a:bodyPr spcFirstLastPara="1" wrap="square" lIns="0" tIns="0" rIns="0" bIns="0" anchor="ctr" anchorCtr="0">
            <a:normAutofit fontScale="90000"/>
          </a:bodyPr>
          <a:lstStyle/>
          <a:p>
            <a:pPr marL="0" lvl="0" indent="0" algn="l" rtl="0">
              <a:lnSpc>
                <a:spcPct val="100000"/>
              </a:lnSpc>
              <a:spcBef>
                <a:spcPts val="0"/>
              </a:spcBef>
              <a:spcAft>
                <a:spcPts val="0"/>
              </a:spcAft>
              <a:buSzPct val="100000"/>
              <a:buNone/>
            </a:pPr>
            <a:r>
              <a:rPr lang="ja"/>
              <a:t>Global South Future-Oriented Co-Creation Project (Large-scale Demonstration ASEAN Member States)</a:t>
            </a:r>
            <a:endParaRPr/>
          </a:p>
        </p:txBody>
      </p:sp>
      <p:sp>
        <p:nvSpPr>
          <p:cNvPr id="334" name="Google Shape;334;g3bf076cba9c_0_0"/>
          <p:cNvSpPr txBox="1">
            <a:spLocks noGrp="1"/>
          </p:cNvSpPr>
          <p:nvPr>
            <p:ph type="sldNum" idx="12"/>
          </p:nvPr>
        </p:nvSpPr>
        <p:spPr>
          <a:xfrm>
            <a:off x="8648900" y="172008"/>
            <a:ext cx="4014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US" altLang="ja"/>
              <a:t>12</a:t>
            </a:fld>
            <a:endParaRPr/>
          </a:p>
        </p:txBody>
      </p:sp>
      <p:sp>
        <p:nvSpPr>
          <p:cNvPr id="335" name="Google Shape;335;g3bf076cba9c_0_0"/>
          <p:cNvSpPr/>
          <p:nvPr/>
        </p:nvSpPr>
        <p:spPr>
          <a:xfrm>
            <a:off x="689010" y="1104907"/>
            <a:ext cx="7505700" cy="1047300"/>
          </a:xfrm>
          <a:prstGeom prst="rect">
            <a:avLst/>
          </a:prstGeom>
          <a:noFill/>
          <a:ln>
            <a:noFill/>
          </a:ln>
          <a:effectLst>
            <a:outerShdw blurRad="214313" algn="bl" rotWithShape="0">
              <a:srgbClr val="274E13">
                <a:alpha val="3529"/>
              </a:srgbClr>
            </a:outerShdw>
          </a:effectLst>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700"/>
              <a:buFont typeface="Arial"/>
              <a:buNone/>
            </a:pPr>
            <a:endParaRPr sz="2400" b="0" i="0" u="none" strike="noStrike" cap="none">
              <a:solidFill>
                <a:srgbClr val="000000"/>
              </a:solidFill>
              <a:latin typeface="Arial"/>
              <a:ea typeface="Arial"/>
              <a:cs typeface="Arial"/>
              <a:sym typeface="Arial"/>
            </a:endParaRPr>
          </a:p>
        </p:txBody>
      </p:sp>
      <p:pic>
        <p:nvPicPr>
          <p:cNvPr id="336" name="Google Shape;336;g3bf076cba9c_0_0"/>
          <p:cNvPicPr preferRelativeResize="0"/>
          <p:nvPr/>
        </p:nvPicPr>
        <p:blipFill>
          <a:blip r:embed="rId3">
            <a:alphaModFix/>
          </a:blip>
          <a:stretch>
            <a:fillRect/>
          </a:stretch>
        </p:blipFill>
        <p:spPr>
          <a:xfrm>
            <a:off x="212450" y="1072501"/>
            <a:ext cx="4277949" cy="3777899"/>
          </a:xfrm>
          <a:prstGeom prst="rect">
            <a:avLst/>
          </a:prstGeom>
          <a:solidFill>
            <a:schemeClr val="lt1"/>
          </a:solidFill>
          <a:ln>
            <a:noFill/>
          </a:ln>
          <a:effectLst>
            <a:outerShdw blurRad="214313" algn="bl" rotWithShape="0">
              <a:srgbClr val="274E13">
                <a:alpha val="3530"/>
              </a:srgbClr>
            </a:outerShdw>
          </a:effectLst>
        </p:spPr>
      </p:pic>
      <p:sp>
        <p:nvSpPr>
          <p:cNvPr id="337" name="Google Shape;337;g3bf076cba9c_0_0"/>
          <p:cNvSpPr txBox="1"/>
          <p:nvPr/>
        </p:nvSpPr>
        <p:spPr>
          <a:xfrm>
            <a:off x="354800" y="777150"/>
            <a:ext cx="2058000" cy="34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ja" sz="1200" b="1">
                <a:solidFill>
                  <a:schemeClr val="dk1"/>
                </a:solidFill>
              </a:rPr>
              <a:t>Business Overview</a:t>
            </a:r>
            <a:endParaRPr sz="1200" b="1">
              <a:solidFill>
                <a:schemeClr val="dk1"/>
              </a:solidFill>
            </a:endParaRPr>
          </a:p>
          <a:p>
            <a:pPr marL="0" lvl="0" indent="0" algn="l" rtl="0">
              <a:spcBef>
                <a:spcPts val="0"/>
              </a:spcBef>
              <a:spcAft>
                <a:spcPts val="0"/>
              </a:spcAft>
              <a:buNone/>
            </a:pPr>
            <a:endParaRPr sz="1500">
              <a:solidFill>
                <a:schemeClr val="dk2"/>
              </a:solidFill>
              <a:latin typeface="Noto Sans JP"/>
              <a:ea typeface="Noto Sans JP"/>
              <a:cs typeface="Noto Sans JP"/>
              <a:sym typeface="Noto Sans JP"/>
            </a:endParaRPr>
          </a:p>
        </p:txBody>
      </p:sp>
      <p:sp>
        <p:nvSpPr>
          <p:cNvPr id="338" name="Google Shape;338;g3bf076cba9c_0_0"/>
          <p:cNvSpPr txBox="1"/>
          <p:nvPr/>
        </p:nvSpPr>
        <p:spPr>
          <a:xfrm>
            <a:off x="4572000" y="1284750"/>
            <a:ext cx="4278000" cy="1671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ja" sz="1300" b="1">
                <a:solidFill>
                  <a:srgbClr val="333333"/>
                </a:solidFill>
              </a:rPr>
              <a:t>Cultivation test plan by biochar application </a:t>
            </a:r>
            <a:endParaRPr sz="1300" b="1">
              <a:solidFill>
                <a:srgbClr val="333333"/>
              </a:solidFill>
            </a:endParaRPr>
          </a:p>
          <a:p>
            <a:pPr marL="0" lvl="0" indent="0" algn="l" rtl="0">
              <a:lnSpc>
                <a:spcPct val="115000"/>
              </a:lnSpc>
              <a:spcBef>
                <a:spcPts val="0"/>
              </a:spcBef>
              <a:spcAft>
                <a:spcPts val="0"/>
              </a:spcAft>
              <a:buNone/>
            </a:pPr>
            <a:r>
              <a:rPr lang="ja" sz="1300" b="1">
                <a:solidFill>
                  <a:srgbClr val="333333"/>
                </a:solidFill>
              </a:rPr>
              <a:t>　　　　　　　　　by this project</a:t>
            </a:r>
            <a:br>
              <a:rPr lang="ja" sz="1300" b="1">
                <a:solidFill>
                  <a:srgbClr val="333333"/>
                </a:solidFill>
              </a:rPr>
            </a:br>
            <a:r>
              <a:rPr lang="ja" sz="1300">
                <a:solidFill>
                  <a:srgbClr val="333333"/>
                </a:solidFill>
              </a:rPr>
              <a:t>・Acacia (Prince HD Company, Binh Dinh Province)</a:t>
            </a:r>
            <a:endParaRPr sz="1300">
              <a:solidFill>
                <a:srgbClr val="333333"/>
              </a:solidFill>
            </a:endParaRPr>
          </a:p>
          <a:p>
            <a:pPr marL="0" lvl="0" indent="0" algn="l" rtl="0">
              <a:lnSpc>
                <a:spcPct val="115000"/>
              </a:lnSpc>
              <a:spcBef>
                <a:spcPts val="0"/>
              </a:spcBef>
              <a:spcAft>
                <a:spcPts val="0"/>
              </a:spcAft>
              <a:buNone/>
            </a:pPr>
            <a:r>
              <a:rPr lang="ja" sz="1300">
                <a:solidFill>
                  <a:srgbClr val="333333"/>
                </a:solidFill>
              </a:rPr>
              <a:t>・Rice (Quang Binh Province)</a:t>
            </a:r>
            <a:br>
              <a:rPr lang="ja" sz="1300">
                <a:solidFill>
                  <a:srgbClr val="333333"/>
                </a:solidFill>
              </a:rPr>
            </a:br>
            <a:r>
              <a:rPr lang="ja" sz="1300">
                <a:solidFill>
                  <a:srgbClr val="333333"/>
                </a:solidFill>
              </a:rPr>
              <a:t>・Cacao (Dong Nai Province, Trong Dak Company)</a:t>
            </a:r>
            <a:br>
              <a:rPr lang="ja" sz="1300">
                <a:solidFill>
                  <a:srgbClr val="333333"/>
                </a:solidFill>
              </a:rPr>
            </a:br>
            <a:r>
              <a:rPr lang="ja" sz="1300">
                <a:solidFill>
                  <a:srgbClr val="333333"/>
                </a:solidFill>
              </a:rPr>
              <a:t>・Durian (Dong Nai province)</a:t>
            </a:r>
            <a:endParaRPr sz="1300">
              <a:solidFill>
                <a:srgbClr val="333333"/>
              </a:solidFill>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endParaRPr>
          </a:p>
          <a:p>
            <a:pPr marL="0" lvl="0" indent="0" algn="l" rtl="0">
              <a:spcBef>
                <a:spcPts val="0"/>
              </a:spcBef>
              <a:spcAft>
                <a:spcPts val="0"/>
              </a:spcAft>
              <a:buNone/>
            </a:pPr>
            <a:endParaRPr sz="1100">
              <a:solidFill>
                <a:schemeClr val="dk2"/>
              </a:solidFill>
              <a:latin typeface="Noto Sans JP"/>
              <a:ea typeface="Noto Sans JP"/>
              <a:cs typeface="Noto Sans JP"/>
              <a:sym typeface="Noto Sans JP"/>
            </a:endParaRPr>
          </a:p>
        </p:txBody>
      </p:sp>
      <p:pic>
        <p:nvPicPr>
          <p:cNvPr id="339" name="Google Shape;339;g3bf076cba9c_0_0"/>
          <p:cNvPicPr preferRelativeResize="0"/>
          <p:nvPr/>
        </p:nvPicPr>
        <p:blipFill>
          <a:blip r:embed="rId4">
            <a:alphaModFix/>
          </a:blip>
          <a:stretch>
            <a:fillRect/>
          </a:stretch>
        </p:blipFill>
        <p:spPr>
          <a:xfrm>
            <a:off x="4165850" y="2986375"/>
            <a:ext cx="4684151" cy="1422274"/>
          </a:xfrm>
          <a:prstGeom prst="rect">
            <a:avLst/>
          </a:prstGeom>
          <a:solidFill>
            <a:schemeClr val="lt1"/>
          </a:solidFill>
          <a:ln>
            <a:noFill/>
          </a:ln>
          <a:effectLst>
            <a:outerShdw blurRad="214313" algn="bl" rotWithShape="0">
              <a:srgbClr val="274E13">
                <a:alpha val="353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9">
          <a:extLst>
            <a:ext uri="{FF2B5EF4-FFF2-40B4-BE49-F238E27FC236}">
              <a16:creationId xmlns:a16="http://schemas.microsoft.com/office/drawing/2014/main" id="{5AADC88B-3BA8-CB1E-3E21-B6E0AED52257}"/>
            </a:ext>
          </a:extLst>
        </p:cNvPr>
        <p:cNvGrpSpPr/>
        <p:nvPr/>
      </p:nvGrpSpPr>
      <p:grpSpPr>
        <a:xfrm>
          <a:off x="0" y="0"/>
          <a:ext cx="0" cy="0"/>
          <a:chOff x="0" y="0"/>
          <a:chExt cx="0" cy="0"/>
        </a:xfrm>
      </p:grpSpPr>
      <p:pic>
        <p:nvPicPr>
          <p:cNvPr id="670" name="Google Shape;670;g382e3e02114_0_75" title="画像1.jpg">
            <a:extLst>
              <a:ext uri="{FF2B5EF4-FFF2-40B4-BE49-F238E27FC236}">
                <a16:creationId xmlns:a16="http://schemas.microsoft.com/office/drawing/2014/main" id="{BBB5104B-B9E9-2744-4FE5-7DDE16B7C7AE}"/>
              </a:ext>
            </a:extLst>
          </p:cNvPr>
          <p:cNvPicPr preferRelativeResize="0"/>
          <p:nvPr/>
        </p:nvPicPr>
        <p:blipFill rotWithShape="1">
          <a:blip r:embed="rId3">
            <a:alphaModFix/>
          </a:blip>
          <a:srcRect/>
          <a:stretch/>
        </p:blipFill>
        <p:spPr>
          <a:xfrm>
            <a:off x="25" y="0"/>
            <a:ext cx="9144003" cy="5161352"/>
          </a:xfrm>
          <a:prstGeom prst="rect">
            <a:avLst/>
          </a:prstGeom>
          <a:noFill/>
          <a:ln>
            <a:noFill/>
          </a:ln>
        </p:spPr>
      </p:pic>
      <p:sp>
        <p:nvSpPr>
          <p:cNvPr id="671" name="Google Shape;671;g382e3e02114_0_75">
            <a:extLst>
              <a:ext uri="{FF2B5EF4-FFF2-40B4-BE49-F238E27FC236}">
                <a16:creationId xmlns:a16="http://schemas.microsoft.com/office/drawing/2014/main" id="{83FF9A38-849A-1D65-AD6A-6635266A9631}"/>
              </a:ext>
            </a:extLst>
          </p:cNvPr>
          <p:cNvSpPr txBox="1"/>
          <p:nvPr/>
        </p:nvSpPr>
        <p:spPr>
          <a:xfrm>
            <a:off x="4002750" y="1414050"/>
            <a:ext cx="4493400" cy="1551900"/>
          </a:xfrm>
          <a:prstGeom prst="rect">
            <a:avLst/>
          </a:prstGeom>
          <a:noFill/>
          <a:ln>
            <a:noFill/>
          </a:ln>
          <a:effectLst>
            <a:outerShdw blurRad="85725" algn="bl" rotWithShape="0">
              <a:srgbClr val="434343">
                <a:alpha val="77647"/>
              </a:srgbClr>
            </a:outerShdw>
          </a:effectLst>
        </p:spPr>
        <p:txBody>
          <a:bodyPr spcFirstLastPara="1" wrap="square" lIns="0" tIns="0" rIns="0" bIns="0" anchor="ctr" anchorCtr="0">
            <a:noAutofit/>
          </a:bodyPr>
          <a:lstStyle/>
          <a:p>
            <a:pPr marL="0" marR="0" lvl="0" indent="0" algn="ctr" rtl="0">
              <a:lnSpc>
                <a:spcPct val="130000"/>
              </a:lnSpc>
              <a:spcBef>
                <a:spcPts val="0"/>
              </a:spcBef>
              <a:spcAft>
                <a:spcPts val="0"/>
              </a:spcAft>
              <a:buClr>
                <a:srgbClr val="000000"/>
              </a:buClr>
              <a:buSzPts val="2500"/>
              <a:buFont typeface="Arial"/>
              <a:buNone/>
            </a:pPr>
            <a:r>
              <a:rPr lang="ja" sz="2600" b="1">
                <a:solidFill>
                  <a:schemeClr val="lt1"/>
                </a:solidFill>
                <a:latin typeface="Zen Kaku Gothic New"/>
                <a:ea typeface="Zen Kaku Gothic New"/>
                <a:cs typeface="Zen Kaku Gothic New"/>
                <a:sym typeface="Zen Kaku Gothic New"/>
              </a:rPr>
              <a:t>Creating a circular society that improves the lives of people around the world, starting from Tromso</a:t>
            </a:r>
            <a:endParaRPr sz="2600" b="1">
              <a:solidFill>
                <a:schemeClr val="lt1"/>
              </a:solidFill>
              <a:latin typeface="Zen Kaku Gothic New"/>
              <a:ea typeface="Zen Kaku Gothic New"/>
              <a:cs typeface="Zen Kaku Gothic New"/>
              <a:sym typeface="Zen Kaku Gothic New"/>
            </a:endParaRPr>
          </a:p>
        </p:txBody>
      </p:sp>
      <p:sp>
        <p:nvSpPr>
          <p:cNvPr id="672" name="Google Shape;672;g382e3e02114_0_75">
            <a:extLst>
              <a:ext uri="{FF2B5EF4-FFF2-40B4-BE49-F238E27FC236}">
                <a16:creationId xmlns:a16="http://schemas.microsoft.com/office/drawing/2014/main" id="{B68AD0DB-FA77-0932-62F4-6350305336D9}"/>
              </a:ext>
            </a:extLst>
          </p:cNvPr>
          <p:cNvSpPr/>
          <p:nvPr/>
        </p:nvSpPr>
        <p:spPr>
          <a:xfrm rot="10800000">
            <a:off x="314200" y="171857"/>
            <a:ext cx="846600" cy="169800"/>
          </a:xfrm>
          <a:prstGeom prst="roundRect">
            <a:avLst>
              <a:gd name="adj" fmla="val 50000"/>
            </a:avLst>
          </a:prstGeom>
          <a:noFill/>
          <a:ln w="9525" cap="flat" cmpd="sng">
            <a:solidFill>
              <a:srgbClr val="F9FBF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g382e3e02114_0_75">
            <a:extLst>
              <a:ext uri="{FF2B5EF4-FFF2-40B4-BE49-F238E27FC236}">
                <a16:creationId xmlns:a16="http://schemas.microsoft.com/office/drawing/2014/main" id="{FE9EEA0E-FE23-F4CE-DBB1-E2FABAA6F5E2}"/>
              </a:ext>
            </a:extLst>
          </p:cNvPr>
          <p:cNvSpPr txBox="1"/>
          <p:nvPr/>
        </p:nvSpPr>
        <p:spPr>
          <a:xfrm>
            <a:off x="3807000" y="679188"/>
            <a:ext cx="4935600" cy="447300"/>
          </a:xfrm>
          <a:prstGeom prst="rect">
            <a:avLst/>
          </a:prstGeom>
          <a:noFill/>
          <a:ln>
            <a:noFill/>
          </a:ln>
          <a:effectLst>
            <a:outerShdw blurRad="85725" algn="bl" rotWithShape="0">
              <a:srgbClr val="434343">
                <a:alpha val="77647"/>
              </a:srgbClr>
            </a:outerShdw>
          </a:effectLst>
        </p:spPr>
        <p:txBody>
          <a:bodyPr spcFirstLastPara="1" wrap="square" lIns="0" tIns="0" rIns="0" bIns="0" anchor="ctr" anchorCtr="0">
            <a:noAutofit/>
          </a:bodyPr>
          <a:lstStyle/>
          <a:p>
            <a:pPr marL="0" marR="0" lvl="0" indent="0" algn="ctr" rtl="0">
              <a:lnSpc>
                <a:spcPct val="115000"/>
              </a:lnSpc>
              <a:spcBef>
                <a:spcPts val="300"/>
              </a:spcBef>
              <a:spcAft>
                <a:spcPts val="0"/>
              </a:spcAft>
              <a:buClr>
                <a:srgbClr val="000000"/>
              </a:buClr>
              <a:buSzPts val="1300"/>
              <a:buFont typeface="Arial"/>
              <a:buNone/>
            </a:pPr>
            <a:r>
              <a:rPr lang="ja" sz="1300" b="1">
                <a:solidFill>
                  <a:schemeClr val="lt1"/>
                </a:solidFill>
                <a:latin typeface="Zen Kaku Gothic New"/>
                <a:ea typeface="Zen Kaku Gothic New"/>
                <a:cs typeface="Zen Kaku Gothic New"/>
                <a:sym typeface="Zen Kaku Gothic New"/>
              </a:rPr>
              <a:t>Tromso, through its "Protects greenery" business </a:t>
            </a:r>
            <a:endParaRPr sz="1300" b="1">
              <a:solidFill>
                <a:schemeClr val="lt1"/>
              </a:solidFill>
              <a:latin typeface="Zen Kaku Gothic New"/>
              <a:ea typeface="Zen Kaku Gothic New"/>
              <a:cs typeface="Zen Kaku Gothic New"/>
              <a:sym typeface="Zen Kaku Gothic New"/>
            </a:endParaRPr>
          </a:p>
          <a:p>
            <a:pPr marL="0" marR="0" lvl="0" indent="0" algn="ctr" rtl="0">
              <a:lnSpc>
                <a:spcPct val="115000"/>
              </a:lnSpc>
              <a:spcBef>
                <a:spcPts val="300"/>
              </a:spcBef>
              <a:spcAft>
                <a:spcPts val="0"/>
              </a:spcAft>
              <a:buClr>
                <a:srgbClr val="000000"/>
              </a:buClr>
              <a:buSzPts val="1300"/>
              <a:buFont typeface="Arial"/>
              <a:buNone/>
            </a:pPr>
            <a:r>
              <a:rPr lang="ja" sz="1300" b="1">
                <a:solidFill>
                  <a:schemeClr val="lt1"/>
                </a:solidFill>
                <a:latin typeface="Zen Kaku Gothic New"/>
                <a:ea typeface="Zen Kaku Gothic New"/>
                <a:cs typeface="Zen Kaku Gothic New"/>
                <a:sym typeface="Zen Kaku Gothic New"/>
              </a:rPr>
              <a:t>and "Nurtures greenery" business</a:t>
            </a:r>
            <a:endParaRPr sz="1300" b="1">
              <a:solidFill>
                <a:schemeClr val="lt1"/>
              </a:solidFill>
              <a:latin typeface="Zen Kaku Gothic New"/>
              <a:ea typeface="Zen Kaku Gothic New"/>
              <a:cs typeface="Zen Kaku Gothic New"/>
              <a:sym typeface="Zen Kaku Gothic New"/>
            </a:endParaRPr>
          </a:p>
        </p:txBody>
      </p:sp>
      <p:sp>
        <p:nvSpPr>
          <p:cNvPr id="674" name="Google Shape;674;g382e3e02114_0_75">
            <a:extLst>
              <a:ext uri="{FF2B5EF4-FFF2-40B4-BE49-F238E27FC236}">
                <a16:creationId xmlns:a16="http://schemas.microsoft.com/office/drawing/2014/main" id="{49C1BF76-253B-CBCD-803B-6F3ECADA7408}"/>
              </a:ext>
            </a:extLst>
          </p:cNvPr>
          <p:cNvSpPr txBox="1">
            <a:spLocks noGrp="1"/>
          </p:cNvSpPr>
          <p:nvPr>
            <p:ph type="title" idx="4294967295"/>
          </p:nvPr>
        </p:nvSpPr>
        <p:spPr>
          <a:xfrm>
            <a:off x="346146" y="445025"/>
            <a:ext cx="3556800" cy="4377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SzPts val="2000"/>
              <a:buNone/>
            </a:pPr>
            <a:r>
              <a:rPr lang="ja">
                <a:solidFill>
                  <a:schemeClr val="lt1"/>
                </a:solidFill>
                <a:latin typeface="Zen Kaku Gothic New"/>
                <a:ea typeface="Zen Kaku Gothic New"/>
                <a:cs typeface="Zen Kaku Gothic New"/>
                <a:sym typeface="Zen Kaku Gothic New"/>
              </a:rPr>
              <a:t>Tromso's Aim for the Future</a:t>
            </a:r>
            <a:endParaRPr>
              <a:solidFill>
                <a:schemeClr val="lt1"/>
              </a:solidFill>
              <a:latin typeface="Zen Kaku Gothic New"/>
              <a:ea typeface="Zen Kaku Gothic New"/>
              <a:cs typeface="Zen Kaku Gothic New"/>
              <a:sym typeface="Zen Kaku Gothic New"/>
            </a:endParaRPr>
          </a:p>
        </p:txBody>
      </p:sp>
      <p:sp>
        <p:nvSpPr>
          <p:cNvPr id="675" name="Google Shape;675;g382e3e02114_0_75">
            <a:extLst>
              <a:ext uri="{FF2B5EF4-FFF2-40B4-BE49-F238E27FC236}">
                <a16:creationId xmlns:a16="http://schemas.microsoft.com/office/drawing/2014/main" id="{108047FE-347E-D816-DD97-5C0FAB9886A5}"/>
              </a:ext>
            </a:extLst>
          </p:cNvPr>
          <p:cNvSpPr txBox="1">
            <a:spLocks noGrp="1"/>
          </p:cNvSpPr>
          <p:nvPr>
            <p:ph type="sldNum" idx="4294967295"/>
          </p:nvPr>
        </p:nvSpPr>
        <p:spPr>
          <a:xfrm>
            <a:off x="8647000" y="65625"/>
            <a:ext cx="4014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en-US" altLang="ja" sz="900" b="1">
                <a:solidFill>
                  <a:schemeClr val="lt1"/>
                </a:solidFill>
                <a:latin typeface="Zen Kaku Gothic New"/>
                <a:ea typeface="Zen Kaku Gothic New"/>
                <a:cs typeface="Zen Kaku Gothic New"/>
                <a:sym typeface="Zen Kaku Gothic New"/>
              </a:rPr>
              <a:t>13</a:t>
            </a:fld>
            <a:endParaRPr sz="900" b="1">
              <a:solidFill>
                <a:schemeClr val="lt1"/>
              </a:solidFill>
              <a:latin typeface="Zen Kaku Gothic New"/>
              <a:ea typeface="Zen Kaku Gothic New"/>
              <a:cs typeface="Zen Kaku Gothic New"/>
              <a:sym typeface="Zen Kaku Gothic New"/>
            </a:endParaRPr>
          </a:p>
        </p:txBody>
      </p:sp>
      <p:sp>
        <p:nvSpPr>
          <p:cNvPr id="676" name="Google Shape;676;g382e3e02114_0_75">
            <a:extLst>
              <a:ext uri="{FF2B5EF4-FFF2-40B4-BE49-F238E27FC236}">
                <a16:creationId xmlns:a16="http://schemas.microsoft.com/office/drawing/2014/main" id="{8ADBEE52-7555-16C5-375A-4686E9CCB8A2}"/>
              </a:ext>
            </a:extLst>
          </p:cNvPr>
          <p:cNvSpPr txBox="1"/>
          <p:nvPr/>
        </p:nvSpPr>
        <p:spPr>
          <a:xfrm>
            <a:off x="210284" y="4925484"/>
            <a:ext cx="1571100" cy="77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2100"/>
              </a:spcBef>
              <a:spcAft>
                <a:spcPts val="2100"/>
              </a:spcAft>
              <a:buClr>
                <a:srgbClr val="000000"/>
              </a:buClr>
              <a:buSzPts val="500"/>
              <a:buFont typeface="Arial"/>
              <a:buNone/>
            </a:pPr>
            <a:r>
              <a:rPr lang="ja" sz="500" b="0" i="0" u="none" strike="noStrike" cap="none">
                <a:solidFill>
                  <a:schemeClr val="lt1"/>
                </a:solidFill>
                <a:latin typeface="Roboto Medium"/>
                <a:ea typeface="Roboto Medium"/>
                <a:cs typeface="Roboto Medium"/>
                <a:sym typeface="Roboto Medium"/>
              </a:rPr>
              <a:t>© Tromso Co., Ltd.</a:t>
            </a:r>
            <a:endParaRPr sz="500" b="0" i="0" u="none" strike="noStrike" cap="none">
              <a:solidFill>
                <a:schemeClr val="lt1"/>
              </a:solidFill>
              <a:latin typeface="Roboto Medium"/>
              <a:ea typeface="Roboto Medium"/>
              <a:cs typeface="Roboto Medium"/>
              <a:sym typeface="Roboto Medium"/>
            </a:endParaRPr>
          </a:p>
        </p:txBody>
      </p:sp>
      <p:sp>
        <p:nvSpPr>
          <p:cNvPr id="677" name="Google Shape;677;g382e3e02114_0_75">
            <a:extLst>
              <a:ext uri="{FF2B5EF4-FFF2-40B4-BE49-F238E27FC236}">
                <a16:creationId xmlns:a16="http://schemas.microsoft.com/office/drawing/2014/main" id="{6DE1611A-A679-B996-2525-B8C83299F849}"/>
              </a:ext>
            </a:extLst>
          </p:cNvPr>
          <p:cNvSpPr/>
          <p:nvPr/>
        </p:nvSpPr>
        <p:spPr>
          <a:xfrm rot="-5400000">
            <a:off x="4932175" y="-3457175"/>
            <a:ext cx="18000" cy="74142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g382e3e02114_0_75">
            <a:extLst>
              <a:ext uri="{FF2B5EF4-FFF2-40B4-BE49-F238E27FC236}">
                <a16:creationId xmlns:a16="http://schemas.microsoft.com/office/drawing/2014/main" id="{E26F7B02-7C1D-1F29-5E7E-1C0F7798CDD4}"/>
              </a:ext>
            </a:extLst>
          </p:cNvPr>
          <p:cNvSpPr txBox="1"/>
          <p:nvPr/>
        </p:nvSpPr>
        <p:spPr>
          <a:xfrm>
            <a:off x="397589" y="197250"/>
            <a:ext cx="679800" cy="133200"/>
          </a:xfrm>
          <a:prstGeom prst="rect">
            <a:avLst/>
          </a:prstGeom>
          <a:noFill/>
          <a:ln>
            <a:noFill/>
          </a:ln>
        </p:spPr>
        <p:txBody>
          <a:bodyPr spcFirstLastPara="1" wrap="square" lIns="0" tIns="0" rIns="0" bIns="0" anchor="ctr" anchorCtr="0">
            <a:normAutofit/>
          </a:bodyPr>
          <a:lstStyle/>
          <a:p>
            <a:pPr marL="0" marR="0" lvl="0" indent="0" algn="ctr" rtl="0">
              <a:lnSpc>
                <a:spcPct val="100000"/>
              </a:lnSpc>
              <a:spcBef>
                <a:spcPts val="0"/>
              </a:spcBef>
              <a:spcAft>
                <a:spcPts val="0"/>
              </a:spcAft>
              <a:buClr>
                <a:srgbClr val="000000"/>
              </a:buClr>
              <a:buSzPts val="600"/>
              <a:buFont typeface="Arial"/>
              <a:buNone/>
            </a:pPr>
            <a:r>
              <a:rPr lang="ja" sz="600" b="1">
                <a:solidFill>
                  <a:schemeClr val="lt1"/>
                </a:solidFill>
                <a:latin typeface="Noto Sans JP"/>
                <a:ea typeface="Noto Sans JP"/>
                <a:cs typeface="Noto Sans JP"/>
                <a:sym typeface="Noto Sans JP"/>
              </a:rPr>
              <a:t>Future</a:t>
            </a:r>
            <a:endParaRPr sz="600" b="1" i="0" u="none" strike="noStrike" cap="none">
              <a:solidFill>
                <a:schemeClr val="lt1"/>
              </a:solidFill>
              <a:latin typeface="Noto Sans JP"/>
              <a:ea typeface="Noto Sans JP"/>
              <a:cs typeface="Noto Sans JP"/>
              <a:sym typeface="Noto Sans JP"/>
            </a:endParaRPr>
          </a:p>
        </p:txBody>
      </p:sp>
    </p:spTree>
    <p:extLst>
      <p:ext uri="{BB962C8B-B14F-4D97-AF65-F5344CB8AC3E}">
        <p14:creationId xmlns:p14="http://schemas.microsoft.com/office/powerpoint/2010/main" val="1147075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
          <p:cNvSpPr txBox="1">
            <a:spLocks noGrp="1"/>
          </p:cNvSpPr>
          <p:nvPr>
            <p:ph type="title"/>
          </p:nvPr>
        </p:nvSpPr>
        <p:spPr>
          <a:xfrm>
            <a:off x="354800" y="142411"/>
            <a:ext cx="6632400" cy="4377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SzPts val="2000"/>
              <a:buNone/>
            </a:pPr>
            <a:r>
              <a:rPr lang="ja"/>
              <a:t>Company Overview</a:t>
            </a:r>
            <a:endParaRPr/>
          </a:p>
        </p:txBody>
      </p:sp>
      <p:sp>
        <p:nvSpPr>
          <p:cNvPr id="95" name="Google Shape;95;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ltLang="ja" sz="1000">
                <a:latin typeface="Arial"/>
                <a:ea typeface="Arial"/>
                <a:cs typeface="Arial"/>
                <a:sym typeface="Arial"/>
              </a:rPr>
              <a:t>2</a:t>
            </a:fld>
            <a:endParaRPr sz="1000">
              <a:latin typeface="Arial"/>
              <a:ea typeface="Arial"/>
              <a:cs typeface="Arial"/>
              <a:sym typeface="Arial"/>
            </a:endParaRPr>
          </a:p>
        </p:txBody>
      </p:sp>
      <p:sp>
        <p:nvSpPr>
          <p:cNvPr id="96" name="Google Shape;96;p4"/>
          <p:cNvSpPr txBox="1"/>
          <p:nvPr/>
        </p:nvSpPr>
        <p:spPr>
          <a:xfrm>
            <a:off x="381600" y="3528000"/>
            <a:ext cx="1762800" cy="1135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400"/>
              </a:spcBef>
              <a:spcAft>
                <a:spcPts val="0"/>
              </a:spcAft>
              <a:buNone/>
            </a:pPr>
            <a:r>
              <a:rPr lang="ja" sz="751">
                <a:latin typeface="Noto Sans JP"/>
                <a:ea typeface="Noto Sans JP"/>
                <a:cs typeface="Noto Sans JP"/>
                <a:sym typeface="Noto Sans JP"/>
              </a:rPr>
              <a:t>・Manufacture and sale of biochar </a:t>
            </a:r>
            <a:endParaRPr sz="751">
              <a:latin typeface="Noto Sans JP"/>
              <a:ea typeface="Noto Sans JP"/>
              <a:cs typeface="Noto Sans JP"/>
              <a:sym typeface="Noto Sans JP"/>
            </a:endParaRPr>
          </a:p>
          <a:p>
            <a:pPr marL="0" lvl="0" indent="0" algn="l" rtl="0">
              <a:lnSpc>
                <a:spcPct val="50000"/>
              </a:lnSpc>
              <a:spcBef>
                <a:spcPts val="400"/>
              </a:spcBef>
              <a:spcAft>
                <a:spcPts val="0"/>
              </a:spcAft>
              <a:buNone/>
            </a:pPr>
            <a:r>
              <a:rPr lang="ja" sz="751">
                <a:latin typeface="Noto Sans JP"/>
                <a:ea typeface="Noto Sans JP"/>
                <a:cs typeface="Noto Sans JP"/>
                <a:sym typeface="Noto Sans JP"/>
              </a:rPr>
              <a:t>　production machines</a:t>
            </a:r>
            <a:br>
              <a:rPr lang="ja" sz="751">
                <a:latin typeface="Noto Sans JP"/>
                <a:ea typeface="Noto Sans JP"/>
                <a:cs typeface="Noto Sans JP"/>
                <a:sym typeface="Noto Sans JP"/>
              </a:rPr>
            </a:br>
            <a:endParaRPr sz="751">
              <a:latin typeface="Noto Sans JP"/>
              <a:ea typeface="Noto Sans JP"/>
              <a:cs typeface="Noto Sans JP"/>
              <a:sym typeface="Noto Sans JP"/>
            </a:endParaRPr>
          </a:p>
          <a:p>
            <a:pPr marL="0" lvl="0" indent="0" algn="l" rtl="0">
              <a:lnSpc>
                <a:spcPct val="100000"/>
              </a:lnSpc>
              <a:spcBef>
                <a:spcPts val="400"/>
              </a:spcBef>
              <a:spcAft>
                <a:spcPts val="0"/>
              </a:spcAft>
              <a:buClr>
                <a:schemeClr val="dk1"/>
              </a:buClr>
              <a:buSzPts val="1100"/>
              <a:buFont typeface="Arial"/>
              <a:buNone/>
            </a:pPr>
            <a:r>
              <a:rPr lang="ja" sz="751">
                <a:latin typeface="Noto Sans JP"/>
                <a:ea typeface="Noto Sans JP"/>
                <a:cs typeface="Noto Sans JP"/>
                <a:sym typeface="Noto Sans JP"/>
              </a:rPr>
              <a:t>・Consulting on agricultural </a:t>
            </a:r>
            <a:endParaRPr sz="751">
              <a:latin typeface="Noto Sans JP"/>
              <a:ea typeface="Noto Sans JP"/>
              <a:cs typeface="Noto Sans JP"/>
              <a:sym typeface="Noto Sans JP"/>
            </a:endParaRPr>
          </a:p>
          <a:p>
            <a:pPr marL="0" lvl="0" indent="0" algn="l" rtl="0">
              <a:lnSpc>
                <a:spcPct val="50000"/>
              </a:lnSpc>
              <a:spcBef>
                <a:spcPts val="400"/>
              </a:spcBef>
              <a:spcAft>
                <a:spcPts val="0"/>
              </a:spcAft>
              <a:buClr>
                <a:schemeClr val="dk1"/>
              </a:buClr>
              <a:buSzPts val="1100"/>
              <a:buFont typeface="Arial"/>
              <a:buNone/>
            </a:pPr>
            <a:r>
              <a:rPr lang="ja" sz="751">
                <a:latin typeface="Noto Sans JP"/>
                <a:ea typeface="Noto Sans JP"/>
                <a:cs typeface="Noto Sans JP"/>
                <a:sym typeface="Noto Sans JP"/>
              </a:rPr>
              <a:t>　management using biochar</a:t>
            </a:r>
            <a:br>
              <a:rPr lang="ja" sz="751">
                <a:latin typeface="Noto Sans JP"/>
                <a:ea typeface="Noto Sans JP"/>
                <a:cs typeface="Noto Sans JP"/>
                <a:sym typeface="Noto Sans JP"/>
              </a:rPr>
            </a:br>
            <a:endParaRPr sz="751">
              <a:latin typeface="Noto Sans JP"/>
              <a:ea typeface="Noto Sans JP"/>
              <a:cs typeface="Noto Sans JP"/>
              <a:sym typeface="Noto Sans JP"/>
            </a:endParaRPr>
          </a:p>
          <a:p>
            <a:pPr marL="0" lvl="0" indent="0" algn="l" rtl="0">
              <a:lnSpc>
                <a:spcPct val="100000"/>
              </a:lnSpc>
              <a:spcBef>
                <a:spcPts val="400"/>
              </a:spcBef>
              <a:spcAft>
                <a:spcPts val="0"/>
              </a:spcAft>
              <a:buClr>
                <a:schemeClr val="dk1"/>
              </a:buClr>
              <a:buSzPts val="1100"/>
              <a:buFont typeface="Arial"/>
              <a:buNone/>
            </a:pPr>
            <a:r>
              <a:rPr lang="ja" sz="751">
                <a:latin typeface="Noto Sans JP"/>
                <a:ea typeface="Noto Sans JP"/>
                <a:cs typeface="Noto Sans JP"/>
                <a:sym typeface="Noto Sans JP"/>
              </a:rPr>
              <a:t>・Sales of carbon credits associated </a:t>
            </a:r>
            <a:endParaRPr sz="751">
              <a:latin typeface="Noto Sans JP"/>
              <a:ea typeface="Noto Sans JP"/>
              <a:cs typeface="Noto Sans JP"/>
              <a:sym typeface="Noto Sans JP"/>
            </a:endParaRPr>
          </a:p>
          <a:p>
            <a:pPr marL="0" lvl="0" indent="0" algn="l" rtl="0">
              <a:lnSpc>
                <a:spcPct val="50000"/>
              </a:lnSpc>
              <a:spcBef>
                <a:spcPts val="400"/>
              </a:spcBef>
              <a:spcAft>
                <a:spcPts val="0"/>
              </a:spcAft>
              <a:buClr>
                <a:schemeClr val="dk1"/>
              </a:buClr>
              <a:buSzPts val="1100"/>
              <a:buFont typeface="Arial"/>
              <a:buNone/>
            </a:pPr>
            <a:r>
              <a:rPr lang="ja" sz="751">
                <a:latin typeface="Noto Sans JP"/>
                <a:ea typeface="Noto Sans JP"/>
                <a:cs typeface="Noto Sans JP"/>
                <a:sym typeface="Noto Sans JP"/>
              </a:rPr>
              <a:t>　with biochar application</a:t>
            </a:r>
            <a:br>
              <a:rPr lang="ja" sz="751">
                <a:latin typeface="Noto Sans JP"/>
                <a:ea typeface="Noto Sans JP"/>
                <a:cs typeface="Noto Sans JP"/>
                <a:sym typeface="Noto Sans JP"/>
              </a:rPr>
            </a:br>
            <a:endParaRPr sz="751">
              <a:latin typeface="Noto Sans JP"/>
              <a:ea typeface="Noto Sans JP"/>
              <a:cs typeface="Noto Sans JP"/>
              <a:sym typeface="Noto Sans JP"/>
            </a:endParaRPr>
          </a:p>
          <a:p>
            <a:pPr marL="0" lvl="0" indent="0" algn="l" rtl="0">
              <a:lnSpc>
                <a:spcPct val="100000"/>
              </a:lnSpc>
              <a:spcBef>
                <a:spcPts val="400"/>
              </a:spcBef>
              <a:spcAft>
                <a:spcPts val="0"/>
              </a:spcAft>
              <a:buClr>
                <a:schemeClr val="dk1"/>
              </a:buClr>
              <a:buSzPts val="1100"/>
              <a:buFont typeface="Arial"/>
              <a:buNone/>
            </a:pPr>
            <a:r>
              <a:rPr lang="ja" sz="751">
                <a:latin typeface="Noto Sans JP"/>
                <a:ea typeface="Noto Sans JP"/>
                <a:cs typeface="Noto Sans JP"/>
                <a:sym typeface="Noto Sans JP"/>
              </a:rPr>
              <a:t>・Manufacture and sale of rice husk </a:t>
            </a:r>
            <a:endParaRPr sz="751">
              <a:latin typeface="Noto Sans JP"/>
              <a:ea typeface="Noto Sans JP"/>
              <a:cs typeface="Noto Sans JP"/>
              <a:sym typeface="Noto Sans JP"/>
            </a:endParaRPr>
          </a:p>
          <a:p>
            <a:pPr marL="0" lvl="0" indent="0" algn="l" rtl="0">
              <a:lnSpc>
                <a:spcPct val="50000"/>
              </a:lnSpc>
              <a:spcBef>
                <a:spcPts val="400"/>
              </a:spcBef>
              <a:spcAft>
                <a:spcPts val="0"/>
              </a:spcAft>
              <a:buClr>
                <a:schemeClr val="dk1"/>
              </a:buClr>
              <a:buSzPts val="1100"/>
              <a:buFont typeface="Arial"/>
              <a:buNone/>
            </a:pPr>
            <a:r>
              <a:rPr lang="ja" sz="751">
                <a:latin typeface="Noto Sans JP"/>
                <a:ea typeface="Noto Sans JP"/>
                <a:cs typeface="Noto Sans JP"/>
                <a:sym typeface="Noto Sans JP"/>
              </a:rPr>
              <a:t>　solid fuel production equipment</a:t>
            </a:r>
            <a:endParaRPr sz="751">
              <a:latin typeface="Noto Sans JP"/>
              <a:ea typeface="Noto Sans JP"/>
              <a:cs typeface="Noto Sans JP"/>
              <a:sym typeface="Noto Sans JP"/>
            </a:endParaRPr>
          </a:p>
          <a:p>
            <a:pPr marL="0" marR="0" lvl="0" indent="0" algn="l" rtl="0">
              <a:lnSpc>
                <a:spcPct val="115000"/>
              </a:lnSpc>
              <a:spcBef>
                <a:spcPts val="400"/>
              </a:spcBef>
              <a:spcAft>
                <a:spcPts val="400"/>
              </a:spcAft>
              <a:buClr>
                <a:srgbClr val="000000"/>
              </a:buClr>
              <a:buSzPts val="918"/>
              <a:buFont typeface="Arial"/>
              <a:buNone/>
            </a:pPr>
            <a:endParaRPr sz="751">
              <a:latin typeface="Noto Sans JP"/>
              <a:ea typeface="Noto Sans JP"/>
              <a:cs typeface="Noto Sans JP"/>
              <a:sym typeface="Noto Sans JP"/>
            </a:endParaRPr>
          </a:p>
        </p:txBody>
      </p:sp>
      <p:sp>
        <p:nvSpPr>
          <p:cNvPr id="97" name="Google Shape;97;p4"/>
          <p:cNvSpPr txBox="1"/>
          <p:nvPr/>
        </p:nvSpPr>
        <p:spPr>
          <a:xfrm>
            <a:off x="382427" y="1011620"/>
            <a:ext cx="1017748" cy="148200"/>
          </a:xfrm>
          <a:prstGeom prst="rect">
            <a:avLst/>
          </a:prstGeom>
          <a:noFill/>
          <a:ln>
            <a:noFill/>
          </a:ln>
        </p:spPr>
        <p:txBody>
          <a:bodyPr spcFirstLastPara="1" wrap="square" lIns="0" tIns="0" rIns="0" bIns="0" anchor="ctr" anchorCtr="0">
            <a:noAutofit/>
          </a:bodyPr>
          <a:lstStyle/>
          <a:p>
            <a:pPr marL="0" marR="0" lvl="0" indent="0" algn="l" rtl="0">
              <a:lnSpc>
                <a:spcPct val="200000"/>
              </a:lnSpc>
              <a:spcBef>
                <a:spcPts val="0"/>
              </a:spcBef>
              <a:spcAft>
                <a:spcPts val="0"/>
              </a:spcAft>
              <a:buClr>
                <a:srgbClr val="000000"/>
              </a:buClr>
              <a:buSzPts val="834"/>
              <a:buFont typeface="Arial"/>
              <a:buNone/>
            </a:pPr>
            <a:r>
              <a:rPr lang="ja" sz="934" b="1" i="0" u="none" strike="noStrike" cap="none">
                <a:solidFill>
                  <a:srgbClr val="000000"/>
                </a:solidFill>
                <a:latin typeface="Noto Sans JP"/>
                <a:ea typeface="Noto Sans JP"/>
                <a:cs typeface="Noto Sans JP"/>
                <a:sym typeface="Noto Sans JP"/>
              </a:rPr>
              <a:t>Company Name	</a:t>
            </a:r>
            <a:endParaRPr sz="934" b="1" i="0" u="none" strike="noStrike" cap="none">
              <a:solidFill>
                <a:srgbClr val="000000"/>
              </a:solidFill>
              <a:latin typeface="Noto Sans JP"/>
              <a:ea typeface="Noto Sans JP"/>
              <a:cs typeface="Noto Sans JP"/>
              <a:sym typeface="Noto Sans JP"/>
            </a:endParaRPr>
          </a:p>
        </p:txBody>
      </p:sp>
      <p:sp>
        <p:nvSpPr>
          <p:cNvPr id="98" name="Google Shape;98;p4"/>
          <p:cNvSpPr txBox="1"/>
          <p:nvPr/>
        </p:nvSpPr>
        <p:spPr>
          <a:xfrm>
            <a:off x="382427" y="1101095"/>
            <a:ext cx="1902900" cy="122400"/>
          </a:xfrm>
          <a:prstGeom prst="rect">
            <a:avLst/>
          </a:prstGeom>
          <a:noFill/>
          <a:ln>
            <a:noFill/>
          </a:ln>
        </p:spPr>
        <p:txBody>
          <a:bodyPr spcFirstLastPara="1" wrap="square" lIns="0" tIns="0" rIns="0" bIns="0" anchor="t" anchorCtr="0">
            <a:noAutofit/>
          </a:bodyPr>
          <a:lstStyle/>
          <a:p>
            <a:pPr marL="0" marR="0" lvl="0" indent="0" algn="l" rtl="0">
              <a:lnSpc>
                <a:spcPct val="200000"/>
              </a:lnSpc>
              <a:spcBef>
                <a:spcPts val="0"/>
              </a:spcBef>
              <a:spcAft>
                <a:spcPts val="0"/>
              </a:spcAft>
              <a:buClr>
                <a:srgbClr val="000000"/>
              </a:buClr>
              <a:buSzPts val="751"/>
              <a:buFont typeface="Arial"/>
              <a:buNone/>
            </a:pPr>
            <a:r>
              <a:rPr lang="ja" sz="751" b="0" i="0" u="none" strike="noStrike" cap="none">
                <a:solidFill>
                  <a:srgbClr val="000000"/>
                </a:solidFill>
                <a:latin typeface="Noto Sans JP"/>
                <a:ea typeface="Noto Sans JP"/>
                <a:cs typeface="Noto Sans JP"/>
                <a:sym typeface="Noto Sans JP"/>
              </a:rPr>
              <a:t>Tromso Co., </a:t>
            </a:r>
            <a:r>
              <a:rPr lang="ja" sz="751">
                <a:latin typeface="Noto Sans JP"/>
                <a:ea typeface="Noto Sans JP"/>
                <a:cs typeface="Noto Sans JP"/>
                <a:sym typeface="Noto Sans JP"/>
              </a:rPr>
              <a:t>L</a:t>
            </a:r>
            <a:r>
              <a:rPr lang="ja" sz="751" b="0" i="0" u="none" strike="noStrike" cap="none">
                <a:solidFill>
                  <a:srgbClr val="000000"/>
                </a:solidFill>
                <a:latin typeface="Noto Sans JP"/>
                <a:ea typeface="Noto Sans JP"/>
                <a:cs typeface="Noto Sans JP"/>
                <a:sym typeface="Noto Sans JP"/>
              </a:rPr>
              <a:t>td.</a:t>
            </a:r>
            <a:endParaRPr sz="751" b="0" i="0" u="none" strike="noStrike" cap="none">
              <a:solidFill>
                <a:srgbClr val="000000"/>
              </a:solidFill>
              <a:latin typeface="Noto Sans JP"/>
              <a:ea typeface="Noto Sans JP"/>
              <a:cs typeface="Noto Sans JP"/>
              <a:sym typeface="Noto Sans JP"/>
            </a:endParaRPr>
          </a:p>
          <a:p>
            <a:pPr marL="0" marR="0" lvl="0" indent="0" algn="l" rtl="0">
              <a:lnSpc>
                <a:spcPct val="200000"/>
              </a:lnSpc>
              <a:spcBef>
                <a:spcPts val="0"/>
              </a:spcBef>
              <a:spcAft>
                <a:spcPts val="0"/>
              </a:spcAft>
              <a:buClr>
                <a:srgbClr val="000000"/>
              </a:buClr>
              <a:buSzPts val="751"/>
              <a:buFont typeface="Arial"/>
              <a:buNone/>
            </a:pPr>
            <a:endParaRPr sz="751" b="0" i="0" u="none" strike="noStrike" cap="none">
              <a:solidFill>
                <a:srgbClr val="000000"/>
              </a:solidFill>
              <a:latin typeface="Noto Sans JP"/>
              <a:ea typeface="Noto Sans JP"/>
              <a:cs typeface="Noto Sans JP"/>
              <a:sym typeface="Noto Sans JP"/>
            </a:endParaRPr>
          </a:p>
        </p:txBody>
      </p:sp>
      <p:sp>
        <p:nvSpPr>
          <p:cNvPr id="99" name="Google Shape;99;p4"/>
          <p:cNvSpPr txBox="1"/>
          <p:nvPr/>
        </p:nvSpPr>
        <p:spPr>
          <a:xfrm>
            <a:off x="382427" y="1376133"/>
            <a:ext cx="710400" cy="148200"/>
          </a:xfrm>
          <a:prstGeom prst="rect">
            <a:avLst/>
          </a:prstGeom>
          <a:noFill/>
          <a:ln>
            <a:noFill/>
          </a:ln>
        </p:spPr>
        <p:txBody>
          <a:bodyPr spcFirstLastPara="1" wrap="square" lIns="0" tIns="0" rIns="0" bIns="0" anchor="ctr" anchorCtr="0">
            <a:noAutofit/>
          </a:bodyPr>
          <a:lstStyle/>
          <a:p>
            <a:pPr marL="0" marR="0" lvl="0" indent="0" algn="l" rtl="0">
              <a:lnSpc>
                <a:spcPct val="200000"/>
              </a:lnSpc>
              <a:spcBef>
                <a:spcPts val="0"/>
              </a:spcBef>
              <a:spcAft>
                <a:spcPts val="0"/>
              </a:spcAft>
              <a:buClr>
                <a:srgbClr val="000000"/>
              </a:buClr>
              <a:buSzPts val="834"/>
              <a:buFont typeface="Arial"/>
              <a:buNone/>
            </a:pPr>
            <a:r>
              <a:rPr lang="ja" sz="934" b="1">
                <a:latin typeface="Noto Sans JP"/>
                <a:ea typeface="Noto Sans JP"/>
                <a:cs typeface="Noto Sans JP"/>
                <a:sym typeface="Noto Sans JP"/>
              </a:rPr>
              <a:t>Address</a:t>
            </a:r>
            <a:endParaRPr sz="934" b="1">
              <a:latin typeface="Noto Sans JP"/>
              <a:ea typeface="Noto Sans JP"/>
              <a:cs typeface="Noto Sans JP"/>
              <a:sym typeface="Noto Sans JP"/>
            </a:endParaRPr>
          </a:p>
        </p:txBody>
      </p:sp>
      <p:sp>
        <p:nvSpPr>
          <p:cNvPr id="100" name="Google Shape;100;p4"/>
          <p:cNvSpPr txBox="1"/>
          <p:nvPr/>
        </p:nvSpPr>
        <p:spPr>
          <a:xfrm>
            <a:off x="382423" y="1610386"/>
            <a:ext cx="3518100" cy="279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51"/>
              <a:buFont typeface="Arial"/>
              <a:buNone/>
            </a:pPr>
            <a:r>
              <a:rPr lang="ja" sz="751" b="0" i="0" u="none" strike="noStrike" cap="none">
                <a:solidFill>
                  <a:srgbClr val="000000"/>
                </a:solidFill>
                <a:latin typeface="Noto Sans JP"/>
                <a:ea typeface="Noto Sans JP"/>
                <a:cs typeface="Noto Sans JP"/>
                <a:sym typeface="Noto Sans JP"/>
              </a:rPr>
              <a:t>〒722-2102　</a:t>
            </a:r>
            <a:r>
              <a:rPr lang="ja" sz="751">
                <a:latin typeface="Noto Sans JP"/>
                <a:ea typeface="Noto Sans JP"/>
                <a:cs typeface="Noto Sans JP"/>
                <a:sym typeface="Noto Sans JP"/>
              </a:rPr>
              <a:t>1182-6 Shigeicho, Innoshima,</a:t>
            </a:r>
            <a:br>
              <a:rPr lang="ja" sz="751">
                <a:latin typeface="Noto Sans JP"/>
                <a:ea typeface="Noto Sans JP"/>
                <a:cs typeface="Noto Sans JP"/>
                <a:sym typeface="Noto Sans JP"/>
              </a:rPr>
            </a:br>
            <a:r>
              <a:rPr lang="ja" sz="751">
                <a:latin typeface="Noto Sans JP"/>
                <a:ea typeface="Noto Sans JP"/>
                <a:cs typeface="Noto Sans JP"/>
                <a:sym typeface="Noto Sans JP"/>
              </a:rPr>
              <a:t> 　　　　　　</a:t>
            </a:r>
            <a:r>
              <a:rPr lang="ja" sz="751">
                <a:solidFill>
                  <a:schemeClr val="dk1"/>
                </a:solidFill>
                <a:latin typeface="Noto Sans JP"/>
                <a:ea typeface="Noto Sans JP"/>
                <a:cs typeface="Noto Sans JP"/>
                <a:sym typeface="Noto Sans JP"/>
              </a:rPr>
              <a:t>Onomichi City, Hiroshima Prefecture</a:t>
            </a:r>
            <a:endParaRPr sz="751" b="0" i="0" u="none" strike="noStrike" cap="none">
              <a:solidFill>
                <a:srgbClr val="000000"/>
              </a:solidFill>
              <a:latin typeface="Noto Sans JP"/>
              <a:ea typeface="Noto Sans JP"/>
              <a:cs typeface="Noto Sans JP"/>
              <a:sym typeface="Noto Sans JP"/>
            </a:endParaRPr>
          </a:p>
          <a:p>
            <a:pPr marL="0" marR="0" lvl="0" indent="0" algn="l" rtl="0">
              <a:lnSpc>
                <a:spcPct val="200000"/>
              </a:lnSpc>
              <a:spcBef>
                <a:spcPts val="0"/>
              </a:spcBef>
              <a:spcAft>
                <a:spcPts val="0"/>
              </a:spcAft>
              <a:buClr>
                <a:srgbClr val="000000"/>
              </a:buClr>
              <a:buSzPts val="751"/>
              <a:buFont typeface="Arial"/>
              <a:buNone/>
            </a:pPr>
            <a:endParaRPr sz="751" b="0" i="0" u="none" strike="noStrike" cap="none">
              <a:solidFill>
                <a:srgbClr val="000000"/>
              </a:solidFill>
              <a:latin typeface="Noto Sans JP"/>
              <a:ea typeface="Noto Sans JP"/>
              <a:cs typeface="Noto Sans JP"/>
              <a:sym typeface="Noto Sans JP"/>
            </a:endParaRPr>
          </a:p>
        </p:txBody>
      </p:sp>
      <p:sp>
        <p:nvSpPr>
          <p:cNvPr id="101" name="Google Shape;101;p4"/>
          <p:cNvSpPr txBox="1"/>
          <p:nvPr/>
        </p:nvSpPr>
        <p:spPr>
          <a:xfrm>
            <a:off x="382427" y="2080656"/>
            <a:ext cx="1902900" cy="122400"/>
          </a:xfrm>
          <a:prstGeom prst="rect">
            <a:avLst/>
          </a:prstGeom>
          <a:noFill/>
          <a:ln>
            <a:noFill/>
          </a:ln>
        </p:spPr>
        <p:txBody>
          <a:bodyPr spcFirstLastPara="1" wrap="square" lIns="0" tIns="0" rIns="0" bIns="0" anchor="t" anchorCtr="0">
            <a:noAutofit/>
          </a:bodyPr>
          <a:lstStyle/>
          <a:p>
            <a:pPr marL="0" marR="0" lvl="0" indent="0" algn="l" rtl="0">
              <a:lnSpc>
                <a:spcPct val="200000"/>
              </a:lnSpc>
              <a:spcBef>
                <a:spcPts val="0"/>
              </a:spcBef>
              <a:spcAft>
                <a:spcPts val="0"/>
              </a:spcAft>
              <a:buClr>
                <a:srgbClr val="000000"/>
              </a:buClr>
              <a:buSzPts val="751"/>
              <a:buFont typeface="Arial"/>
              <a:buNone/>
            </a:pPr>
            <a:r>
              <a:rPr lang="ja" sz="751">
                <a:latin typeface="Noto Sans JP"/>
                <a:ea typeface="Noto Sans JP"/>
                <a:cs typeface="Noto Sans JP"/>
                <a:sym typeface="Noto Sans JP"/>
              </a:rPr>
              <a:t>October 19, 1994</a:t>
            </a:r>
            <a:endParaRPr sz="751" b="0" i="0" u="none" strike="noStrike" cap="none">
              <a:solidFill>
                <a:srgbClr val="000000"/>
              </a:solidFill>
              <a:latin typeface="Noto Sans JP"/>
              <a:ea typeface="Noto Sans JP"/>
              <a:cs typeface="Noto Sans JP"/>
              <a:sym typeface="Noto Sans JP"/>
            </a:endParaRPr>
          </a:p>
        </p:txBody>
      </p:sp>
      <p:sp>
        <p:nvSpPr>
          <p:cNvPr id="102" name="Google Shape;102;p4"/>
          <p:cNvSpPr txBox="1"/>
          <p:nvPr/>
        </p:nvSpPr>
        <p:spPr>
          <a:xfrm>
            <a:off x="382425" y="2522175"/>
            <a:ext cx="3518100" cy="148200"/>
          </a:xfrm>
          <a:prstGeom prst="rect">
            <a:avLst/>
          </a:prstGeom>
          <a:noFill/>
          <a:ln>
            <a:noFill/>
          </a:ln>
        </p:spPr>
        <p:txBody>
          <a:bodyPr spcFirstLastPara="1" wrap="square" lIns="0" tIns="0" rIns="0" bIns="0" anchor="t" anchorCtr="0">
            <a:noAutofit/>
          </a:bodyPr>
          <a:lstStyle/>
          <a:p>
            <a:pPr marL="0" marR="0" lvl="0" indent="0" algn="l" rtl="0">
              <a:lnSpc>
                <a:spcPct val="200000"/>
              </a:lnSpc>
              <a:spcBef>
                <a:spcPts val="0"/>
              </a:spcBef>
              <a:spcAft>
                <a:spcPts val="0"/>
              </a:spcAft>
              <a:buClr>
                <a:srgbClr val="000000"/>
              </a:buClr>
              <a:buSzPts val="918"/>
              <a:buFont typeface="Arial"/>
              <a:buNone/>
            </a:pPr>
            <a:r>
              <a:rPr lang="ja" sz="751">
                <a:latin typeface="Noto Sans JP"/>
                <a:ea typeface="Noto Sans JP"/>
                <a:cs typeface="Noto Sans JP"/>
                <a:sym typeface="Noto Sans JP"/>
              </a:rPr>
              <a:t>54.98 million yen (including capital reserve of 24.99 million yen)</a:t>
            </a:r>
            <a:endParaRPr sz="751" b="0" i="0" u="none" strike="noStrike" cap="none">
              <a:solidFill>
                <a:srgbClr val="000000"/>
              </a:solidFill>
              <a:latin typeface="Noto Sans JP"/>
              <a:ea typeface="Noto Sans JP"/>
              <a:cs typeface="Noto Sans JP"/>
              <a:sym typeface="Noto Sans JP"/>
            </a:endParaRPr>
          </a:p>
          <a:p>
            <a:pPr marL="0" marR="0" lvl="0" indent="0" algn="l" rtl="0">
              <a:lnSpc>
                <a:spcPct val="200000"/>
              </a:lnSpc>
              <a:spcBef>
                <a:spcPts val="0"/>
              </a:spcBef>
              <a:spcAft>
                <a:spcPts val="0"/>
              </a:spcAft>
              <a:buClr>
                <a:srgbClr val="000000"/>
              </a:buClr>
              <a:buSzPts val="751"/>
              <a:buFont typeface="Arial"/>
              <a:buNone/>
            </a:pPr>
            <a:endParaRPr sz="751" b="0" i="0" u="none" strike="noStrike" cap="none">
              <a:solidFill>
                <a:srgbClr val="000000"/>
              </a:solidFill>
              <a:latin typeface="Noto Sans JP"/>
              <a:ea typeface="Noto Sans JP"/>
              <a:cs typeface="Noto Sans JP"/>
              <a:sym typeface="Noto Sans JP"/>
            </a:endParaRPr>
          </a:p>
        </p:txBody>
      </p:sp>
      <p:sp>
        <p:nvSpPr>
          <p:cNvPr id="103" name="Google Shape;103;p4"/>
          <p:cNvSpPr txBox="1"/>
          <p:nvPr/>
        </p:nvSpPr>
        <p:spPr>
          <a:xfrm>
            <a:off x="382427" y="3026268"/>
            <a:ext cx="1879500" cy="122400"/>
          </a:xfrm>
          <a:prstGeom prst="rect">
            <a:avLst/>
          </a:prstGeom>
          <a:noFill/>
          <a:ln>
            <a:noFill/>
          </a:ln>
        </p:spPr>
        <p:txBody>
          <a:bodyPr spcFirstLastPara="1" wrap="square" lIns="0" tIns="0" rIns="0" bIns="0" anchor="t" anchorCtr="0">
            <a:noAutofit/>
          </a:bodyPr>
          <a:lstStyle/>
          <a:p>
            <a:pPr marL="0" marR="0" lvl="0" indent="0" algn="l" rtl="0">
              <a:lnSpc>
                <a:spcPct val="200000"/>
              </a:lnSpc>
              <a:spcBef>
                <a:spcPts val="0"/>
              </a:spcBef>
              <a:spcAft>
                <a:spcPts val="0"/>
              </a:spcAft>
              <a:buClr>
                <a:srgbClr val="000000"/>
              </a:buClr>
              <a:buSzPts val="751"/>
              <a:buFont typeface="Arial"/>
              <a:buNone/>
            </a:pPr>
            <a:r>
              <a:rPr lang="ja" sz="751">
                <a:latin typeface="Noto Sans JP"/>
                <a:ea typeface="Noto Sans JP"/>
                <a:cs typeface="Noto Sans JP"/>
                <a:sym typeface="Noto Sans JP"/>
              </a:rPr>
              <a:t>President and CEO: Masaaki Uesugi</a:t>
            </a:r>
            <a:endParaRPr sz="751" b="0" i="0" u="none" strike="noStrike" cap="none">
              <a:solidFill>
                <a:srgbClr val="000000"/>
              </a:solidFill>
              <a:latin typeface="Noto Sans JP"/>
              <a:ea typeface="Noto Sans JP"/>
              <a:cs typeface="Noto Sans JP"/>
              <a:sym typeface="Noto Sans JP"/>
            </a:endParaRPr>
          </a:p>
        </p:txBody>
      </p:sp>
      <p:sp>
        <p:nvSpPr>
          <p:cNvPr id="104" name="Google Shape;104;p4"/>
          <p:cNvSpPr txBox="1"/>
          <p:nvPr/>
        </p:nvSpPr>
        <p:spPr>
          <a:xfrm>
            <a:off x="382424" y="1889924"/>
            <a:ext cx="1183800" cy="148200"/>
          </a:xfrm>
          <a:prstGeom prst="rect">
            <a:avLst/>
          </a:prstGeom>
          <a:noFill/>
          <a:ln>
            <a:noFill/>
          </a:ln>
        </p:spPr>
        <p:txBody>
          <a:bodyPr spcFirstLastPara="1" wrap="square" lIns="0" tIns="0" rIns="0" bIns="0" anchor="ctr" anchorCtr="0">
            <a:noAutofit/>
          </a:bodyPr>
          <a:lstStyle/>
          <a:p>
            <a:pPr marL="0" marR="0" lvl="0" indent="0" algn="l" rtl="0">
              <a:lnSpc>
                <a:spcPct val="200000"/>
              </a:lnSpc>
              <a:spcBef>
                <a:spcPts val="0"/>
              </a:spcBef>
              <a:spcAft>
                <a:spcPts val="0"/>
              </a:spcAft>
              <a:buClr>
                <a:srgbClr val="000000"/>
              </a:buClr>
              <a:buSzPts val="834"/>
              <a:buFont typeface="Arial"/>
              <a:buNone/>
            </a:pPr>
            <a:r>
              <a:rPr lang="ja" sz="934" b="1">
                <a:latin typeface="Noto Sans JP"/>
                <a:ea typeface="Noto Sans JP"/>
                <a:cs typeface="Noto Sans JP"/>
                <a:sym typeface="Noto Sans JP"/>
              </a:rPr>
              <a:t>Establishment</a:t>
            </a:r>
            <a:endParaRPr sz="934" b="1" i="0" u="none" strike="noStrike" cap="none">
              <a:solidFill>
                <a:srgbClr val="000000"/>
              </a:solidFill>
              <a:latin typeface="Noto Sans JP"/>
              <a:ea typeface="Noto Sans JP"/>
              <a:cs typeface="Noto Sans JP"/>
              <a:sym typeface="Noto Sans JP"/>
            </a:endParaRPr>
          </a:p>
        </p:txBody>
      </p:sp>
      <p:sp>
        <p:nvSpPr>
          <p:cNvPr id="105" name="Google Shape;105;p4"/>
          <p:cNvSpPr txBox="1"/>
          <p:nvPr/>
        </p:nvSpPr>
        <p:spPr>
          <a:xfrm>
            <a:off x="382427" y="2320374"/>
            <a:ext cx="710400" cy="148200"/>
          </a:xfrm>
          <a:prstGeom prst="rect">
            <a:avLst/>
          </a:prstGeom>
          <a:noFill/>
          <a:ln>
            <a:noFill/>
          </a:ln>
        </p:spPr>
        <p:txBody>
          <a:bodyPr spcFirstLastPara="1" wrap="square" lIns="0" tIns="0" rIns="0" bIns="0" anchor="ctr" anchorCtr="0">
            <a:noAutofit/>
          </a:bodyPr>
          <a:lstStyle/>
          <a:p>
            <a:pPr marL="0" marR="0" lvl="0" indent="0" algn="l" rtl="0">
              <a:lnSpc>
                <a:spcPct val="200000"/>
              </a:lnSpc>
              <a:spcBef>
                <a:spcPts val="0"/>
              </a:spcBef>
              <a:spcAft>
                <a:spcPts val="0"/>
              </a:spcAft>
              <a:buClr>
                <a:srgbClr val="000000"/>
              </a:buClr>
              <a:buSzPts val="834"/>
              <a:buFont typeface="Arial"/>
              <a:buNone/>
            </a:pPr>
            <a:r>
              <a:rPr lang="ja" sz="934" b="1">
                <a:latin typeface="Noto Sans JP"/>
                <a:ea typeface="Noto Sans JP"/>
                <a:cs typeface="Noto Sans JP"/>
                <a:sym typeface="Noto Sans JP"/>
              </a:rPr>
              <a:t>Capital</a:t>
            </a:r>
            <a:endParaRPr sz="934" b="1" i="0" u="none" strike="noStrike" cap="none">
              <a:solidFill>
                <a:srgbClr val="000000"/>
              </a:solidFill>
              <a:latin typeface="Noto Sans JP"/>
              <a:ea typeface="Noto Sans JP"/>
              <a:cs typeface="Noto Sans JP"/>
              <a:sym typeface="Noto Sans JP"/>
            </a:endParaRPr>
          </a:p>
        </p:txBody>
      </p:sp>
      <p:sp>
        <p:nvSpPr>
          <p:cNvPr id="106" name="Google Shape;106;p4"/>
          <p:cNvSpPr txBox="1"/>
          <p:nvPr/>
        </p:nvSpPr>
        <p:spPr>
          <a:xfrm>
            <a:off x="382423" y="2810200"/>
            <a:ext cx="1688400" cy="209100"/>
          </a:xfrm>
          <a:prstGeom prst="rect">
            <a:avLst/>
          </a:prstGeom>
          <a:noFill/>
          <a:ln>
            <a:noFill/>
          </a:ln>
        </p:spPr>
        <p:txBody>
          <a:bodyPr spcFirstLastPara="1" wrap="square" lIns="0" tIns="0" rIns="0" bIns="0" anchor="ctr" anchorCtr="0">
            <a:noAutofit/>
          </a:bodyPr>
          <a:lstStyle/>
          <a:p>
            <a:pPr marL="0" marR="0" lvl="0" indent="0" algn="l" rtl="0">
              <a:lnSpc>
                <a:spcPct val="200000"/>
              </a:lnSpc>
              <a:spcBef>
                <a:spcPts val="0"/>
              </a:spcBef>
              <a:spcAft>
                <a:spcPts val="0"/>
              </a:spcAft>
              <a:buClr>
                <a:srgbClr val="000000"/>
              </a:buClr>
              <a:buSzPts val="834"/>
              <a:buFont typeface="Arial"/>
              <a:buNone/>
            </a:pPr>
            <a:r>
              <a:rPr lang="ja" sz="934" b="1">
                <a:latin typeface="Noto Sans JP"/>
                <a:ea typeface="Noto Sans JP"/>
                <a:cs typeface="Noto Sans JP"/>
                <a:sym typeface="Noto Sans JP"/>
              </a:rPr>
              <a:t>Representative Director</a:t>
            </a:r>
            <a:endParaRPr sz="934" b="1" i="0" u="none" strike="noStrike" cap="none">
              <a:solidFill>
                <a:srgbClr val="000000"/>
              </a:solidFill>
              <a:latin typeface="Noto Sans JP"/>
              <a:ea typeface="Noto Sans JP"/>
              <a:cs typeface="Noto Sans JP"/>
              <a:sym typeface="Noto Sans JP"/>
            </a:endParaRPr>
          </a:p>
        </p:txBody>
      </p:sp>
      <p:sp>
        <p:nvSpPr>
          <p:cNvPr id="107" name="Google Shape;107;p4"/>
          <p:cNvSpPr txBox="1"/>
          <p:nvPr/>
        </p:nvSpPr>
        <p:spPr>
          <a:xfrm>
            <a:off x="382422" y="3335997"/>
            <a:ext cx="1596600" cy="209100"/>
          </a:xfrm>
          <a:prstGeom prst="rect">
            <a:avLst/>
          </a:prstGeom>
          <a:noFill/>
          <a:ln>
            <a:noFill/>
          </a:ln>
        </p:spPr>
        <p:txBody>
          <a:bodyPr spcFirstLastPara="1" wrap="square" lIns="0" tIns="0" rIns="0" bIns="0" anchor="t" anchorCtr="0">
            <a:noAutofit/>
          </a:bodyPr>
          <a:lstStyle/>
          <a:p>
            <a:pPr marL="0" marR="0" lvl="0" indent="0" algn="l" rtl="0">
              <a:lnSpc>
                <a:spcPct val="200000"/>
              </a:lnSpc>
              <a:spcBef>
                <a:spcPts val="0"/>
              </a:spcBef>
              <a:spcAft>
                <a:spcPts val="0"/>
              </a:spcAft>
              <a:buClr>
                <a:srgbClr val="000000"/>
              </a:buClr>
              <a:buSzPts val="834"/>
              <a:buFont typeface="Arial"/>
              <a:buNone/>
            </a:pPr>
            <a:r>
              <a:rPr lang="ja" sz="900" b="1">
                <a:solidFill>
                  <a:schemeClr val="dk1"/>
                </a:solidFill>
              </a:rPr>
              <a:t>Business Overview</a:t>
            </a:r>
            <a:endParaRPr sz="734" b="1" i="0" u="none" strike="noStrike" cap="none">
              <a:solidFill>
                <a:srgbClr val="000000"/>
              </a:solidFill>
              <a:latin typeface="Noto Sans JP"/>
              <a:ea typeface="Noto Sans JP"/>
              <a:cs typeface="Noto Sans JP"/>
              <a:sym typeface="Noto Sans JP"/>
            </a:endParaRPr>
          </a:p>
        </p:txBody>
      </p:sp>
      <p:pic>
        <p:nvPicPr>
          <p:cNvPr id="108" name="Google Shape;108;p4" title="toro-IMG-03@2x.png"/>
          <p:cNvPicPr preferRelativeResize="0"/>
          <p:nvPr/>
        </p:nvPicPr>
        <p:blipFill rotWithShape="1">
          <a:blip r:embed="rId3">
            <a:alphaModFix/>
          </a:blip>
          <a:srcRect r="19588" b="17849"/>
          <a:stretch/>
        </p:blipFill>
        <p:spPr>
          <a:xfrm>
            <a:off x="3597475" y="672488"/>
            <a:ext cx="5631125" cy="4484524"/>
          </a:xfrm>
          <a:prstGeom prst="rect">
            <a:avLst/>
          </a:prstGeom>
          <a:noFill/>
          <a:ln>
            <a:noFill/>
          </a:ln>
        </p:spPr>
      </p:pic>
      <p:sp>
        <p:nvSpPr>
          <p:cNvPr id="109" name="Google Shape;109;p4"/>
          <p:cNvSpPr txBox="1"/>
          <p:nvPr/>
        </p:nvSpPr>
        <p:spPr>
          <a:xfrm>
            <a:off x="2576872" y="3780350"/>
            <a:ext cx="855900" cy="478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9"/>
              <a:buFont typeface="Arial"/>
              <a:buNone/>
            </a:pPr>
            <a:r>
              <a:rPr lang="ja" sz="3109" b="1" i="0" u="none" strike="noStrike" cap="none">
                <a:solidFill>
                  <a:srgbClr val="55AC5D"/>
                </a:solidFill>
                <a:latin typeface="Zen Kaku Gothic New"/>
                <a:ea typeface="Zen Kaku Gothic New"/>
                <a:cs typeface="Zen Kaku Gothic New"/>
                <a:sym typeface="Zen Kaku Gothic New"/>
              </a:rPr>
              <a:t>2013</a:t>
            </a:r>
            <a:endParaRPr sz="3109" b="1" i="0" u="none" strike="noStrike" cap="none">
              <a:solidFill>
                <a:srgbClr val="55AC5D"/>
              </a:solidFill>
              <a:latin typeface="Zen Kaku Gothic New"/>
              <a:ea typeface="Zen Kaku Gothic New"/>
              <a:cs typeface="Zen Kaku Gothic New"/>
              <a:sym typeface="Zen Kaku Gothic New"/>
            </a:endParaRPr>
          </a:p>
        </p:txBody>
      </p:sp>
      <p:cxnSp>
        <p:nvCxnSpPr>
          <p:cNvPr id="110" name="Google Shape;110;p4"/>
          <p:cNvCxnSpPr>
            <a:stCxn id="111" idx="3"/>
          </p:cNvCxnSpPr>
          <p:nvPr/>
        </p:nvCxnSpPr>
        <p:spPr>
          <a:xfrm>
            <a:off x="4484170" y="4084188"/>
            <a:ext cx="898200" cy="0"/>
          </a:xfrm>
          <a:prstGeom prst="straightConnector1">
            <a:avLst/>
          </a:prstGeom>
          <a:noFill/>
          <a:ln w="9525" cap="flat" cmpd="sng">
            <a:solidFill>
              <a:srgbClr val="595959"/>
            </a:solidFill>
            <a:prstDash val="solid"/>
            <a:round/>
            <a:headEnd type="none" w="sm" len="sm"/>
            <a:tailEnd type="oval" w="med" len="med"/>
          </a:ln>
        </p:spPr>
      </p:cxnSp>
      <p:sp>
        <p:nvSpPr>
          <p:cNvPr id="112" name="Google Shape;112;p4"/>
          <p:cNvSpPr txBox="1"/>
          <p:nvPr/>
        </p:nvSpPr>
        <p:spPr>
          <a:xfrm>
            <a:off x="2683247" y="4371995"/>
            <a:ext cx="990600" cy="494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12"/>
              <a:buFont typeface="Arial"/>
              <a:buNone/>
            </a:pPr>
            <a:r>
              <a:rPr lang="ja" sz="3212" b="1" i="0" u="none" strike="noStrike" cap="none">
                <a:solidFill>
                  <a:srgbClr val="55AC5D"/>
                </a:solidFill>
                <a:latin typeface="Zen Kaku Gothic New"/>
                <a:ea typeface="Zen Kaku Gothic New"/>
                <a:cs typeface="Zen Kaku Gothic New"/>
                <a:sym typeface="Zen Kaku Gothic New"/>
              </a:rPr>
              <a:t>1994</a:t>
            </a:r>
            <a:endParaRPr sz="3212" b="1" i="0" u="none" strike="noStrike" cap="none">
              <a:solidFill>
                <a:srgbClr val="55AC5D"/>
              </a:solidFill>
              <a:latin typeface="Zen Kaku Gothic New"/>
              <a:ea typeface="Zen Kaku Gothic New"/>
              <a:cs typeface="Zen Kaku Gothic New"/>
              <a:sym typeface="Zen Kaku Gothic New"/>
            </a:endParaRPr>
          </a:p>
        </p:txBody>
      </p:sp>
      <p:cxnSp>
        <p:nvCxnSpPr>
          <p:cNvPr id="113" name="Google Shape;113;p4"/>
          <p:cNvCxnSpPr/>
          <p:nvPr/>
        </p:nvCxnSpPr>
        <p:spPr>
          <a:xfrm>
            <a:off x="2654638" y="4890625"/>
            <a:ext cx="2055000" cy="0"/>
          </a:xfrm>
          <a:prstGeom prst="straightConnector1">
            <a:avLst/>
          </a:prstGeom>
          <a:noFill/>
          <a:ln w="9525" cap="flat" cmpd="sng">
            <a:solidFill>
              <a:srgbClr val="595959"/>
            </a:solidFill>
            <a:prstDash val="solid"/>
            <a:round/>
            <a:headEnd type="none" w="sm" len="sm"/>
            <a:tailEnd type="oval" w="med" len="med"/>
          </a:ln>
        </p:spPr>
      </p:cxnSp>
      <p:pic>
        <p:nvPicPr>
          <p:cNvPr id="114" name="Google Shape;114;p4"/>
          <p:cNvPicPr preferRelativeResize="0"/>
          <p:nvPr/>
        </p:nvPicPr>
        <p:blipFill rotWithShape="1">
          <a:blip r:embed="rId4">
            <a:alphaModFix/>
          </a:blip>
          <a:srcRect r="26465"/>
          <a:stretch/>
        </p:blipFill>
        <p:spPr>
          <a:xfrm>
            <a:off x="7767266" y="3572695"/>
            <a:ext cx="1319100" cy="1344000"/>
          </a:xfrm>
          <a:prstGeom prst="ellipse">
            <a:avLst/>
          </a:prstGeom>
          <a:noFill/>
          <a:ln>
            <a:noFill/>
          </a:ln>
          <a:effectLst>
            <a:outerShdw blurRad="214313" algn="bl" rotWithShape="0">
              <a:schemeClr val="dk1">
                <a:alpha val="20000"/>
              </a:schemeClr>
            </a:outerShdw>
          </a:effectLst>
        </p:spPr>
      </p:pic>
      <p:pic>
        <p:nvPicPr>
          <p:cNvPr id="115" name="Google Shape;115;p4"/>
          <p:cNvPicPr preferRelativeResize="0"/>
          <p:nvPr/>
        </p:nvPicPr>
        <p:blipFill rotWithShape="1">
          <a:blip r:embed="rId5">
            <a:alphaModFix/>
          </a:blip>
          <a:srcRect/>
          <a:stretch/>
        </p:blipFill>
        <p:spPr>
          <a:xfrm>
            <a:off x="5022347" y="132599"/>
            <a:ext cx="1068300" cy="1068300"/>
          </a:xfrm>
          <a:prstGeom prst="ellipse">
            <a:avLst/>
          </a:prstGeom>
          <a:noFill/>
          <a:ln>
            <a:noFill/>
          </a:ln>
          <a:effectLst>
            <a:outerShdw blurRad="285750" algn="bl" rotWithShape="0">
              <a:srgbClr val="000000">
                <a:alpha val="43921"/>
              </a:srgbClr>
            </a:outerShdw>
          </a:effectLst>
        </p:spPr>
      </p:pic>
      <p:sp>
        <p:nvSpPr>
          <p:cNvPr id="111" name="Google Shape;111;p4"/>
          <p:cNvSpPr txBox="1"/>
          <p:nvPr/>
        </p:nvSpPr>
        <p:spPr>
          <a:xfrm>
            <a:off x="3347170" y="3839988"/>
            <a:ext cx="1137000" cy="4884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Clr>
                <a:schemeClr val="dk1"/>
              </a:buClr>
              <a:buSzPts val="1100"/>
              <a:buFont typeface="Arial"/>
              <a:buNone/>
            </a:pPr>
            <a:r>
              <a:rPr lang="ja" sz="713" b="1">
                <a:latin typeface="Zen Kaku Gothic New"/>
                <a:ea typeface="Zen Kaku Gothic New"/>
                <a:cs typeface="Zen Kaku Gothic New"/>
                <a:sym typeface="Zen Kaku Gothic New"/>
              </a:rPr>
              <a:t>Expanding into Africa</a:t>
            </a:r>
            <a:endParaRPr sz="713" b="1">
              <a:latin typeface="Zen Kaku Gothic New"/>
              <a:ea typeface="Zen Kaku Gothic New"/>
              <a:cs typeface="Zen Kaku Gothic New"/>
              <a:sym typeface="Zen Kaku Gothic New"/>
            </a:endParaRPr>
          </a:p>
          <a:p>
            <a:pPr marL="0" lvl="0" indent="0" algn="l" rtl="0">
              <a:lnSpc>
                <a:spcPct val="115000"/>
              </a:lnSpc>
              <a:spcBef>
                <a:spcPts val="0"/>
              </a:spcBef>
              <a:spcAft>
                <a:spcPts val="0"/>
              </a:spcAft>
              <a:buClr>
                <a:schemeClr val="dk1"/>
              </a:buClr>
              <a:buSzPts val="1100"/>
              <a:buFont typeface="Arial"/>
              <a:buNone/>
            </a:pPr>
            <a:r>
              <a:rPr lang="ja" sz="713" b="1">
                <a:latin typeface="Zen Kaku Gothic New"/>
                <a:ea typeface="Zen Kaku Gothic New"/>
                <a:cs typeface="Zen Kaku Gothic New"/>
                <a:sym typeface="Zen Kaku Gothic New"/>
              </a:rPr>
              <a:t>Selected for JICA Private Sector Partnership Project</a:t>
            </a:r>
            <a:endParaRPr sz="713" b="1">
              <a:latin typeface="Zen Kaku Gothic New"/>
              <a:ea typeface="Zen Kaku Gothic New"/>
              <a:cs typeface="Zen Kaku Gothic New"/>
              <a:sym typeface="Zen Kaku Gothic New"/>
            </a:endParaRPr>
          </a:p>
          <a:p>
            <a:pPr marL="0" marR="0" lvl="0" indent="0" algn="l" rtl="0">
              <a:lnSpc>
                <a:spcPct val="115000"/>
              </a:lnSpc>
              <a:spcBef>
                <a:spcPts val="0"/>
              </a:spcBef>
              <a:spcAft>
                <a:spcPts val="0"/>
              </a:spcAft>
              <a:buClr>
                <a:srgbClr val="000000"/>
              </a:buClr>
              <a:buSzPts val="982"/>
              <a:buFont typeface="Arial"/>
              <a:buNone/>
            </a:pPr>
            <a:endParaRPr sz="713" b="1">
              <a:latin typeface="Zen Kaku Gothic New"/>
              <a:ea typeface="Zen Kaku Gothic New"/>
              <a:cs typeface="Zen Kaku Gothic New"/>
              <a:sym typeface="Zen Kaku Gothic New"/>
            </a:endParaRPr>
          </a:p>
        </p:txBody>
      </p:sp>
      <p:sp>
        <p:nvSpPr>
          <p:cNvPr id="116" name="Google Shape;116;p4"/>
          <p:cNvSpPr txBox="1"/>
          <p:nvPr/>
        </p:nvSpPr>
        <p:spPr>
          <a:xfrm>
            <a:off x="3597475" y="4437900"/>
            <a:ext cx="1283700" cy="3621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713"/>
              <a:buFont typeface="Arial"/>
              <a:buNone/>
            </a:pPr>
            <a:r>
              <a:rPr lang="ja" sz="713" b="1">
                <a:latin typeface="Zen Kaku Gothic New"/>
                <a:ea typeface="Zen Kaku Gothic New"/>
                <a:cs typeface="Zen Kaku Gothic New"/>
                <a:sym typeface="Zen Kaku Gothic New"/>
              </a:rPr>
              <a:t>From marine manufacturing to land manufacturing: </a:t>
            </a:r>
            <a:endParaRPr sz="713" b="1">
              <a:latin typeface="Zen Kaku Gothic New"/>
              <a:ea typeface="Zen Kaku Gothic New"/>
              <a:cs typeface="Zen Kaku Gothic New"/>
              <a:sym typeface="Zen Kaku Gothic New"/>
            </a:endParaRPr>
          </a:p>
          <a:p>
            <a:pPr marL="0" marR="0" lvl="0" indent="0" algn="l" rtl="0">
              <a:lnSpc>
                <a:spcPct val="115000"/>
              </a:lnSpc>
              <a:spcBef>
                <a:spcPts val="0"/>
              </a:spcBef>
              <a:spcAft>
                <a:spcPts val="0"/>
              </a:spcAft>
              <a:buClr>
                <a:srgbClr val="000000"/>
              </a:buClr>
              <a:buSzPts val="713"/>
              <a:buFont typeface="Arial"/>
              <a:buNone/>
            </a:pPr>
            <a:r>
              <a:rPr lang="ja" sz="713" b="1">
                <a:latin typeface="Zen Kaku Gothic New"/>
                <a:ea typeface="Zen Kaku Gothic New"/>
                <a:cs typeface="Zen Kaku Gothic New"/>
                <a:sym typeface="Zen Kaku Gothic New"/>
              </a:rPr>
              <a:t>Tromso Co., Ltd. established</a:t>
            </a:r>
            <a:endParaRPr sz="1606" b="1" i="0" u="none" strike="noStrike" cap="none">
              <a:solidFill>
                <a:srgbClr val="000000"/>
              </a:solidFill>
              <a:latin typeface="Zen Kaku Gothic New"/>
              <a:ea typeface="Zen Kaku Gothic New"/>
              <a:cs typeface="Zen Kaku Gothic New"/>
              <a:sym typeface="Zen Kaku Gothic New"/>
            </a:endParaRPr>
          </a:p>
        </p:txBody>
      </p:sp>
      <p:sp>
        <p:nvSpPr>
          <p:cNvPr id="117" name="Google Shape;117;p4"/>
          <p:cNvSpPr txBox="1"/>
          <p:nvPr/>
        </p:nvSpPr>
        <p:spPr>
          <a:xfrm>
            <a:off x="6589605" y="4078569"/>
            <a:ext cx="990600" cy="494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12"/>
              <a:buFont typeface="Arial"/>
              <a:buNone/>
            </a:pPr>
            <a:r>
              <a:rPr lang="ja" sz="3212" b="1" i="0" u="none" strike="noStrike" cap="none">
                <a:solidFill>
                  <a:srgbClr val="55AC5D"/>
                </a:solidFill>
                <a:latin typeface="Zen Kaku Gothic New"/>
                <a:ea typeface="Zen Kaku Gothic New"/>
                <a:cs typeface="Zen Kaku Gothic New"/>
                <a:sym typeface="Zen Kaku Gothic New"/>
              </a:rPr>
              <a:t>2007</a:t>
            </a:r>
            <a:endParaRPr sz="3212" b="1" i="0" u="none" strike="noStrike" cap="none">
              <a:solidFill>
                <a:srgbClr val="55AC5D"/>
              </a:solidFill>
              <a:latin typeface="Zen Kaku Gothic New"/>
              <a:ea typeface="Zen Kaku Gothic New"/>
              <a:cs typeface="Zen Kaku Gothic New"/>
              <a:sym typeface="Zen Kaku Gothic New"/>
            </a:endParaRPr>
          </a:p>
        </p:txBody>
      </p:sp>
      <p:cxnSp>
        <p:nvCxnSpPr>
          <p:cNvPr id="118" name="Google Shape;118;p4"/>
          <p:cNvCxnSpPr/>
          <p:nvPr/>
        </p:nvCxnSpPr>
        <p:spPr>
          <a:xfrm rot="10800000">
            <a:off x="5007892" y="4619212"/>
            <a:ext cx="2351100" cy="0"/>
          </a:xfrm>
          <a:prstGeom prst="straightConnector1">
            <a:avLst/>
          </a:prstGeom>
          <a:noFill/>
          <a:ln w="9525" cap="flat" cmpd="sng">
            <a:solidFill>
              <a:srgbClr val="595959"/>
            </a:solidFill>
            <a:prstDash val="solid"/>
            <a:round/>
            <a:headEnd type="none" w="sm" len="sm"/>
            <a:tailEnd type="oval" w="med" len="med"/>
          </a:ln>
        </p:spPr>
      </p:cxnSp>
      <p:grpSp>
        <p:nvGrpSpPr>
          <p:cNvPr id="119" name="Google Shape;119;p4"/>
          <p:cNvGrpSpPr/>
          <p:nvPr/>
        </p:nvGrpSpPr>
        <p:grpSpPr>
          <a:xfrm>
            <a:off x="2103626" y="977373"/>
            <a:ext cx="500759" cy="500759"/>
            <a:chOff x="9625050" y="2326625"/>
            <a:chExt cx="1304400" cy="1304400"/>
          </a:xfrm>
        </p:grpSpPr>
        <p:sp>
          <p:nvSpPr>
            <p:cNvPr id="120" name="Google Shape;120;p4"/>
            <p:cNvSpPr/>
            <p:nvPr/>
          </p:nvSpPr>
          <p:spPr>
            <a:xfrm>
              <a:off x="9625050" y="2326625"/>
              <a:ext cx="1304400" cy="1304400"/>
            </a:xfrm>
            <a:prstGeom prst="ellipse">
              <a:avLst/>
            </a:prstGeom>
            <a:solidFill>
              <a:srgbClr val="FFFFFF"/>
            </a:solidFill>
            <a:ln>
              <a:noFill/>
            </a:ln>
          </p:spPr>
          <p:txBody>
            <a:bodyPr spcFirstLastPara="1" wrap="square" lIns="49300" tIns="49300" rIns="49300" bIns="49300" anchor="ctr" anchorCtr="0">
              <a:noAutofit/>
            </a:bodyPr>
            <a:lstStyle/>
            <a:p>
              <a:pPr marL="0" marR="0" lvl="0" indent="0" algn="ctr" rtl="0">
                <a:lnSpc>
                  <a:spcPct val="100000"/>
                </a:lnSpc>
                <a:spcBef>
                  <a:spcPts val="0"/>
                </a:spcBef>
                <a:spcAft>
                  <a:spcPts val="0"/>
                </a:spcAft>
                <a:buClr>
                  <a:srgbClr val="000000"/>
                </a:buClr>
                <a:buSzPts val="755"/>
                <a:buFont typeface="Arial"/>
                <a:buNone/>
              </a:pPr>
              <a:endParaRPr sz="755" b="0" i="0" u="none" strike="noStrike" cap="none">
                <a:solidFill>
                  <a:srgbClr val="000000"/>
                </a:solidFill>
                <a:latin typeface="Noto Sans JP"/>
                <a:ea typeface="Noto Sans JP"/>
                <a:cs typeface="Noto Sans JP"/>
                <a:sym typeface="Noto Sans JP"/>
              </a:endParaRPr>
            </a:p>
          </p:txBody>
        </p:sp>
        <p:pic>
          <p:nvPicPr>
            <p:cNvPr id="121" name="Google Shape;121;p4" title="thumbnail.jpg"/>
            <p:cNvPicPr preferRelativeResize="0"/>
            <p:nvPr/>
          </p:nvPicPr>
          <p:blipFill rotWithShape="1">
            <a:blip r:embed="rId6">
              <a:alphaModFix/>
            </a:blip>
            <a:srcRect l="14478" t="7675" r="14930" b="7121"/>
            <a:stretch/>
          </p:blipFill>
          <p:spPr>
            <a:xfrm>
              <a:off x="9808169" y="2554184"/>
              <a:ext cx="969084" cy="877277"/>
            </a:xfrm>
            <a:prstGeom prst="rect">
              <a:avLst/>
            </a:prstGeom>
            <a:noFill/>
            <a:ln>
              <a:noFill/>
            </a:ln>
          </p:spPr>
        </p:pic>
      </p:grpSp>
      <p:sp>
        <p:nvSpPr>
          <p:cNvPr id="122" name="Google Shape;122;p4"/>
          <p:cNvSpPr txBox="1"/>
          <p:nvPr/>
        </p:nvSpPr>
        <p:spPr>
          <a:xfrm>
            <a:off x="5647678" y="4731611"/>
            <a:ext cx="1762800" cy="2361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713"/>
              <a:buFont typeface="Arial"/>
              <a:buNone/>
            </a:pPr>
            <a:r>
              <a:rPr lang="ja" sz="713" b="1">
                <a:latin typeface="Zen Kaku Gothic New"/>
                <a:ea typeface="Zen Kaku Gothic New"/>
                <a:cs typeface="Zen Kaku Gothic New"/>
                <a:sym typeface="Zen Kaku Gothic New"/>
              </a:rPr>
              <a:t>Released "Grind Mill"</a:t>
            </a:r>
            <a:endParaRPr sz="713" b="1">
              <a:latin typeface="Zen Kaku Gothic New"/>
              <a:ea typeface="Zen Kaku Gothic New"/>
              <a:cs typeface="Zen Kaku Gothic New"/>
              <a:sym typeface="Zen Kaku Gothic New"/>
            </a:endParaRPr>
          </a:p>
          <a:p>
            <a:pPr marL="0" marR="0" lvl="0" indent="0" algn="l" rtl="0">
              <a:lnSpc>
                <a:spcPct val="115000"/>
              </a:lnSpc>
              <a:spcBef>
                <a:spcPts val="0"/>
              </a:spcBef>
              <a:spcAft>
                <a:spcPts val="0"/>
              </a:spcAft>
              <a:buClr>
                <a:srgbClr val="000000"/>
              </a:buClr>
              <a:buSzPts val="713"/>
              <a:buFont typeface="Arial"/>
              <a:buNone/>
            </a:pPr>
            <a:r>
              <a:rPr lang="ja" sz="713" b="1">
                <a:latin typeface="Zen Kaku Gothic New"/>
                <a:ea typeface="Zen Kaku Gothic New"/>
                <a:cs typeface="Zen Kaku Gothic New"/>
                <a:sym typeface="Zen Kaku Gothic New"/>
              </a:rPr>
              <a:t> a rice husk solid fuel manufacturing device.</a:t>
            </a:r>
            <a:endParaRPr sz="713" b="1" i="0" u="none" strike="noStrike" cap="none">
              <a:solidFill>
                <a:srgbClr val="000000"/>
              </a:solidFill>
              <a:latin typeface="Zen Kaku Gothic New"/>
              <a:ea typeface="Zen Kaku Gothic New"/>
              <a:cs typeface="Zen Kaku Gothic New"/>
              <a:sym typeface="Zen Kaku Gothic New"/>
            </a:endParaRPr>
          </a:p>
        </p:txBody>
      </p:sp>
      <p:sp>
        <p:nvSpPr>
          <p:cNvPr id="123" name="Google Shape;123;p4"/>
          <p:cNvSpPr txBox="1"/>
          <p:nvPr/>
        </p:nvSpPr>
        <p:spPr>
          <a:xfrm>
            <a:off x="8171028" y="2263264"/>
            <a:ext cx="663900" cy="3432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2230"/>
              <a:buFont typeface="Arial"/>
              <a:buNone/>
            </a:pPr>
            <a:r>
              <a:rPr lang="ja" sz="2230" b="1" i="0" u="none" strike="noStrike" cap="none">
                <a:solidFill>
                  <a:srgbClr val="55AC5D"/>
                </a:solidFill>
                <a:latin typeface="Zen Kaku Gothic New"/>
                <a:ea typeface="Zen Kaku Gothic New"/>
                <a:cs typeface="Zen Kaku Gothic New"/>
                <a:sym typeface="Zen Kaku Gothic New"/>
              </a:rPr>
              <a:t>2019</a:t>
            </a:r>
            <a:endParaRPr sz="2230" b="1" i="0" u="none" strike="noStrike" cap="none">
              <a:solidFill>
                <a:srgbClr val="55AC5D"/>
              </a:solidFill>
              <a:latin typeface="Zen Kaku Gothic New"/>
              <a:ea typeface="Zen Kaku Gothic New"/>
              <a:cs typeface="Zen Kaku Gothic New"/>
              <a:sym typeface="Zen Kaku Gothic New"/>
            </a:endParaRPr>
          </a:p>
        </p:txBody>
      </p:sp>
      <p:sp>
        <p:nvSpPr>
          <p:cNvPr id="124" name="Google Shape;124;p4"/>
          <p:cNvSpPr txBox="1"/>
          <p:nvPr/>
        </p:nvSpPr>
        <p:spPr>
          <a:xfrm>
            <a:off x="7580211" y="2606709"/>
            <a:ext cx="1283700" cy="7407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Clr>
                <a:schemeClr val="dk1"/>
              </a:buClr>
              <a:buSzPts val="1100"/>
              <a:buFont typeface="Arial"/>
              <a:buNone/>
            </a:pPr>
            <a:r>
              <a:rPr lang="ja" sz="713" b="1">
                <a:latin typeface="Zen Kaku Gothic New"/>
                <a:ea typeface="Zen Kaku Gothic New"/>
                <a:cs typeface="Zen Kaku Gothic New"/>
                <a:sym typeface="Zen Kaku Gothic New"/>
              </a:rPr>
              <a:t>Masaaki Uesugi is appointed Representative Director.</a:t>
            </a:r>
            <a:endParaRPr sz="713" b="1">
              <a:latin typeface="Zen Kaku Gothic New"/>
              <a:ea typeface="Zen Kaku Gothic New"/>
              <a:cs typeface="Zen Kaku Gothic New"/>
              <a:sym typeface="Zen Kaku Gothic New"/>
            </a:endParaRPr>
          </a:p>
          <a:p>
            <a:pPr marL="0" lvl="0" indent="0" algn="l" rtl="0">
              <a:lnSpc>
                <a:spcPct val="115000"/>
              </a:lnSpc>
              <a:spcBef>
                <a:spcPts val="0"/>
              </a:spcBef>
              <a:spcAft>
                <a:spcPts val="0"/>
              </a:spcAft>
              <a:buClr>
                <a:schemeClr val="dk1"/>
              </a:buClr>
              <a:buSzPts val="1100"/>
              <a:buFont typeface="Arial"/>
              <a:buNone/>
            </a:pPr>
            <a:r>
              <a:rPr lang="ja" sz="713" b="1">
                <a:latin typeface="Zen Kaku Gothic New"/>
                <a:ea typeface="Zen Kaku Gothic New"/>
                <a:cs typeface="Zen Kaku Gothic New"/>
                <a:sym typeface="Zen Kaku Gothic New"/>
              </a:rPr>
              <a:t>New businesses are launched as the company's second startup.</a:t>
            </a:r>
            <a:endParaRPr sz="713" b="1">
              <a:latin typeface="Zen Kaku Gothic New"/>
              <a:ea typeface="Zen Kaku Gothic New"/>
              <a:cs typeface="Zen Kaku Gothic New"/>
              <a:sym typeface="Zen Kaku Gothic New"/>
            </a:endParaRPr>
          </a:p>
          <a:p>
            <a:pPr marL="0" marR="0" lvl="0" indent="0" algn="l" rtl="0">
              <a:lnSpc>
                <a:spcPct val="115000"/>
              </a:lnSpc>
              <a:spcBef>
                <a:spcPts val="0"/>
              </a:spcBef>
              <a:spcAft>
                <a:spcPts val="0"/>
              </a:spcAft>
              <a:buClr>
                <a:srgbClr val="000000"/>
              </a:buClr>
              <a:buSzPts val="713"/>
              <a:buFont typeface="Arial"/>
              <a:buNone/>
            </a:pPr>
            <a:endParaRPr sz="713" b="1">
              <a:latin typeface="Zen Kaku Gothic New"/>
              <a:ea typeface="Zen Kaku Gothic New"/>
              <a:cs typeface="Zen Kaku Gothic New"/>
              <a:sym typeface="Zen Kaku Gothic New"/>
            </a:endParaRPr>
          </a:p>
          <a:p>
            <a:pPr marL="0" marR="0" lvl="0" indent="0" algn="l" rtl="0">
              <a:lnSpc>
                <a:spcPct val="115000"/>
              </a:lnSpc>
              <a:spcBef>
                <a:spcPts val="0"/>
              </a:spcBef>
              <a:spcAft>
                <a:spcPts val="0"/>
              </a:spcAft>
              <a:buClr>
                <a:srgbClr val="000000"/>
              </a:buClr>
              <a:buSzPts val="713"/>
              <a:buFont typeface="Arial"/>
              <a:buNone/>
            </a:pPr>
            <a:endParaRPr sz="713" b="1" i="0" u="none" strike="noStrike" cap="none">
              <a:solidFill>
                <a:srgbClr val="000000"/>
              </a:solidFill>
              <a:latin typeface="Zen Kaku Gothic New"/>
              <a:ea typeface="Zen Kaku Gothic New"/>
              <a:cs typeface="Zen Kaku Gothic New"/>
              <a:sym typeface="Zen Kaku Gothic New"/>
            </a:endParaRPr>
          </a:p>
        </p:txBody>
      </p:sp>
      <p:cxnSp>
        <p:nvCxnSpPr>
          <p:cNvPr id="125" name="Google Shape;125;p4"/>
          <p:cNvCxnSpPr>
            <a:stCxn id="123" idx="1"/>
          </p:cNvCxnSpPr>
          <p:nvPr/>
        </p:nvCxnSpPr>
        <p:spPr>
          <a:xfrm rot="10800000">
            <a:off x="6987228" y="2434864"/>
            <a:ext cx="1183800" cy="0"/>
          </a:xfrm>
          <a:prstGeom prst="straightConnector1">
            <a:avLst/>
          </a:prstGeom>
          <a:noFill/>
          <a:ln w="9525" cap="flat" cmpd="sng">
            <a:solidFill>
              <a:srgbClr val="595959"/>
            </a:solidFill>
            <a:prstDash val="solid"/>
            <a:round/>
            <a:headEnd type="none" w="sm" len="sm"/>
            <a:tailEnd type="oval" w="med" len="med"/>
          </a:ln>
        </p:spPr>
      </p:cxnSp>
      <p:sp>
        <p:nvSpPr>
          <p:cNvPr id="126" name="Google Shape;126;p4"/>
          <p:cNvSpPr txBox="1"/>
          <p:nvPr/>
        </p:nvSpPr>
        <p:spPr>
          <a:xfrm>
            <a:off x="4913274" y="2077261"/>
            <a:ext cx="828600" cy="4806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3123"/>
              <a:buFont typeface="Arial"/>
              <a:buNone/>
            </a:pPr>
            <a:r>
              <a:rPr lang="ja" sz="3123" b="1" i="0" u="none" strike="noStrike" cap="none">
                <a:solidFill>
                  <a:srgbClr val="55AC5D"/>
                </a:solidFill>
                <a:latin typeface="Zen Kaku Gothic New"/>
                <a:ea typeface="Zen Kaku Gothic New"/>
                <a:cs typeface="Zen Kaku Gothic New"/>
                <a:sym typeface="Zen Kaku Gothic New"/>
              </a:rPr>
              <a:t>2024</a:t>
            </a:r>
            <a:endParaRPr sz="3123" b="1" i="0" u="none" strike="noStrike" cap="none">
              <a:solidFill>
                <a:srgbClr val="55AC5D"/>
              </a:solidFill>
              <a:latin typeface="Zen Kaku Gothic New"/>
              <a:ea typeface="Zen Kaku Gothic New"/>
              <a:cs typeface="Zen Kaku Gothic New"/>
              <a:sym typeface="Zen Kaku Gothic New"/>
            </a:endParaRPr>
          </a:p>
        </p:txBody>
      </p:sp>
      <p:sp>
        <p:nvSpPr>
          <p:cNvPr id="127" name="Google Shape;127;p4"/>
          <p:cNvSpPr txBox="1"/>
          <p:nvPr/>
        </p:nvSpPr>
        <p:spPr>
          <a:xfrm>
            <a:off x="4575075" y="2556600"/>
            <a:ext cx="1536600" cy="3621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713"/>
              <a:buFont typeface="Arial"/>
              <a:buNone/>
            </a:pPr>
            <a:r>
              <a:rPr lang="ja" sz="713" b="1">
                <a:latin typeface="Zen Kaku Gothic New"/>
                <a:ea typeface="Zen Kaku Gothic New"/>
                <a:cs typeface="Zen Kaku Gothic New"/>
                <a:sym typeface="Zen Kaku Gothic New"/>
              </a:rPr>
              <a:t>Construction begins on Japan's first biochar R&amp;D center in Innoshima, Onomichi City, Hiroshima Prefecture</a:t>
            </a:r>
            <a:endParaRPr sz="1606" b="1" i="0" u="none" strike="noStrike" cap="none">
              <a:solidFill>
                <a:srgbClr val="000000"/>
              </a:solidFill>
              <a:latin typeface="Zen Kaku Gothic New"/>
              <a:ea typeface="Zen Kaku Gothic New"/>
              <a:cs typeface="Zen Kaku Gothic New"/>
              <a:sym typeface="Zen Kaku Gothic New"/>
            </a:endParaRPr>
          </a:p>
        </p:txBody>
      </p:sp>
      <p:cxnSp>
        <p:nvCxnSpPr>
          <p:cNvPr id="128" name="Google Shape;128;p4"/>
          <p:cNvCxnSpPr/>
          <p:nvPr/>
        </p:nvCxnSpPr>
        <p:spPr>
          <a:xfrm rot="10800000">
            <a:off x="4279061" y="2328703"/>
            <a:ext cx="548400" cy="0"/>
          </a:xfrm>
          <a:prstGeom prst="straightConnector1">
            <a:avLst/>
          </a:prstGeom>
          <a:noFill/>
          <a:ln w="9525" cap="flat" cmpd="sng">
            <a:solidFill>
              <a:srgbClr val="595959"/>
            </a:solidFill>
            <a:prstDash val="solid"/>
            <a:round/>
            <a:headEnd type="none" w="sm" len="sm"/>
            <a:tailEnd type="oval" w="med" len="med"/>
          </a:ln>
        </p:spPr>
      </p:cxnSp>
      <p:sp>
        <p:nvSpPr>
          <p:cNvPr id="129" name="Google Shape;129;p4"/>
          <p:cNvSpPr txBox="1"/>
          <p:nvPr/>
        </p:nvSpPr>
        <p:spPr>
          <a:xfrm>
            <a:off x="2683258" y="2767763"/>
            <a:ext cx="828600" cy="480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123"/>
              <a:buFont typeface="Arial"/>
              <a:buNone/>
            </a:pPr>
            <a:r>
              <a:rPr lang="ja" sz="3123" b="1" i="0" u="none" strike="noStrike" cap="none">
                <a:solidFill>
                  <a:srgbClr val="55AC5D"/>
                </a:solidFill>
                <a:latin typeface="Zen Kaku Gothic New"/>
                <a:ea typeface="Zen Kaku Gothic New"/>
                <a:cs typeface="Zen Kaku Gothic New"/>
                <a:sym typeface="Zen Kaku Gothic New"/>
              </a:rPr>
              <a:t>2025</a:t>
            </a:r>
            <a:endParaRPr sz="3123" b="1" i="0" u="none" strike="noStrike" cap="none">
              <a:solidFill>
                <a:srgbClr val="55AC5D"/>
              </a:solidFill>
              <a:latin typeface="Zen Kaku Gothic New"/>
              <a:ea typeface="Zen Kaku Gothic New"/>
              <a:cs typeface="Zen Kaku Gothic New"/>
              <a:sym typeface="Zen Kaku Gothic New"/>
            </a:endParaRPr>
          </a:p>
        </p:txBody>
      </p:sp>
      <p:sp>
        <p:nvSpPr>
          <p:cNvPr id="130" name="Google Shape;130;p4"/>
          <p:cNvSpPr txBox="1"/>
          <p:nvPr/>
        </p:nvSpPr>
        <p:spPr>
          <a:xfrm>
            <a:off x="2683275" y="3248550"/>
            <a:ext cx="2229900" cy="3621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713"/>
              <a:buFont typeface="Arial"/>
              <a:buNone/>
            </a:pPr>
            <a:r>
              <a:rPr lang="ja" sz="713" b="1">
                <a:latin typeface="Zen Kaku Gothic New"/>
                <a:ea typeface="Zen Kaku Gothic New"/>
                <a:cs typeface="Zen Kaku Gothic New"/>
                <a:sym typeface="Zen Kaku Gothic New"/>
              </a:rPr>
              <a:t>Selected for the Ministry of Economy, </a:t>
            </a:r>
            <a:endParaRPr sz="713" b="1">
              <a:latin typeface="Zen Kaku Gothic New"/>
              <a:ea typeface="Zen Kaku Gothic New"/>
              <a:cs typeface="Zen Kaku Gothic New"/>
              <a:sym typeface="Zen Kaku Gothic New"/>
            </a:endParaRPr>
          </a:p>
          <a:p>
            <a:pPr marL="0" marR="0" lvl="0" indent="0" algn="l" rtl="0">
              <a:lnSpc>
                <a:spcPct val="115000"/>
              </a:lnSpc>
              <a:spcBef>
                <a:spcPts val="0"/>
              </a:spcBef>
              <a:spcAft>
                <a:spcPts val="0"/>
              </a:spcAft>
              <a:buClr>
                <a:srgbClr val="000000"/>
              </a:buClr>
              <a:buSzPts val="713"/>
              <a:buFont typeface="Arial"/>
              <a:buNone/>
            </a:pPr>
            <a:r>
              <a:rPr lang="ja" sz="713" b="1">
                <a:latin typeface="Zen Kaku Gothic New"/>
                <a:ea typeface="Zen Kaku Gothic New"/>
                <a:cs typeface="Zen Kaku Gothic New"/>
                <a:sym typeface="Zen Kaku Gothic New"/>
              </a:rPr>
              <a:t>Trade and Industry's Global South Future Co-creation Project (large-scale demonstration project)</a:t>
            </a:r>
            <a:endParaRPr sz="1606" b="1" i="0" u="none" strike="noStrike" cap="none">
              <a:solidFill>
                <a:srgbClr val="000000"/>
              </a:solidFill>
              <a:latin typeface="Zen Kaku Gothic New"/>
              <a:ea typeface="Zen Kaku Gothic New"/>
              <a:cs typeface="Zen Kaku Gothic New"/>
              <a:sym typeface="Zen Kaku Gothic New"/>
            </a:endParaRPr>
          </a:p>
        </p:txBody>
      </p:sp>
      <p:cxnSp>
        <p:nvCxnSpPr>
          <p:cNvPr id="131" name="Google Shape;131;p4"/>
          <p:cNvCxnSpPr/>
          <p:nvPr/>
        </p:nvCxnSpPr>
        <p:spPr>
          <a:xfrm>
            <a:off x="3539052" y="3019205"/>
            <a:ext cx="888300" cy="0"/>
          </a:xfrm>
          <a:prstGeom prst="straightConnector1">
            <a:avLst/>
          </a:prstGeom>
          <a:noFill/>
          <a:ln w="9525" cap="flat" cmpd="sng">
            <a:solidFill>
              <a:srgbClr val="595959"/>
            </a:solidFill>
            <a:prstDash val="solid"/>
            <a:round/>
            <a:headEnd type="none" w="sm" len="sm"/>
            <a:tailEnd type="oval" w="med" len="med"/>
          </a:ln>
        </p:spPr>
      </p:cxnSp>
      <p:sp>
        <p:nvSpPr>
          <p:cNvPr id="132" name="Google Shape;132;p4"/>
          <p:cNvSpPr txBox="1"/>
          <p:nvPr/>
        </p:nvSpPr>
        <p:spPr>
          <a:xfrm>
            <a:off x="7061253" y="1304388"/>
            <a:ext cx="663900" cy="412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677"/>
              <a:buFont typeface="Arial"/>
              <a:buNone/>
            </a:pPr>
            <a:r>
              <a:rPr lang="ja" sz="2677" b="1" i="0" u="none" strike="noStrike" cap="none">
                <a:solidFill>
                  <a:srgbClr val="FFFFFF"/>
                </a:solidFill>
                <a:latin typeface="Zen Kaku Gothic New"/>
                <a:ea typeface="Zen Kaku Gothic New"/>
                <a:cs typeface="Zen Kaku Gothic New"/>
                <a:sym typeface="Zen Kaku Gothic New"/>
              </a:rPr>
              <a:t>2022</a:t>
            </a:r>
            <a:endParaRPr sz="2677" b="1" i="0" u="none" strike="noStrike" cap="none">
              <a:solidFill>
                <a:srgbClr val="FFFFFF"/>
              </a:solidFill>
              <a:latin typeface="Zen Kaku Gothic New"/>
              <a:ea typeface="Zen Kaku Gothic New"/>
              <a:cs typeface="Zen Kaku Gothic New"/>
              <a:sym typeface="Zen Kaku Gothic New"/>
            </a:endParaRPr>
          </a:p>
        </p:txBody>
      </p:sp>
      <p:cxnSp>
        <p:nvCxnSpPr>
          <p:cNvPr id="133" name="Google Shape;133;p4"/>
          <p:cNvCxnSpPr/>
          <p:nvPr/>
        </p:nvCxnSpPr>
        <p:spPr>
          <a:xfrm rot="10800000">
            <a:off x="5782200" y="1521244"/>
            <a:ext cx="1119600" cy="0"/>
          </a:xfrm>
          <a:prstGeom prst="straightConnector1">
            <a:avLst/>
          </a:prstGeom>
          <a:noFill/>
          <a:ln w="9525" cap="flat" cmpd="sng">
            <a:solidFill>
              <a:srgbClr val="595959"/>
            </a:solidFill>
            <a:prstDash val="solid"/>
            <a:round/>
            <a:headEnd type="none" w="sm" len="sm"/>
            <a:tailEnd type="oval" w="med" len="med"/>
          </a:ln>
        </p:spPr>
      </p:cxnSp>
      <p:sp>
        <p:nvSpPr>
          <p:cNvPr id="134" name="Google Shape;134;p4"/>
          <p:cNvSpPr txBox="1"/>
          <p:nvPr/>
        </p:nvSpPr>
        <p:spPr>
          <a:xfrm>
            <a:off x="6149718" y="1016600"/>
            <a:ext cx="1536600" cy="362100"/>
          </a:xfrm>
          <a:prstGeom prst="rect">
            <a:avLst/>
          </a:prstGeom>
          <a:noFill/>
          <a:ln>
            <a:noFill/>
          </a:ln>
        </p:spPr>
        <p:txBody>
          <a:bodyPr spcFirstLastPara="1" wrap="square" lIns="0" tIns="0" rIns="0" bIns="0" anchor="t" anchorCtr="0">
            <a:spAutoFit/>
          </a:bodyPr>
          <a:lstStyle/>
          <a:p>
            <a:pPr marL="0" marR="0" lvl="0" indent="0" algn="r" rtl="0">
              <a:lnSpc>
                <a:spcPct val="115000"/>
              </a:lnSpc>
              <a:spcBef>
                <a:spcPts val="0"/>
              </a:spcBef>
              <a:spcAft>
                <a:spcPts val="0"/>
              </a:spcAft>
              <a:buClr>
                <a:srgbClr val="000000"/>
              </a:buClr>
              <a:buSzPts val="982"/>
              <a:buFont typeface="Arial"/>
              <a:buNone/>
            </a:pPr>
            <a:r>
              <a:rPr lang="ja" sz="713" b="1">
                <a:latin typeface="Zen Kaku Gothic New"/>
                <a:ea typeface="Zen Kaku Gothic New"/>
                <a:cs typeface="Zen Kaku Gothic New"/>
                <a:sym typeface="Zen Kaku Gothic New"/>
              </a:rPr>
              <a:t>Agricultural demonstration projects for biochar business begin domestically and internationally</a:t>
            </a:r>
            <a:endParaRPr sz="713" b="1" i="0" u="none" strike="noStrike" cap="none">
              <a:solidFill>
                <a:srgbClr val="000000"/>
              </a:solidFill>
              <a:latin typeface="Zen Kaku Gothic New"/>
              <a:ea typeface="Zen Kaku Gothic New"/>
              <a:cs typeface="Zen Kaku Gothic New"/>
              <a:sym typeface="Zen Kaku Gothic New"/>
            </a:endParaRPr>
          </a:p>
        </p:txBody>
      </p:sp>
      <p:pic>
        <p:nvPicPr>
          <p:cNvPr id="135" name="Google Shape;135;p4" title="S__24453154_0.jpg"/>
          <p:cNvPicPr preferRelativeResize="0"/>
          <p:nvPr/>
        </p:nvPicPr>
        <p:blipFill rotWithShape="1">
          <a:blip r:embed="rId7">
            <a:alphaModFix/>
          </a:blip>
          <a:srcRect l="19377" t="7600" r="34124" b="31200"/>
          <a:stretch/>
        </p:blipFill>
        <p:spPr>
          <a:xfrm>
            <a:off x="8075577" y="596884"/>
            <a:ext cx="990600" cy="977700"/>
          </a:xfrm>
          <a:prstGeom prst="ellipse">
            <a:avLst/>
          </a:prstGeom>
          <a:noFill/>
          <a:ln>
            <a:noFill/>
          </a:ln>
          <a:effectLst>
            <a:outerShdw blurRad="214313" algn="bl" rotWithShape="0">
              <a:srgbClr val="000000">
                <a:alpha val="40784"/>
              </a:srgbClr>
            </a:outerShdw>
          </a:effectLst>
        </p:spPr>
      </p:pic>
      <p:sp>
        <p:nvSpPr>
          <p:cNvPr id="136" name="Google Shape;136;p4"/>
          <p:cNvSpPr/>
          <p:nvPr/>
        </p:nvSpPr>
        <p:spPr>
          <a:xfrm rot="10800000">
            <a:off x="8712700" y="183589"/>
            <a:ext cx="38400" cy="300300"/>
          </a:xfrm>
          <a:prstGeom prst="roundRect">
            <a:avLst>
              <a:gd name="adj" fmla="val 50000"/>
            </a:avLst>
          </a:prstGeom>
          <a:gradFill>
            <a:gsLst>
              <a:gs pos="0">
                <a:srgbClr val="37B700"/>
              </a:gs>
              <a:gs pos="100000">
                <a:srgbClr val="1A5600"/>
              </a:gs>
            </a:gsLst>
            <a:lin ang="2698631"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4"/>
          <p:cNvSpPr txBox="1"/>
          <p:nvPr/>
        </p:nvSpPr>
        <p:spPr>
          <a:xfrm>
            <a:off x="7493393" y="201977"/>
            <a:ext cx="1131600" cy="13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 sz="900" b="1" i="0" u="none" strike="noStrike" cap="none">
                <a:solidFill>
                  <a:srgbClr val="434343"/>
                </a:solidFill>
                <a:latin typeface="Zen Kaku Gothic New"/>
                <a:ea typeface="Zen Kaku Gothic New"/>
                <a:cs typeface="Zen Kaku Gothic New"/>
                <a:sym typeface="Zen Kaku Gothic New"/>
              </a:rPr>
              <a:t>Company Overview</a:t>
            </a:r>
            <a:endParaRPr sz="900" b="1" i="0" u="none" strike="noStrike" cap="none">
              <a:solidFill>
                <a:srgbClr val="434343"/>
              </a:solidFill>
              <a:latin typeface="Zen Kaku Gothic New"/>
              <a:ea typeface="Zen Kaku Gothic New"/>
              <a:cs typeface="Zen Kaku Gothic New"/>
              <a:sym typeface="Zen Kaku Gothic New"/>
            </a:endParaRPr>
          </a:p>
        </p:txBody>
      </p:sp>
      <p:sp>
        <p:nvSpPr>
          <p:cNvPr id="138" name="Google Shape;138;p4"/>
          <p:cNvSpPr txBox="1"/>
          <p:nvPr/>
        </p:nvSpPr>
        <p:spPr>
          <a:xfrm>
            <a:off x="7493393" y="374452"/>
            <a:ext cx="1029600" cy="92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
              <a:buFont typeface="Arial"/>
              <a:buNone/>
            </a:pPr>
            <a:r>
              <a:rPr lang="ja" sz="600" b="1" i="0" u="none" strike="noStrike" cap="none">
                <a:solidFill>
                  <a:srgbClr val="237B31"/>
                </a:solidFill>
                <a:latin typeface="Zen Kaku Gothic New"/>
                <a:ea typeface="Zen Kaku Gothic New"/>
                <a:cs typeface="Zen Kaku Gothic New"/>
                <a:sym typeface="Zen Kaku Gothic New"/>
              </a:rPr>
              <a:t>Tromso Co., Ltd.</a:t>
            </a:r>
            <a:endParaRPr sz="600" b="1" i="0" u="none" strike="noStrike" cap="none">
              <a:solidFill>
                <a:srgbClr val="237B31"/>
              </a:solidFill>
              <a:latin typeface="Zen Kaku Gothic New"/>
              <a:ea typeface="Zen Kaku Gothic New"/>
              <a:cs typeface="Zen Kaku Gothic New"/>
              <a:sym typeface="Zen Kaku Gothic New"/>
            </a:endParaRPr>
          </a:p>
        </p:txBody>
      </p:sp>
      <p:sp>
        <p:nvSpPr>
          <p:cNvPr id="139" name="Google Shape;139;p4"/>
          <p:cNvSpPr txBox="1">
            <a:spLocks noGrp="1"/>
          </p:cNvSpPr>
          <p:nvPr>
            <p:ph type="sldNum" idx="12"/>
          </p:nvPr>
        </p:nvSpPr>
        <p:spPr>
          <a:xfrm>
            <a:off x="8648900" y="132594"/>
            <a:ext cx="401400" cy="393600"/>
          </a:xfrm>
          <a:prstGeom prst="rect">
            <a:avLst/>
          </a:prstGeom>
          <a:noFill/>
          <a:ln>
            <a:noFill/>
          </a:ln>
        </p:spPr>
        <p:txBody>
          <a:bodyPr spcFirstLastPara="1" wrap="square" lIns="91425" tIns="91425" rIns="91425" bIns="91425" anchor="ctr" anchorCtr="0">
            <a:norm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altLang="ja" sz="900" b="1" i="0" u="none" strike="noStrike" cap="none">
                <a:solidFill>
                  <a:schemeClr val="dk2"/>
                </a:solidFill>
                <a:latin typeface="Zen Kaku Gothic New"/>
                <a:ea typeface="Zen Kaku Gothic New"/>
                <a:cs typeface="Zen Kaku Gothic New"/>
                <a:sym typeface="Zen Kaku Gothic New"/>
              </a:rPr>
              <a:t>2</a:t>
            </a:fld>
            <a:endParaRPr sz="900" b="1" i="0" u="none" strike="noStrike" cap="none">
              <a:solidFill>
                <a:schemeClr val="dk2"/>
              </a:solidFill>
              <a:latin typeface="Zen Kaku Gothic New"/>
              <a:ea typeface="Zen Kaku Gothic New"/>
              <a:cs typeface="Zen Kaku Gothic New"/>
              <a:sym typeface="Zen Kaku Gothic New"/>
            </a:endParaRPr>
          </a:p>
        </p:txBody>
      </p:sp>
      <p:sp>
        <p:nvSpPr>
          <p:cNvPr id="140" name="Google Shape;140;p4"/>
          <p:cNvSpPr/>
          <p:nvPr/>
        </p:nvSpPr>
        <p:spPr>
          <a:xfrm rot="10800000">
            <a:off x="162175" y="-2625"/>
            <a:ext cx="46800" cy="665400"/>
          </a:xfrm>
          <a:prstGeom prst="round2SameRect">
            <a:avLst>
              <a:gd name="adj1" fmla="val 50000"/>
              <a:gd name="adj2" fmla="val 0"/>
            </a:avLst>
          </a:prstGeom>
          <a:gradFill>
            <a:gsLst>
              <a:gs pos="0">
                <a:srgbClr val="37B700"/>
              </a:gs>
              <a:gs pos="100000">
                <a:srgbClr val="1A5600"/>
              </a:gs>
            </a:gsLst>
            <a:lin ang="2698631"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pic>
        <p:nvPicPr>
          <p:cNvPr id="141" name="Google Shape;141;p4"/>
          <p:cNvPicPr preferRelativeResize="0"/>
          <p:nvPr/>
        </p:nvPicPr>
        <p:blipFill rotWithShape="1">
          <a:blip r:embed="rId8">
            <a:alphaModFix/>
          </a:blip>
          <a:srcRect/>
          <a:stretch/>
        </p:blipFill>
        <p:spPr>
          <a:xfrm>
            <a:off x="2960550" y="545272"/>
            <a:ext cx="1596550" cy="158948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1"/>
          <p:cNvSpPr/>
          <p:nvPr/>
        </p:nvSpPr>
        <p:spPr>
          <a:xfrm>
            <a:off x="0" y="2608536"/>
            <a:ext cx="5190300" cy="2571600"/>
          </a:xfrm>
          <a:prstGeom prst="round1Rect">
            <a:avLst>
              <a:gd name="adj" fmla="val 9622"/>
            </a:avLst>
          </a:prstGeom>
          <a:solidFill>
            <a:schemeClr val="lt1"/>
          </a:solidFill>
          <a:ln>
            <a:noFill/>
          </a:ln>
          <a:effectLst>
            <a:outerShdw blurRad="214313" algn="bl" rotWithShape="0">
              <a:srgbClr val="000000">
                <a:alpha val="431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
        <p:nvSpPr>
          <p:cNvPr id="158" name="Google Shape;158;p11"/>
          <p:cNvSpPr/>
          <p:nvPr/>
        </p:nvSpPr>
        <p:spPr>
          <a:xfrm flipH="1">
            <a:off x="5748000" y="904325"/>
            <a:ext cx="3396000" cy="4239000"/>
          </a:xfrm>
          <a:prstGeom prst="round1Rect">
            <a:avLst>
              <a:gd name="adj" fmla="val 9622"/>
            </a:avLst>
          </a:prstGeom>
          <a:solidFill>
            <a:schemeClr val="lt1"/>
          </a:solidFill>
          <a:ln>
            <a:noFill/>
          </a:ln>
          <a:effectLst>
            <a:outerShdw blurRad="214313" algn="bl" rotWithShape="0">
              <a:srgbClr val="000000">
                <a:alpha val="431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
        <p:nvSpPr>
          <p:cNvPr id="159" name="Google Shape;159;p11"/>
          <p:cNvSpPr txBox="1">
            <a:spLocks noGrp="1"/>
          </p:cNvSpPr>
          <p:nvPr>
            <p:ph type="title"/>
          </p:nvPr>
        </p:nvSpPr>
        <p:spPr>
          <a:xfrm>
            <a:off x="354800" y="258200"/>
            <a:ext cx="7317000" cy="437700"/>
          </a:xfrm>
          <a:prstGeom prst="rect">
            <a:avLst/>
          </a:prstGeom>
          <a:noFill/>
          <a:ln>
            <a:noFill/>
          </a:ln>
        </p:spPr>
        <p:txBody>
          <a:bodyPr spcFirstLastPara="1" wrap="square" lIns="0" tIns="0" rIns="0" bIns="0" anchor="ctr" anchorCtr="0">
            <a:normAutofit fontScale="90000"/>
          </a:bodyPr>
          <a:lstStyle/>
          <a:p>
            <a:pPr marL="0" lvl="0" indent="0" algn="l" rtl="0">
              <a:lnSpc>
                <a:spcPct val="130000"/>
              </a:lnSpc>
              <a:spcBef>
                <a:spcPts val="0"/>
              </a:spcBef>
              <a:spcAft>
                <a:spcPts val="0"/>
              </a:spcAft>
              <a:buSzPct val="178253"/>
              <a:buNone/>
            </a:pPr>
            <a:r>
              <a:rPr lang="ja" sz="1122" b="0">
                <a:latin typeface="Zen Kaku Gothic New Medium"/>
                <a:ea typeface="Zen Kaku Gothic New Medium"/>
                <a:cs typeface="Zen Kaku Gothic New Medium"/>
                <a:sym typeface="Zen Kaku Gothic New Medium"/>
              </a:rPr>
              <a:t>[Protects greenery] Promoting agricultural waste as a fuel alternative and reducing environmental impact</a:t>
            </a:r>
            <a:endParaRPr sz="1122" b="0">
              <a:latin typeface="Zen Kaku Gothic New Medium"/>
              <a:ea typeface="Zen Kaku Gothic New Medium"/>
              <a:cs typeface="Zen Kaku Gothic New Medium"/>
              <a:sym typeface="Zen Kaku Gothic New Medium"/>
            </a:endParaRPr>
          </a:p>
          <a:p>
            <a:pPr marL="0" lvl="0" indent="0" algn="l" rtl="0">
              <a:lnSpc>
                <a:spcPct val="130000"/>
              </a:lnSpc>
              <a:spcBef>
                <a:spcPts val="0"/>
              </a:spcBef>
              <a:spcAft>
                <a:spcPts val="0"/>
              </a:spcAft>
              <a:buClr>
                <a:srgbClr val="000000"/>
              </a:buClr>
              <a:buSzPct val="93846"/>
              <a:buFont typeface="Arial"/>
              <a:buNone/>
            </a:pPr>
            <a:r>
              <a:rPr lang="ja" sz="2131"/>
              <a:t>Rice Husk Solid Fuel Production Equipment Manufacturing/Sales</a:t>
            </a:r>
            <a:endParaRPr sz="2131"/>
          </a:p>
        </p:txBody>
      </p:sp>
      <p:pic>
        <p:nvPicPr>
          <p:cNvPr id="160" name="Google Shape;160;p11" title="スクリーンショット 2025-04-13 170211.png"/>
          <p:cNvPicPr preferRelativeResize="0"/>
          <p:nvPr/>
        </p:nvPicPr>
        <p:blipFill rotWithShape="1">
          <a:blip r:embed="rId3">
            <a:alphaModFix/>
          </a:blip>
          <a:srcRect l="2309" t="16917" r="56891" b="29241"/>
          <a:stretch/>
        </p:blipFill>
        <p:spPr>
          <a:xfrm>
            <a:off x="110543" y="2793847"/>
            <a:ext cx="3539149" cy="2252925"/>
          </a:xfrm>
          <a:prstGeom prst="rect">
            <a:avLst/>
          </a:prstGeom>
          <a:noFill/>
          <a:ln>
            <a:noFill/>
          </a:ln>
        </p:spPr>
      </p:pic>
      <p:sp>
        <p:nvSpPr>
          <p:cNvPr id="161" name="Google Shape;161;p11"/>
          <p:cNvSpPr txBox="1">
            <a:spLocks noGrp="1"/>
          </p:cNvSpPr>
          <p:nvPr>
            <p:ph type="sldNum" idx="12"/>
          </p:nvPr>
        </p:nvSpPr>
        <p:spPr>
          <a:xfrm>
            <a:off x="8648900" y="172008"/>
            <a:ext cx="4014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ltLang="ja" b="0">
                <a:latin typeface="Noto Sans JP"/>
                <a:ea typeface="Noto Sans JP"/>
                <a:cs typeface="Noto Sans JP"/>
                <a:sym typeface="Noto Sans JP"/>
              </a:rPr>
              <a:t>3</a:t>
            </a:fld>
            <a:endParaRPr b="0">
              <a:latin typeface="Noto Sans JP"/>
              <a:ea typeface="Noto Sans JP"/>
              <a:cs typeface="Noto Sans JP"/>
              <a:sym typeface="Noto Sans JP"/>
            </a:endParaRPr>
          </a:p>
        </p:txBody>
      </p:sp>
      <p:sp>
        <p:nvSpPr>
          <p:cNvPr id="162" name="Google Shape;162;p11"/>
          <p:cNvSpPr txBox="1"/>
          <p:nvPr/>
        </p:nvSpPr>
        <p:spPr>
          <a:xfrm>
            <a:off x="603275" y="1309425"/>
            <a:ext cx="4680300" cy="726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1300"/>
              <a:buFont typeface="Arial"/>
              <a:buNone/>
            </a:pPr>
            <a:r>
              <a:rPr lang="ja" sz="1431" b="1">
                <a:solidFill>
                  <a:srgbClr val="434343"/>
                </a:solidFill>
                <a:latin typeface="Zen Kaku Gothic New"/>
                <a:ea typeface="Zen Kaku Gothic New"/>
                <a:cs typeface="Zen Kaku Gothic New"/>
                <a:sym typeface="Zen Kaku Gothic New"/>
              </a:rPr>
              <a:t>Manufacturing, provision, and sales of machinery that utilizes agricultural waste such as rice husks as solid fuel (MOMIGARITE)</a:t>
            </a:r>
            <a:endParaRPr sz="700" b="1" i="0" u="none" strike="noStrike" cap="none">
              <a:solidFill>
                <a:srgbClr val="434343"/>
              </a:solidFill>
              <a:latin typeface="Zen Kaku Gothic New"/>
              <a:ea typeface="Zen Kaku Gothic New"/>
              <a:cs typeface="Zen Kaku Gothic New"/>
              <a:sym typeface="Zen Kaku Gothic New"/>
            </a:endParaRPr>
          </a:p>
        </p:txBody>
      </p:sp>
      <p:sp>
        <p:nvSpPr>
          <p:cNvPr id="163" name="Google Shape;163;p11"/>
          <p:cNvSpPr txBox="1"/>
          <p:nvPr/>
        </p:nvSpPr>
        <p:spPr>
          <a:xfrm>
            <a:off x="397599" y="993420"/>
            <a:ext cx="757800" cy="169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ja" sz="1100" b="1" i="0" u="none" strike="noStrike" cap="none">
                <a:solidFill>
                  <a:srgbClr val="237B31"/>
                </a:solidFill>
                <a:latin typeface="Noto Sans JP"/>
                <a:ea typeface="Noto Sans JP"/>
                <a:cs typeface="Noto Sans JP"/>
                <a:sym typeface="Noto Sans JP"/>
              </a:rPr>
              <a:t>Overview</a:t>
            </a:r>
            <a:endParaRPr sz="1100" b="1" i="0" u="none" strike="noStrike" cap="none">
              <a:solidFill>
                <a:srgbClr val="237B31"/>
              </a:solidFill>
              <a:latin typeface="Noto Sans JP"/>
              <a:ea typeface="Noto Sans JP"/>
              <a:cs typeface="Noto Sans JP"/>
              <a:sym typeface="Noto Sans JP"/>
            </a:endParaRPr>
          </a:p>
        </p:txBody>
      </p:sp>
      <p:cxnSp>
        <p:nvCxnSpPr>
          <p:cNvPr id="164" name="Google Shape;164;p11"/>
          <p:cNvCxnSpPr>
            <a:stCxn id="163" idx="3"/>
          </p:cNvCxnSpPr>
          <p:nvPr/>
        </p:nvCxnSpPr>
        <p:spPr>
          <a:xfrm>
            <a:off x="1155399" y="1078020"/>
            <a:ext cx="4218000" cy="0"/>
          </a:xfrm>
          <a:prstGeom prst="straightConnector1">
            <a:avLst/>
          </a:prstGeom>
          <a:noFill/>
          <a:ln w="9525" cap="flat" cmpd="sng">
            <a:solidFill>
              <a:srgbClr val="CCCCCC"/>
            </a:solidFill>
            <a:prstDash val="solid"/>
            <a:round/>
            <a:headEnd type="none" w="sm" len="sm"/>
            <a:tailEnd type="none" w="sm" len="sm"/>
          </a:ln>
        </p:spPr>
      </p:cxnSp>
      <p:sp>
        <p:nvSpPr>
          <p:cNvPr id="165" name="Google Shape;165;p11"/>
          <p:cNvSpPr txBox="1"/>
          <p:nvPr/>
        </p:nvSpPr>
        <p:spPr>
          <a:xfrm>
            <a:off x="6427825" y="1551581"/>
            <a:ext cx="2548200" cy="3054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1600"/>
              <a:buFont typeface="Arial"/>
              <a:buNone/>
            </a:pPr>
            <a:r>
              <a:rPr lang="ja" sz="1500" b="1">
                <a:solidFill>
                  <a:srgbClr val="434343"/>
                </a:solidFill>
                <a:latin typeface="Zen Kaku Gothic New"/>
                <a:ea typeface="Zen Kaku Gothic New"/>
                <a:cs typeface="Zen Kaku Gothic New"/>
                <a:sym typeface="Zen Kaku Gothic New"/>
              </a:rPr>
              <a:t>What is rice husk solid fuel</a:t>
            </a:r>
            <a:endParaRPr sz="1500" b="1" i="0" u="none" strike="noStrike" cap="none">
              <a:solidFill>
                <a:srgbClr val="434343"/>
              </a:solidFill>
              <a:latin typeface="Zen Kaku Gothic New"/>
              <a:ea typeface="Zen Kaku Gothic New"/>
              <a:cs typeface="Zen Kaku Gothic New"/>
              <a:sym typeface="Zen Kaku Gothic New"/>
            </a:endParaRPr>
          </a:p>
        </p:txBody>
      </p:sp>
      <p:sp>
        <p:nvSpPr>
          <p:cNvPr id="166" name="Google Shape;166;p11"/>
          <p:cNvSpPr txBox="1"/>
          <p:nvPr/>
        </p:nvSpPr>
        <p:spPr>
          <a:xfrm>
            <a:off x="6055575" y="1992140"/>
            <a:ext cx="2661900" cy="708900"/>
          </a:xfrm>
          <a:prstGeom prst="rect">
            <a:avLst/>
          </a:prstGeom>
          <a:noFill/>
          <a:ln>
            <a:noFill/>
          </a:ln>
        </p:spPr>
        <p:txBody>
          <a:bodyPr spcFirstLastPara="1" wrap="square" lIns="0" tIns="0" rIns="0" bIns="91425" anchor="t" anchorCtr="0">
            <a:spAutoFit/>
          </a:bodyPr>
          <a:lstStyle/>
          <a:p>
            <a:pPr marL="0" marR="0" lvl="0" indent="0" algn="l" rtl="0">
              <a:lnSpc>
                <a:spcPct val="115000"/>
              </a:lnSpc>
              <a:spcBef>
                <a:spcPts val="0"/>
              </a:spcBef>
              <a:spcAft>
                <a:spcPts val="0"/>
              </a:spcAft>
              <a:buClr>
                <a:srgbClr val="000000"/>
              </a:buClr>
              <a:buSzPts val="900"/>
              <a:buFont typeface="Arial"/>
              <a:buNone/>
            </a:pPr>
            <a:r>
              <a:rPr lang="ja" sz="900">
                <a:solidFill>
                  <a:srgbClr val="434343"/>
                </a:solidFill>
                <a:latin typeface="Zen Kaku Gothic New"/>
                <a:ea typeface="Zen Kaku Gothic New"/>
                <a:cs typeface="Zen Kaku Gothic New"/>
                <a:sym typeface="Zen Kaku Gothic New"/>
              </a:rPr>
              <a:t>It can be used for a variety of purposes, not just for outdoor use, such as for heating greenhouses and as a fuel to protect fruit trees from frost. It is expected to be used as a primary fuel in developing countries.</a:t>
            </a:r>
            <a:endParaRPr sz="900" b="0" i="0" u="none" strike="noStrike" cap="none">
              <a:solidFill>
                <a:srgbClr val="434343"/>
              </a:solidFill>
              <a:latin typeface="Zen Kaku Gothic New"/>
              <a:ea typeface="Zen Kaku Gothic New"/>
              <a:cs typeface="Zen Kaku Gothic New"/>
              <a:sym typeface="Zen Kaku Gothic New"/>
            </a:endParaRPr>
          </a:p>
        </p:txBody>
      </p:sp>
      <p:grpSp>
        <p:nvGrpSpPr>
          <p:cNvPr id="167" name="Google Shape;167;p11"/>
          <p:cNvGrpSpPr/>
          <p:nvPr/>
        </p:nvGrpSpPr>
        <p:grpSpPr>
          <a:xfrm>
            <a:off x="6026417" y="1513591"/>
            <a:ext cx="401401" cy="401401"/>
            <a:chOff x="5399625" y="1799175"/>
            <a:chExt cx="640500" cy="640500"/>
          </a:xfrm>
        </p:grpSpPr>
        <p:sp>
          <p:nvSpPr>
            <p:cNvPr id="168" name="Google Shape;168;p11"/>
            <p:cNvSpPr/>
            <p:nvPr/>
          </p:nvSpPr>
          <p:spPr>
            <a:xfrm>
              <a:off x="5399625" y="1799175"/>
              <a:ext cx="640500" cy="6405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9" name="Google Shape;169;p11"/>
            <p:cNvPicPr preferRelativeResize="0"/>
            <p:nvPr/>
          </p:nvPicPr>
          <p:blipFill rotWithShape="1">
            <a:blip r:embed="rId4">
              <a:alphaModFix/>
            </a:blip>
            <a:srcRect r="72562"/>
            <a:stretch/>
          </p:blipFill>
          <p:spPr>
            <a:xfrm>
              <a:off x="5499113" y="1861950"/>
              <a:ext cx="441525" cy="514950"/>
            </a:xfrm>
            <a:prstGeom prst="rect">
              <a:avLst/>
            </a:prstGeom>
            <a:noFill/>
            <a:ln>
              <a:noFill/>
            </a:ln>
          </p:spPr>
        </p:pic>
      </p:grpSp>
      <p:sp>
        <p:nvSpPr>
          <p:cNvPr id="170" name="Google Shape;170;p11"/>
          <p:cNvSpPr/>
          <p:nvPr/>
        </p:nvSpPr>
        <p:spPr>
          <a:xfrm>
            <a:off x="9010200" y="904400"/>
            <a:ext cx="133800" cy="4239000"/>
          </a:xfrm>
          <a:prstGeom prst="rect">
            <a:avLst/>
          </a:prstGeom>
          <a:gradFill>
            <a:gsLst>
              <a:gs pos="0">
                <a:srgbClr val="37B700"/>
              </a:gs>
              <a:gs pos="100000">
                <a:srgbClr val="1A5600"/>
              </a:gs>
            </a:gsLst>
            <a:lin ang="2698631"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
        <p:nvSpPr>
          <p:cNvPr id="171" name="Google Shape;171;p11"/>
          <p:cNvSpPr txBox="1"/>
          <p:nvPr/>
        </p:nvSpPr>
        <p:spPr>
          <a:xfrm>
            <a:off x="6026400" y="4313888"/>
            <a:ext cx="2661900" cy="708900"/>
          </a:xfrm>
          <a:prstGeom prst="rect">
            <a:avLst/>
          </a:prstGeom>
          <a:noFill/>
          <a:ln>
            <a:noFill/>
          </a:ln>
        </p:spPr>
        <p:txBody>
          <a:bodyPr spcFirstLastPara="1" wrap="square" lIns="0" tIns="0" rIns="0" bIns="0" anchor="t" anchorCtr="0">
            <a:noAutofit/>
          </a:bodyPr>
          <a:lstStyle/>
          <a:p>
            <a:pPr marL="122400" marR="0" lvl="0" indent="-101198" algn="l" rtl="0">
              <a:lnSpc>
                <a:spcPct val="115000"/>
              </a:lnSpc>
              <a:spcBef>
                <a:spcPts val="0"/>
              </a:spcBef>
              <a:spcAft>
                <a:spcPts val="0"/>
              </a:spcAft>
              <a:buClr>
                <a:srgbClr val="434343"/>
              </a:buClr>
              <a:buSzPts val="800"/>
              <a:buFont typeface="Zen Kaku Gothic New"/>
              <a:buChar char="●"/>
            </a:pPr>
            <a:r>
              <a:rPr lang="ja" sz="800">
                <a:solidFill>
                  <a:srgbClr val="434343"/>
                </a:solidFill>
                <a:latin typeface="Zen Kaku Gothic New"/>
                <a:ea typeface="Zen Kaku Gothic New"/>
                <a:cs typeface="Zen Kaku Gothic New"/>
                <a:sym typeface="Zen Kaku Gothic New"/>
              </a:rPr>
              <a:t>100% solid fuel made from rice husks</a:t>
            </a:r>
            <a:endParaRPr sz="800" b="0" i="0" u="none" strike="noStrike" cap="none">
              <a:solidFill>
                <a:srgbClr val="434343"/>
              </a:solidFill>
              <a:latin typeface="Zen Kaku Gothic New"/>
              <a:ea typeface="Zen Kaku Gothic New"/>
              <a:cs typeface="Zen Kaku Gothic New"/>
              <a:sym typeface="Zen Kaku Gothic New"/>
            </a:endParaRPr>
          </a:p>
          <a:p>
            <a:pPr marL="122400" marR="0" lvl="0" indent="-101198" algn="l" rtl="0">
              <a:lnSpc>
                <a:spcPct val="115000"/>
              </a:lnSpc>
              <a:spcBef>
                <a:spcPts val="0"/>
              </a:spcBef>
              <a:spcAft>
                <a:spcPts val="0"/>
              </a:spcAft>
              <a:buClr>
                <a:srgbClr val="434343"/>
              </a:buClr>
              <a:buSzPts val="800"/>
              <a:buFont typeface="Zen Kaku Gothic New"/>
              <a:buChar char="●"/>
            </a:pPr>
            <a:r>
              <a:rPr lang="ja" sz="800">
                <a:solidFill>
                  <a:srgbClr val="434343"/>
                </a:solidFill>
                <a:latin typeface="Zen Kaku Gothic New"/>
                <a:ea typeface="Zen Kaku Gothic New"/>
                <a:cs typeface="Zen Kaku Gothic New"/>
                <a:sym typeface="Zen Kaku Gothic New"/>
              </a:rPr>
              <a:t>Calorific value is almost the same as firewood (Momighalite 3970kcal/kg, firewood 4000kcal/kg)</a:t>
            </a:r>
            <a:endParaRPr sz="800">
              <a:solidFill>
                <a:srgbClr val="434343"/>
              </a:solidFill>
              <a:latin typeface="Zen Kaku Gothic New"/>
              <a:ea typeface="Zen Kaku Gothic New"/>
              <a:cs typeface="Zen Kaku Gothic New"/>
              <a:sym typeface="Zen Kaku Gothic New"/>
            </a:endParaRPr>
          </a:p>
          <a:p>
            <a:pPr marL="122400" marR="0" lvl="0" indent="-101198" algn="l" rtl="0">
              <a:lnSpc>
                <a:spcPct val="115000"/>
              </a:lnSpc>
              <a:spcBef>
                <a:spcPts val="0"/>
              </a:spcBef>
              <a:spcAft>
                <a:spcPts val="0"/>
              </a:spcAft>
              <a:buClr>
                <a:srgbClr val="434343"/>
              </a:buClr>
              <a:buSzPts val="800"/>
              <a:buFont typeface="Zen Kaku Gothic New"/>
              <a:buChar char="●"/>
            </a:pPr>
            <a:r>
              <a:rPr lang="ja" sz="800">
                <a:solidFill>
                  <a:srgbClr val="434343"/>
                </a:solidFill>
                <a:latin typeface="Zen Kaku Gothic New"/>
                <a:ea typeface="Zen Kaku Gothic New"/>
                <a:cs typeface="Zen Kaku Gothic New"/>
                <a:sym typeface="Zen Kaku Gothic New"/>
              </a:rPr>
              <a:t>Virtually zero net CO2 emissions!</a:t>
            </a:r>
            <a:endParaRPr sz="800" b="0" i="0" u="none" strike="noStrike" cap="none">
              <a:solidFill>
                <a:srgbClr val="434343"/>
              </a:solidFill>
              <a:latin typeface="Zen Kaku Gothic New"/>
              <a:ea typeface="Zen Kaku Gothic New"/>
              <a:cs typeface="Zen Kaku Gothic New"/>
              <a:sym typeface="Zen Kaku Gothic New"/>
            </a:endParaRPr>
          </a:p>
        </p:txBody>
      </p:sp>
      <p:sp>
        <p:nvSpPr>
          <p:cNvPr id="172" name="Google Shape;172;p11"/>
          <p:cNvSpPr/>
          <p:nvPr/>
        </p:nvSpPr>
        <p:spPr>
          <a:xfrm>
            <a:off x="397600" y="1284528"/>
            <a:ext cx="89100" cy="771300"/>
          </a:xfrm>
          <a:prstGeom prst="roundRect">
            <a:avLst>
              <a:gd name="adj" fmla="val 50000"/>
            </a:avLst>
          </a:prstGeom>
          <a:gradFill>
            <a:gsLst>
              <a:gs pos="0">
                <a:srgbClr val="37B700"/>
              </a:gs>
              <a:gs pos="100000">
                <a:srgbClr val="1A5600"/>
              </a:gs>
            </a:gsLst>
            <a:lin ang="2698631" scaled="0"/>
          </a:gradFill>
          <a:ln>
            <a:noFill/>
          </a:ln>
          <a:effectLst>
            <a:outerShdw blurRad="214313" algn="bl" rotWithShape="0">
              <a:srgbClr val="274E13">
                <a:alpha val="3921"/>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11"/>
          <p:cNvSpPr txBox="1"/>
          <p:nvPr/>
        </p:nvSpPr>
        <p:spPr>
          <a:xfrm>
            <a:off x="397600" y="2116625"/>
            <a:ext cx="4947000" cy="431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b="1">
                <a:solidFill>
                  <a:srgbClr val="237B31"/>
                </a:solidFill>
                <a:latin typeface="Zen Kaku Gothic New"/>
                <a:ea typeface="Zen Kaku Gothic New"/>
                <a:cs typeface="Zen Kaku Gothic New"/>
                <a:sym typeface="Zen Kaku Gothic New"/>
              </a:rPr>
              <a:t>Reduces carbon dioxide increase as an alternative fuel to coke and coal</a:t>
            </a:r>
            <a:endParaRPr sz="1400" b="1" i="0" u="none" strike="noStrike" cap="none">
              <a:solidFill>
                <a:srgbClr val="237B31"/>
              </a:solidFill>
              <a:latin typeface="Zen Kaku Gothic New"/>
              <a:ea typeface="Zen Kaku Gothic New"/>
              <a:cs typeface="Zen Kaku Gothic New"/>
              <a:sym typeface="Zen Kaku Gothic New"/>
            </a:endParaRPr>
          </a:p>
        </p:txBody>
      </p:sp>
      <p:sp>
        <p:nvSpPr>
          <p:cNvPr id="174" name="Google Shape;174;p11"/>
          <p:cNvSpPr txBox="1"/>
          <p:nvPr/>
        </p:nvSpPr>
        <p:spPr>
          <a:xfrm>
            <a:off x="1089081" y="2365379"/>
            <a:ext cx="4706400" cy="184800"/>
          </a:xfrm>
          <a:prstGeom prst="rect">
            <a:avLst/>
          </a:prstGeom>
          <a:noFill/>
          <a:ln>
            <a:noFill/>
          </a:ln>
        </p:spPr>
        <p:txBody>
          <a:bodyPr spcFirstLastPara="1" wrap="square" lIns="0" tIns="0" rIns="0" bIns="91425" anchor="t" anchorCtr="0">
            <a:spAutoFit/>
          </a:bodyPr>
          <a:lstStyle/>
          <a:p>
            <a:pPr marL="0" marR="0" lvl="0" indent="0" algn="l" rtl="0">
              <a:lnSpc>
                <a:spcPct val="115000"/>
              </a:lnSpc>
              <a:spcBef>
                <a:spcPts val="0"/>
              </a:spcBef>
              <a:spcAft>
                <a:spcPts val="0"/>
              </a:spcAft>
              <a:buClr>
                <a:srgbClr val="000000"/>
              </a:buClr>
              <a:buSzPts val="700"/>
              <a:buFont typeface="Arial"/>
              <a:buNone/>
            </a:pPr>
            <a:r>
              <a:rPr lang="ja" sz="600" b="1">
                <a:solidFill>
                  <a:srgbClr val="434343"/>
                </a:solidFill>
                <a:latin typeface="Zen Kaku Gothic New"/>
                <a:ea typeface="Zen Kaku Gothic New"/>
                <a:cs typeface="Zen Kaku Gothic New"/>
                <a:sym typeface="Zen Kaku Gothic New"/>
              </a:rPr>
              <a:t>*The effects of rice husk solid fuel and the results of the demonstration experiment are summarized in the Appendix.</a:t>
            </a:r>
            <a:endParaRPr sz="600" b="1" i="0" u="none" strike="noStrike" cap="none">
              <a:solidFill>
                <a:srgbClr val="434343"/>
              </a:solidFill>
              <a:latin typeface="Zen Kaku Gothic New"/>
              <a:ea typeface="Zen Kaku Gothic New"/>
              <a:cs typeface="Zen Kaku Gothic New"/>
              <a:sym typeface="Zen Kaku Gothic New"/>
            </a:endParaRPr>
          </a:p>
        </p:txBody>
      </p:sp>
      <p:pic>
        <p:nvPicPr>
          <p:cNvPr id="175" name="Google Shape;175;p11" title="スクリーンショット 2025-04-16 154035.png"/>
          <p:cNvPicPr preferRelativeResize="0"/>
          <p:nvPr/>
        </p:nvPicPr>
        <p:blipFill rotWithShape="1">
          <a:blip r:embed="rId5">
            <a:alphaModFix/>
          </a:blip>
          <a:srcRect r="22378"/>
          <a:stretch/>
        </p:blipFill>
        <p:spPr>
          <a:xfrm>
            <a:off x="6055575" y="2772190"/>
            <a:ext cx="1484423" cy="1069863"/>
          </a:xfrm>
          <a:prstGeom prst="rect">
            <a:avLst/>
          </a:prstGeom>
          <a:noFill/>
          <a:ln>
            <a:noFill/>
          </a:ln>
        </p:spPr>
      </p:pic>
      <p:pic>
        <p:nvPicPr>
          <p:cNvPr id="176" name="Google Shape;176;p11" title="スクリーンショット 2025-04-16 154100.png"/>
          <p:cNvPicPr preferRelativeResize="0"/>
          <p:nvPr/>
        </p:nvPicPr>
        <p:blipFill rotWithShape="1">
          <a:blip r:embed="rId6">
            <a:alphaModFix/>
          </a:blip>
          <a:srcRect l="58581"/>
          <a:stretch/>
        </p:blipFill>
        <p:spPr>
          <a:xfrm>
            <a:off x="7584900" y="2772190"/>
            <a:ext cx="1103400" cy="1069863"/>
          </a:xfrm>
          <a:prstGeom prst="rect">
            <a:avLst/>
          </a:prstGeom>
          <a:noFill/>
          <a:ln>
            <a:noFill/>
          </a:ln>
        </p:spPr>
      </p:pic>
      <p:pic>
        <p:nvPicPr>
          <p:cNvPr id="177" name="Google Shape;177;p11" title="スクリーンショット 2025-04-16 154100.png"/>
          <p:cNvPicPr preferRelativeResize="0"/>
          <p:nvPr/>
        </p:nvPicPr>
        <p:blipFill rotWithShape="1">
          <a:blip r:embed="rId6">
            <a:alphaModFix/>
          </a:blip>
          <a:srcRect r="41417"/>
          <a:stretch/>
        </p:blipFill>
        <p:spPr>
          <a:xfrm>
            <a:off x="3747557" y="3011197"/>
            <a:ext cx="1244699" cy="853274"/>
          </a:xfrm>
          <a:prstGeom prst="rect">
            <a:avLst/>
          </a:prstGeom>
          <a:noFill/>
          <a:ln>
            <a:noFill/>
          </a:ln>
        </p:spPr>
      </p:pic>
      <p:cxnSp>
        <p:nvCxnSpPr>
          <p:cNvPr id="178" name="Google Shape;178;p11"/>
          <p:cNvCxnSpPr/>
          <p:nvPr/>
        </p:nvCxnSpPr>
        <p:spPr>
          <a:xfrm>
            <a:off x="6036875" y="4105790"/>
            <a:ext cx="2659200" cy="0"/>
          </a:xfrm>
          <a:prstGeom prst="straightConnector1">
            <a:avLst/>
          </a:prstGeom>
          <a:noFill/>
          <a:ln w="9525" cap="flat" cmpd="sng">
            <a:solidFill>
              <a:schemeClr val="accent1"/>
            </a:solidFill>
            <a:prstDash val="dot"/>
            <a:round/>
            <a:headEnd type="none" w="sm" len="sm"/>
            <a:tailEnd type="none" w="sm" len="sm"/>
          </a:ln>
        </p:spPr>
      </p:cxnSp>
      <p:sp>
        <p:nvSpPr>
          <p:cNvPr id="179" name="Google Shape;179;p11"/>
          <p:cNvSpPr/>
          <p:nvPr/>
        </p:nvSpPr>
        <p:spPr>
          <a:xfrm>
            <a:off x="6801875" y="3994240"/>
            <a:ext cx="1244700" cy="2001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 sz="800" b="1">
                <a:solidFill>
                  <a:schemeClr val="accent1"/>
                </a:solidFill>
                <a:latin typeface="Noto Sans JP"/>
                <a:ea typeface="Noto Sans JP"/>
                <a:cs typeface="Noto Sans JP"/>
                <a:sym typeface="Noto Sans JP"/>
              </a:rPr>
              <a:t>Features</a:t>
            </a:r>
            <a:endParaRPr sz="800" b="1" i="0" u="none" strike="noStrike" cap="none">
              <a:solidFill>
                <a:schemeClr val="accent1"/>
              </a:solidFill>
              <a:latin typeface="Noto Sans JP"/>
              <a:ea typeface="Noto Sans JP"/>
              <a:cs typeface="Noto Sans JP"/>
              <a:sym typeface="Noto Sans JP"/>
            </a:endParaRPr>
          </a:p>
        </p:txBody>
      </p:sp>
      <p:sp>
        <p:nvSpPr>
          <p:cNvPr id="180" name="Google Shape;180;p11"/>
          <p:cNvSpPr txBox="1"/>
          <p:nvPr/>
        </p:nvSpPr>
        <p:spPr>
          <a:xfrm>
            <a:off x="3747634" y="3936899"/>
            <a:ext cx="1244700" cy="7713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800"/>
              <a:buFont typeface="Arial"/>
              <a:buNone/>
            </a:pPr>
            <a:r>
              <a:rPr lang="ja" sz="700">
                <a:solidFill>
                  <a:srgbClr val="434343"/>
                </a:solidFill>
                <a:latin typeface="Zen Kaku Gothic New"/>
                <a:ea typeface="Zen Kaku Gothic New"/>
                <a:cs typeface="Zen Kaku Gothic New"/>
                <a:sym typeface="Zen Kaku Gothic New"/>
              </a:rPr>
              <a:t>Agricultural waste such as rice husks is solidified by heat. It is also possible to mix rice husks with other raw materials (wood chips, agricultural residue, waste mushroom beds, etc.) and solidify them, making it highly versatile.</a:t>
            </a:r>
            <a:endParaRPr sz="700" b="0" i="0" u="none" strike="noStrike" cap="none">
              <a:solidFill>
                <a:srgbClr val="434343"/>
              </a:solidFill>
              <a:latin typeface="Zen Kaku Gothic New"/>
              <a:ea typeface="Zen Kaku Gothic New"/>
              <a:cs typeface="Zen Kaku Gothic New"/>
              <a:sym typeface="Zen Kaku Gothic New"/>
            </a:endParaRPr>
          </a:p>
        </p:txBody>
      </p:sp>
      <p:sp>
        <p:nvSpPr>
          <p:cNvPr id="181" name="Google Shape;181;p11"/>
          <p:cNvSpPr/>
          <p:nvPr/>
        </p:nvSpPr>
        <p:spPr>
          <a:xfrm>
            <a:off x="174100" y="2772282"/>
            <a:ext cx="1599000" cy="365400"/>
          </a:xfrm>
          <a:prstGeom prst="roundRect">
            <a:avLst>
              <a:gd name="adj" fmla="val 6465"/>
            </a:avLst>
          </a:pr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ja" sz="700" b="1" i="0" u="none" strike="noStrike" cap="none">
                <a:solidFill>
                  <a:schemeClr val="lt1"/>
                </a:solidFill>
                <a:latin typeface="Arial"/>
                <a:ea typeface="Arial"/>
                <a:cs typeface="Arial"/>
                <a:sym typeface="Arial"/>
              </a:rPr>
              <a:t>グラインドミル</a:t>
            </a:r>
            <a:br>
              <a:rPr lang="ja" sz="700" b="1" i="0" u="none" strike="noStrike" cap="none">
                <a:solidFill>
                  <a:schemeClr val="lt1"/>
                </a:solidFill>
                <a:latin typeface="Arial"/>
                <a:ea typeface="Arial"/>
                <a:cs typeface="Arial"/>
                <a:sym typeface="Arial"/>
              </a:rPr>
            </a:br>
            <a:r>
              <a:rPr lang="ja" sz="1000" b="1" i="0" u="none" strike="noStrike" cap="none">
                <a:solidFill>
                  <a:schemeClr val="lt1"/>
                </a:solidFill>
                <a:latin typeface="Arial"/>
                <a:ea typeface="Arial"/>
                <a:cs typeface="Arial"/>
                <a:sym typeface="Arial"/>
              </a:rPr>
              <a:t>TRM-120F</a:t>
            </a:r>
            <a:endParaRPr sz="1000" b="1" i="0" u="none" strike="noStrike" cap="none">
              <a:solidFill>
                <a:schemeClr val="lt1"/>
              </a:solidFill>
              <a:latin typeface="Arial"/>
              <a:ea typeface="Arial"/>
              <a:cs typeface="Arial"/>
              <a:sym typeface="Arial"/>
            </a:endParaRPr>
          </a:p>
        </p:txBody>
      </p:sp>
      <p:sp>
        <p:nvSpPr>
          <p:cNvPr id="182" name="Google Shape;182;p11"/>
          <p:cNvSpPr/>
          <p:nvPr/>
        </p:nvSpPr>
        <p:spPr>
          <a:xfrm>
            <a:off x="328345" y="2879223"/>
            <a:ext cx="1003200" cy="365400"/>
          </a:xfrm>
          <a:prstGeom prst="roundRect">
            <a:avLst>
              <a:gd name="adj" fmla="val 6465"/>
            </a:avLst>
          </a:prstGeom>
          <a:solidFill>
            <a:schemeClr val="lt1"/>
          </a:solidFill>
          <a:ln w="9525" cap="flat" cmpd="sng">
            <a:solidFill>
              <a:srgbClr val="237B3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ja" sz="700" b="1">
                <a:solidFill>
                  <a:srgbClr val="237B31"/>
                </a:solidFill>
              </a:rPr>
              <a:t>Grind Mill</a:t>
            </a:r>
            <a:br>
              <a:rPr lang="ja" sz="700" b="1" i="0" u="none" strike="noStrike" cap="none">
                <a:solidFill>
                  <a:srgbClr val="237B31"/>
                </a:solidFill>
                <a:latin typeface="Arial"/>
                <a:ea typeface="Arial"/>
                <a:cs typeface="Arial"/>
                <a:sym typeface="Arial"/>
              </a:rPr>
            </a:br>
            <a:r>
              <a:rPr lang="ja" sz="1000" b="1" i="0" u="none" strike="noStrike" cap="none">
                <a:solidFill>
                  <a:srgbClr val="237B31"/>
                </a:solidFill>
                <a:latin typeface="Arial"/>
                <a:ea typeface="Arial"/>
                <a:cs typeface="Arial"/>
                <a:sym typeface="Arial"/>
              </a:rPr>
              <a:t>TRM-120F</a:t>
            </a:r>
            <a:endParaRPr sz="1000" b="1" i="0" u="none" strike="noStrike" cap="none">
              <a:solidFill>
                <a:srgbClr val="237B31"/>
              </a:solidFill>
              <a:latin typeface="Arial"/>
              <a:ea typeface="Arial"/>
              <a:cs typeface="Arial"/>
              <a:sym typeface="Arial"/>
            </a:endParaRPr>
          </a:p>
        </p:txBody>
      </p:sp>
      <p:sp>
        <p:nvSpPr>
          <p:cNvPr id="183" name="Google Shape;183;p11"/>
          <p:cNvSpPr/>
          <p:nvPr/>
        </p:nvSpPr>
        <p:spPr>
          <a:xfrm>
            <a:off x="6055576" y="1162625"/>
            <a:ext cx="2764500" cy="253800"/>
          </a:xfrm>
          <a:prstGeom prst="roundRect">
            <a:avLst>
              <a:gd name="adj" fmla="val 50000"/>
            </a:avLst>
          </a:prstGeom>
          <a:solidFill>
            <a:srgbClr val="2FA41C"/>
          </a:solidFill>
          <a:ln>
            <a:noFill/>
          </a:ln>
          <a:effectLst>
            <a:outerShdw blurRad="214313" algn="bl" rotWithShape="0">
              <a:srgbClr val="274E13">
                <a:alpha val="470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100" b="1" i="0" u="none" strike="noStrike" cap="none">
                <a:solidFill>
                  <a:schemeClr val="lt1"/>
                </a:solidFill>
                <a:latin typeface="Noto Sans JP"/>
                <a:ea typeface="Noto Sans JP"/>
                <a:cs typeface="Noto Sans JP"/>
                <a:sym typeface="Noto Sans JP"/>
              </a:rPr>
              <a:t>Point</a:t>
            </a:r>
            <a:endParaRPr sz="1100" b="1" i="0" u="none" strike="noStrike" cap="none">
              <a:solidFill>
                <a:schemeClr val="lt1"/>
              </a:solidFill>
              <a:latin typeface="Noto Sans JP"/>
              <a:ea typeface="Noto Sans JP"/>
              <a:cs typeface="Noto Sans JP"/>
              <a:sym typeface="Noto Sans JP"/>
            </a:endParaRPr>
          </a:p>
        </p:txBody>
      </p:sp>
      <p:sp>
        <p:nvSpPr>
          <p:cNvPr id="184" name="Google Shape;184;p11"/>
          <p:cNvSpPr/>
          <p:nvPr/>
        </p:nvSpPr>
        <p:spPr>
          <a:xfrm rot="10800000">
            <a:off x="162175" y="-2625"/>
            <a:ext cx="46800" cy="665400"/>
          </a:xfrm>
          <a:prstGeom prst="round2SameRect">
            <a:avLst>
              <a:gd name="adj1" fmla="val 50000"/>
              <a:gd name="adj2" fmla="val 0"/>
            </a:avLst>
          </a:prstGeom>
          <a:gradFill>
            <a:gsLst>
              <a:gs pos="0">
                <a:srgbClr val="37B700"/>
              </a:gs>
              <a:gs pos="100000">
                <a:srgbClr val="1A5600"/>
              </a:gs>
            </a:gsLst>
            <a:lin ang="2698631"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p:nvPr/>
        </p:nvSpPr>
        <p:spPr>
          <a:xfrm flipH="1">
            <a:off x="5748000" y="904325"/>
            <a:ext cx="3396000" cy="4239000"/>
          </a:xfrm>
          <a:prstGeom prst="round1Rect">
            <a:avLst>
              <a:gd name="adj" fmla="val 9622"/>
            </a:avLst>
          </a:prstGeom>
          <a:solidFill>
            <a:schemeClr val="lt1"/>
          </a:solidFill>
          <a:ln>
            <a:noFill/>
          </a:ln>
          <a:effectLst>
            <a:outerShdw blurRad="214313" algn="bl" rotWithShape="0">
              <a:srgbClr val="000000">
                <a:alpha val="4705"/>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
        <p:nvSpPr>
          <p:cNvPr id="190" name="Google Shape;190;p12"/>
          <p:cNvSpPr/>
          <p:nvPr/>
        </p:nvSpPr>
        <p:spPr>
          <a:xfrm>
            <a:off x="9010200" y="904400"/>
            <a:ext cx="133800" cy="4239000"/>
          </a:xfrm>
          <a:prstGeom prst="rect">
            <a:avLst/>
          </a:prstGeom>
          <a:gradFill>
            <a:gsLst>
              <a:gs pos="0">
                <a:srgbClr val="37B700"/>
              </a:gs>
              <a:gs pos="100000">
                <a:srgbClr val="1A5600"/>
              </a:gs>
            </a:gsLst>
            <a:lin ang="2698631"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
        <p:nvSpPr>
          <p:cNvPr id="191" name="Google Shape;191;p12"/>
          <p:cNvSpPr/>
          <p:nvPr/>
        </p:nvSpPr>
        <p:spPr>
          <a:xfrm>
            <a:off x="0" y="2664800"/>
            <a:ext cx="5264100" cy="2478600"/>
          </a:xfrm>
          <a:prstGeom prst="round1Rect">
            <a:avLst>
              <a:gd name="adj" fmla="val 4991"/>
            </a:avLst>
          </a:prstGeom>
          <a:solidFill>
            <a:schemeClr val="lt1"/>
          </a:solidFill>
          <a:ln>
            <a:noFill/>
          </a:ln>
          <a:effectLst>
            <a:outerShdw blurRad="214313" algn="bl" rotWithShape="0">
              <a:srgbClr val="000000">
                <a:alpha val="431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
        <p:nvSpPr>
          <p:cNvPr id="192" name="Google Shape;192;p12"/>
          <p:cNvSpPr txBox="1"/>
          <p:nvPr/>
        </p:nvSpPr>
        <p:spPr>
          <a:xfrm>
            <a:off x="6475764" y="1534203"/>
            <a:ext cx="2548200" cy="3054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1600"/>
              <a:buFont typeface="Arial"/>
              <a:buNone/>
            </a:pPr>
            <a:r>
              <a:rPr lang="ja" sz="1500" b="1">
                <a:solidFill>
                  <a:srgbClr val="434343"/>
                </a:solidFill>
                <a:latin typeface="Zen Kaku Gothic New"/>
                <a:ea typeface="Zen Kaku Gothic New"/>
                <a:cs typeface="Zen Kaku Gothic New"/>
                <a:sym typeface="Zen Kaku Gothic New"/>
              </a:rPr>
              <a:t>Biochar Definition</a:t>
            </a:r>
            <a:endParaRPr sz="1600" b="1" i="0" u="none" strike="noStrike" cap="none">
              <a:solidFill>
                <a:srgbClr val="434343"/>
              </a:solidFill>
              <a:latin typeface="Zen Kaku Gothic New"/>
              <a:ea typeface="Zen Kaku Gothic New"/>
              <a:cs typeface="Zen Kaku Gothic New"/>
              <a:sym typeface="Zen Kaku Gothic New"/>
            </a:endParaRPr>
          </a:p>
        </p:txBody>
      </p:sp>
      <p:pic>
        <p:nvPicPr>
          <p:cNvPr id="193" name="Google Shape;193;p12" title="IMG_7305.jpg"/>
          <p:cNvPicPr preferRelativeResize="0"/>
          <p:nvPr/>
        </p:nvPicPr>
        <p:blipFill rotWithShape="1">
          <a:blip r:embed="rId3">
            <a:alphaModFix/>
          </a:blip>
          <a:srcRect t="18647" b="8819"/>
          <a:stretch/>
        </p:blipFill>
        <p:spPr>
          <a:xfrm>
            <a:off x="6054814" y="3139684"/>
            <a:ext cx="1584300" cy="1531800"/>
          </a:xfrm>
          <a:prstGeom prst="roundRect">
            <a:avLst>
              <a:gd name="adj" fmla="val 6075"/>
            </a:avLst>
          </a:prstGeom>
          <a:noFill/>
          <a:ln>
            <a:noFill/>
          </a:ln>
        </p:spPr>
      </p:pic>
      <p:pic>
        <p:nvPicPr>
          <p:cNvPr id="194" name="Google Shape;194;p12" title="スクリーンショット 2025-04-13 171534.png"/>
          <p:cNvPicPr preferRelativeResize="0"/>
          <p:nvPr/>
        </p:nvPicPr>
        <p:blipFill rotWithShape="1">
          <a:blip r:embed="rId4">
            <a:alphaModFix/>
          </a:blip>
          <a:srcRect l="8322" t="58052" r="67002" b="6128"/>
          <a:stretch/>
        </p:blipFill>
        <p:spPr>
          <a:xfrm>
            <a:off x="7701225" y="3139684"/>
            <a:ext cx="989700" cy="731700"/>
          </a:xfrm>
          <a:prstGeom prst="roundRect">
            <a:avLst>
              <a:gd name="adj" fmla="val 10756"/>
            </a:avLst>
          </a:prstGeom>
          <a:noFill/>
          <a:ln>
            <a:noFill/>
          </a:ln>
        </p:spPr>
      </p:pic>
      <p:pic>
        <p:nvPicPr>
          <p:cNvPr id="195" name="Google Shape;195;p12" title="IMG_7300.jpg"/>
          <p:cNvPicPr preferRelativeResize="0"/>
          <p:nvPr/>
        </p:nvPicPr>
        <p:blipFill rotWithShape="1">
          <a:blip r:embed="rId5">
            <a:alphaModFix/>
          </a:blip>
          <a:srcRect t="22267" b="22272"/>
          <a:stretch/>
        </p:blipFill>
        <p:spPr>
          <a:xfrm>
            <a:off x="7701225" y="3935008"/>
            <a:ext cx="989700" cy="731700"/>
          </a:xfrm>
          <a:prstGeom prst="roundRect">
            <a:avLst>
              <a:gd name="adj" fmla="val 9618"/>
            </a:avLst>
          </a:prstGeom>
          <a:noFill/>
          <a:ln>
            <a:noFill/>
          </a:ln>
        </p:spPr>
      </p:pic>
      <p:sp>
        <p:nvSpPr>
          <p:cNvPr id="196" name="Google Shape;196;p12"/>
          <p:cNvSpPr txBox="1"/>
          <p:nvPr/>
        </p:nvSpPr>
        <p:spPr>
          <a:xfrm>
            <a:off x="6055564" y="1894971"/>
            <a:ext cx="2661900" cy="1434600"/>
          </a:xfrm>
          <a:prstGeom prst="rect">
            <a:avLst/>
          </a:prstGeom>
          <a:noFill/>
          <a:ln>
            <a:noFill/>
          </a:ln>
        </p:spPr>
        <p:txBody>
          <a:bodyPr spcFirstLastPara="1" wrap="square" lIns="0" tIns="0" rIns="0" bIns="91425" anchor="t" anchorCtr="0">
            <a:spAutoFit/>
          </a:bodyPr>
          <a:lstStyle/>
          <a:p>
            <a:pPr marL="0" marR="0" lvl="0" indent="0" algn="l" rtl="0">
              <a:lnSpc>
                <a:spcPct val="115000"/>
              </a:lnSpc>
              <a:spcBef>
                <a:spcPts val="0"/>
              </a:spcBef>
              <a:spcAft>
                <a:spcPts val="0"/>
              </a:spcAft>
              <a:buClr>
                <a:srgbClr val="000000"/>
              </a:buClr>
              <a:buSzPts val="900"/>
              <a:buFont typeface="Arial"/>
              <a:buNone/>
            </a:pPr>
            <a:r>
              <a:rPr lang="ja" sz="900">
                <a:solidFill>
                  <a:srgbClr val="434343"/>
                </a:solidFill>
                <a:latin typeface="Zen Kaku Gothic New"/>
                <a:ea typeface="Zen Kaku Gothic New"/>
                <a:cs typeface="Zen Kaku Gothic New"/>
                <a:sym typeface="Zen Kaku Gothic New"/>
              </a:rPr>
              <a:t> A solid material obtained from heating biomass at temperatures above 350°C in a controlled oxygen-limited atmosphere (zero or low oxygen).</a:t>
            </a:r>
            <a:endParaRPr sz="900">
              <a:solidFill>
                <a:srgbClr val="434343"/>
              </a:solidFill>
              <a:latin typeface="Zen Kaku Gothic New"/>
              <a:ea typeface="Zen Kaku Gothic New"/>
              <a:cs typeface="Zen Kaku Gothic New"/>
              <a:sym typeface="Zen Kaku Gothic New"/>
            </a:endParaRPr>
          </a:p>
          <a:p>
            <a:pPr marL="0" marR="0" lvl="0" indent="0" algn="l" rtl="0">
              <a:lnSpc>
                <a:spcPct val="115000"/>
              </a:lnSpc>
              <a:spcBef>
                <a:spcPts val="0"/>
              </a:spcBef>
              <a:spcAft>
                <a:spcPts val="0"/>
              </a:spcAft>
              <a:buClr>
                <a:srgbClr val="000000"/>
              </a:buClr>
              <a:buSzPts val="900"/>
              <a:buFont typeface="Arial"/>
              <a:buNone/>
            </a:pPr>
            <a:endParaRPr sz="500">
              <a:solidFill>
                <a:srgbClr val="434343"/>
              </a:solidFill>
              <a:latin typeface="Zen Kaku Gothic New"/>
              <a:ea typeface="Zen Kaku Gothic New"/>
              <a:cs typeface="Zen Kaku Gothic New"/>
              <a:sym typeface="Zen Kaku Gothic New"/>
            </a:endParaRPr>
          </a:p>
          <a:p>
            <a:pPr marL="0" marR="0" lvl="0" indent="0" algn="l" rtl="0">
              <a:lnSpc>
                <a:spcPct val="115000"/>
              </a:lnSpc>
              <a:spcBef>
                <a:spcPts val="0"/>
              </a:spcBef>
              <a:spcAft>
                <a:spcPts val="0"/>
              </a:spcAft>
              <a:buClr>
                <a:srgbClr val="000000"/>
              </a:buClr>
              <a:buSzPts val="900"/>
              <a:buFont typeface="Arial"/>
              <a:buNone/>
            </a:pPr>
            <a:r>
              <a:rPr lang="ja" sz="900">
                <a:solidFill>
                  <a:srgbClr val="434343"/>
                </a:solidFill>
                <a:latin typeface="Zen Kaku Gothic New"/>
                <a:ea typeface="Zen Kaku Gothic New"/>
                <a:cs typeface="Zen Kaku Gothic New"/>
                <a:sym typeface="Zen Kaku Gothic New"/>
              </a:rPr>
              <a:t>Raw Materials: Various organic residues (biomass) like thinned wood, bamboo, rice husks, other agricultural residues (mainly husks), and livestock manure.</a:t>
            </a:r>
            <a:endParaRPr sz="900">
              <a:solidFill>
                <a:srgbClr val="434343"/>
              </a:solidFill>
              <a:latin typeface="Zen Kaku Gothic New"/>
              <a:ea typeface="Zen Kaku Gothic New"/>
              <a:cs typeface="Zen Kaku Gothic New"/>
              <a:sym typeface="Zen Kaku Gothic New"/>
            </a:endParaRPr>
          </a:p>
          <a:p>
            <a:pPr marL="0" marR="0" lvl="0" indent="0" algn="l" rtl="0">
              <a:lnSpc>
                <a:spcPct val="115000"/>
              </a:lnSpc>
              <a:spcBef>
                <a:spcPts val="0"/>
              </a:spcBef>
              <a:spcAft>
                <a:spcPts val="0"/>
              </a:spcAft>
              <a:buClr>
                <a:srgbClr val="000000"/>
              </a:buClr>
              <a:buSzPts val="900"/>
              <a:buFont typeface="Arial"/>
              <a:buNone/>
            </a:pPr>
            <a:endParaRPr sz="900">
              <a:solidFill>
                <a:srgbClr val="434343"/>
              </a:solidFill>
              <a:latin typeface="Zen Kaku Gothic New"/>
              <a:ea typeface="Zen Kaku Gothic New"/>
              <a:cs typeface="Zen Kaku Gothic New"/>
              <a:sym typeface="Zen Kaku Gothic New"/>
            </a:endParaRPr>
          </a:p>
        </p:txBody>
      </p:sp>
      <p:sp>
        <p:nvSpPr>
          <p:cNvPr id="197" name="Google Shape;197;p12"/>
          <p:cNvSpPr/>
          <p:nvPr/>
        </p:nvSpPr>
        <p:spPr>
          <a:xfrm>
            <a:off x="6055576" y="1162625"/>
            <a:ext cx="2764500" cy="253800"/>
          </a:xfrm>
          <a:prstGeom prst="roundRect">
            <a:avLst>
              <a:gd name="adj" fmla="val 50000"/>
            </a:avLst>
          </a:prstGeom>
          <a:solidFill>
            <a:srgbClr val="2FA41C"/>
          </a:solidFill>
          <a:ln>
            <a:noFill/>
          </a:ln>
          <a:effectLst>
            <a:outerShdw blurRad="214313" algn="bl" rotWithShape="0">
              <a:srgbClr val="274E13">
                <a:alpha val="431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100" b="1" i="0" u="none" strike="noStrike" cap="none">
                <a:solidFill>
                  <a:schemeClr val="lt1"/>
                </a:solidFill>
                <a:latin typeface="Noto Sans JP"/>
                <a:ea typeface="Noto Sans JP"/>
                <a:cs typeface="Noto Sans JP"/>
                <a:sym typeface="Noto Sans JP"/>
              </a:rPr>
              <a:t>Point</a:t>
            </a:r>
            <a:endParaRPr sz="1100" b="1" i="0" u="none" strike="noStrike" cap="none">
              <a:solidFill>
                <a:schemeClr val="lt1"/>
              </a:solidFill>
              <a:latin typeface="Noto Sans JP"/>
              <a:ea typeface="Noto Sans JP"/>
              <a:cs typeface="Noto Sans JP"/>
              <a:sym typeface="Noto Sans JP"/>
            </a:endParaRPr>
          </a:p>
        </p:txBody>
      </p:sp>
      <p:sp>
        <p:nvSpPr>
          <p:cNvPr id="198" name="Google Shape;198;p12"/>
          <p:cNvSpPr txBox="1"/>
          <p:nvPr/>
        </p:nvSpPr>
        <p:spPr>
          <a:xfrm>
            <a:off x="6115039" y="4730321"/>
            <a:ext cx="2661900" cy="307800"/>
          </a:xfrm>
          <a:prstGeom prst="rect">
            <a:avLst/>
          </a:prstGeom>
          <a:noFill/>
          <a:ln>
            <a:noFill/>
          </a:ln>
        </p:spPr>
        <p:txBody>
          <a:bodyPr spcFirstLastPara="1" wrap="square" lIns="0" tIns="0" rIns="0"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ja" sz="700">
                <a:solidFill>
                  <a:srgbClr val="434343"/>
                </a:solidFill>
                <a:latin typeface="Zen Kaku Gothic New"/>
                <a:ea typeface="Zen Kaku Gothic New"/>
                <a:cs typeface="Zen Kaku Gothic New"/>
                <a:sym typeface="Zen Kaku Gothic New"/>
              </a:rPr>
              <a:t>The photos show bark biochar (left), rice husk biochar (top right), and crushed bark biochar (bottom right).</a:t>
            </a:r>
            <a:endParaRPr sz="700" b="0" i="0" u="none" strike="noStrike" cap="none">
              <a:solidFill>
                <a:srgbClr val="434343"/>
              </a:solidFill>
              <a:latin typeface="Zen Kaku Gothic New"/>
              <a:ea typeface="Zen Kaku Gothic New"/>
              <a:cs typeface="Zen Kaku Gothic New"/>
              <a:sym typeface="Zen Kaku Gothic New"/>
            </a:endParaRPr>
          </a:p>
        </p:txBody>
      </p:sp>
      <p:pic>
        <p:nvPicPr>
          <p:cNvPr id="199" name="Google Shape;199;p12" title="IMG_7303.jpg"/>
          <p:cNvPicPr preferRelativeResize="0"/>
          <p:nvPr/>
        </p:nvPicPr>
        <p:blipFill rotWithShape="1">
          <a:blip r:embed="rId6">
            <a:alphaModFix/>
          </a:blip>
          <a:srcRect t="424" b="11203"/>
          <a:stretch/>
        </p:blipFill>
        <p:spPr>
          <a:xfrm>
            <a:off x="3502389" y="3277895"/>
            <a:ext cx="1473900" cy="1736100"/>
          </a:xfrm>
          <a:prstGeom prst="roundRect">
            <a:avLst>
              <a:gd name="adj" fmla="val 5292"/>
            </a:avLst>
          </a:prstGeom>
          <a:noFill/>
          <a:ln>
            <a:noFill/>
          </a:ln>
        </p:spPr>
      </p:pic>
      <p:sp>
        <p:nvSpPr>
          <p:cNvPr id="200" name="Google Shape;200;p12"/>
          <p:cNvSpPr txBox="1">
            <a:spLocks noGrp="1"/>
          </p:cNvSpPr>
          <p:nvPr>
            <p:ph type="sldNum" idx="12"/>
          </p:nvPr>
        </p:nvSpPr>
        <p:spPr>
          <a:xfrm>
            <a:off x="8648900" y="172008"/>
            <a:ext cx="4014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ltLang="ja" b="1">
                <a:latin typeface="Zen Kaku Gothic New"/>
                <a:ea typeface="Zen Kaku Gothic New"/>
                <a:cs typeface="Zen Kaku Gothic New"/>
                <a:sym typeface="Zen Kaku Gothic New"/>
              </a:rPr>
              <a:t>4</a:t>
            </a:fld>
            <a:endParaRPr b="1">
              <a:latin typeface="Zen Kaku Gothic New"/>
              <a:ea typeface="Zen Kaku Gothic New"/>
              <a:cs typeface="Zen Kaku Gothic New"/>
              <a:sym typeface="Zen Kaku Gothic New"/>
            </a:endParaRPr>
          </a:p>
        </p:txBody>
      </p:sp>
      <p:grpSp>
        <p:nvGrpSpPr>
          <p:cNvPr id="201" name="Google Shape;201;p12"/>
          <p:cNvGrpSpPr/>
          <p:nvPr/>
        </p:nvGrpSpPr>
        <p:grpSpPr>
          <a:xfrm>
            <a:off x="6026417" y="1493576"/>
            <a:ext cx="401401" cy="401401"/>
            <a:chOff x="5399625" y="1799175"/>
            <a:chExt cx="640500" cy="640500"/>
          </a:xfrm>
        </p:grpSpPr>
        <p:sp>
          <p:nvSpPr>
            <p:cNvPr id="202" name="Google Shape;202;p12"/>
            <p:cNvSpPr/>
            <p:nvPr/>
          </p:nvSpPr>
          <p:spPr>
            <a:xfrm>
              <a:off x="5399625" y="1799175"/>
              <a:ext cx="640500" cy="6405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3" name="Google Shape;203;p12"/>
            <p:cNvPicPr preferRelativeResize="0"/>
            <p:nvPr/>
          </p:nvPicPr>
          <p:blipFill rotWithShape="1">
            <a:blip r:embed="rId7">
              <a:alphaModFix/>
            </a:blip>
            <a:srcRect r="72562"/>
            <a:stretch/>
          </p:blipFill>
          <p:spPr>
            <a:xfrm>
              <a:off x="5499113" y="1861950"/>
              <a:ext cx="441525" cy="514950"/>
            </a:xfrm>
            <a:prstGeom prst="rect">
              <a:avLst/>
            </a:prstGeom>
            <a:noFill/>
            <a:ln>
              <a:noFill/>
            </a:ln>
          </p:spPr>
        </p:pic>
      </p:grpSp>
      <p:pic>
        <p:nvPicPr>
          <p:cNvPr id="204" name="Google Shape;204;p12"/>
          <p:cNvPicPr preferRelativeResize="0"/>
          <p:nvPr/>
        </p:nvPicPr>
        <p:blipFill rotWithShape="1">
          <a:blip r:embed="rId8">
            <a:alphaModFix/>
          </a:blip>
          <a:srcRect b="4278"/>
          <a:stretch/>
        </p:blipFill>
        <p:spPr>
          <a:xfrm>
            <a:off x="762075" y="2855025"/>
            <a:ext cx="2423700" cy="2319900"/>
          </a:xfrm>
          <a:prstGeom prst="roundRect">
            <a:avLst>
              <a:gd name="adj" fmla="val 0"/>
            </a:avLst>
          </a:prstGeom>
          <a:noFill/>
          <a:ln>
            <a:noFill/>
          </a:ln>
        </p:spPr>
      </p:pic>
      <p:sp>
        <p:nvSpPr>
          <p:cNvPr id="205" name="Google Shape;205;p12"/>
          <p:cNvSpPr txBox="1">
            <a:spLocks noGrp="1"/>
          </p:cNvSpPr>
          <p:nvPr>
            <p:ph type="title"/>
          </p:nvPr>
        </p:nvSpPr>
        <p:spPr>
          <a:xfrm>
            <a:off x="354800" y="258200"/>
            <a:ext cx="7210500" cy="437700"/>
          </a:xfrm>
          <a:prstGeom prst="rect">
            <a:avLst/>
          </a:prstGeom>
          <a:noFill/>
          <a:ln>
            <a:noFill/>
          </a:ln>
        </p:spPr>
        <p:txBody>
          <a:bodyPr spcFirstLastPara="1" wrap="square" lIns="0" tIns="0" rIns="0" bIns="0" anchor="ctr" anchorCtr="0">
            <a:normAutofit fontScale="90000"/>
          </a:bodyPr>
          <a:lstStyle/>
          <a:p>
            <a:pPr marL="0" lvl="0" indent="0" algn="l" rtl="0">
              <a:lnSpc>
                <a:spcPct val="130000"/>
              </a:lnSpc>
              <a:spcBef>
                <a:spcPts val="0"/>
              </a:spcBef>
              <a:spcAft>
                <a:spcPts val="0"/>
              </a:spcAft>
              <a:buSzPct val="178253"/>
              <a:buNone/>
            </a:pPr>
            <a:r>
              <a:rPr lang="ja" sz="1122" b="0">
                <a:latin typeface="Zen Kaku Gothic New Medium"/>
                <a:ea typeface="Zen Kaku Gothic New Medium"/>
                <a:cs typeface="Zen Kaku Gothic New Medium"/>
                <a:sym typeface="Zen Kaku Gothic New Medium"/>
              </a:rPr>
              <a:t>[Nurtures greenery] Improving crop yields and reducing costs</a:t>
            </a:r>
            <a:endParaRPr sz="1122" b="0">
              <a:latin typeface="Zen Kaku Gothic New Medium"/>
              <a:ea typeface="Zen Kaku Gothic New Medium"/>
              <a:cs typeface="Zen Kaku Gothic New Medium"/>
              <a:sym typeface="Zen Kaku Gothic New Medium"/>
            </a:endParaRPr>
          </a:p>
          <a:p>
            <a:pPr marL="0" lvl="0" indent="0" algn="l" rtl="0">
              <a:lnSpc>
                <a:spcPct val="130000"/>
              </a:lnSpc>
              <a:spcBef>
                <a:spcPts val="0"/>
              </a:spcBef>
              <a:spcAft>
                <a:spcPts val="0"/>
              </a:spcAft>
              <a:buSzPct val="93846"/>
              <a:buNone/>
            </a:pPr>
            <a:r>
              <a:rPr lang="ja" sz="2131"/>
              <a:t>Biochar Production Equipment Manufacturing/Sales</a:t>
            </a:r>
            <a:endParaRPr sz="2131"/>
          </a:p>
        </p:txBody>
      </p:sp>
      <p:sp>
        <p:nvSpPr>
          <p:cNvPr id="206" name="Google Shape;206;p12"/>
          <p:cNvSpPr txBox="1"/>
          <p:nvPr/>
        </p:nvSpPr>
        <p:spPr>
          <a:xfrm>
            <a:off x="603275" y="1309425"/>
            <a:ext cx="4829400" cy="7110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1300"/>
              <a:buFont typeface="Arial"/>
              <a:buNone/>
            </a:pPr>
            <a:r>
              <a:rPr lang="ja" b="1">
                <a:solidFill>
                  <a:srgbClr val="434343"/>
                </a:solidFill>
                <a:latin typeface="Zen Kaku Gothic New"/>
                <a:ea typeface="Zen Kaku Gothic New"/>
                <a:cs typeface="Zen Kaku Gothic New"/>
                <a:sym typeface="Zen Kaku Gothic New"/>
              </a:rPr>
              <a:t>Manufacturing and sales of biochar production machines suitable for agricultural application, based on domestic and international field demonstration experiments.</a:t>
            </a:r>
            <a:endParaRPr sz="1400" b="1" i="0" u="none" strike="noStrike" cap="none">
              <a:solidFill>
                <a:srgbClr val="434343"/>
              </a:solidFill>
              <a:latin typeface="Zen Kaku Gothic New"/>
              <a:ea typeface="Zen Kaku Gothic New"/>
              <a:cs typeface="Zen Kaku Gothic New"/>
              <a:sym typeface="Zen Kaku Gothic New"/>
            </a:endParaRPr>
          </a:p>
        </p:txBody>
      </p:sp>
      <p:sp>
        <p:nvSpPr>
          <p:cNvPr id="207" name="Google Shape;207;p12"/>
          <p:cNvSpPr txBox="1"/>
          <p:nvPr/>
        </p:nvSpPr>
        <p:spPr>
          <a:xfrm>
            <a:off x="397599" y="993420"/>
            <a:ext cx="757800" cy="169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ja" sz="1100" b="1" i="0" u="none" strike="noStrike" cap="none">
                <a:solidFill>
                  <a:srgbClr val="237B31"/>
                </a:solidFill>
                <a:latin typeface="Noto Sans JP"/>
                <a:ea typeface="Noto Sans JP"/>
                <a:cs typeface="Noto Sans JP"/>
                <a:sym typeface="Noto Sans JP"/>
              </a:rPr>
              <a:t>Overview</a:t>
            </a:r>
            <a:endParaRPr sz="1100" b="1" i="0" u="none" strike="noStrike" cap="none">
              <a:solidFill>
                <a:srgbClr val="237B31"/>
              </a:solidFill>
              <a:latin typeface="Noto Sans JP"/>
              <a:ea typeface="Noto Sans JP"/>
              <a:cs typeface="Noto Sans JP"/>
              <a:sym typeface="Noto Sans JP"/>
            </a:endParaRPr>
          </a:p>
        </p:txBody>
      </p:sp>
      <p:cxnSp>
        <p:nvCxnSpPr>
          <p:cNvPr id="208" name="Google Shape;208;p12"/>
          <p:cNvCxnSpPr>
            <a:stCxn id="207" idx="3"/>
          </p:cNvCxnSpPr>
          <p:nvPr/>
        </p:nvCxnSpPr>
        <p:spPr>
          <a:xfrm>
            <a:off x="1155399" y="1078020"/>
            <a:ext cx="4218000" cy="0"/>
          </a:xfrm>
          <a:prstGeom prst="straightConnector1">
            <a:avLst/>
          </a:prstGeom>
          <a:noFill/>
          <a:ln w="9525" cap="flat" cmpd="sng">
            <a:solidFill>
              <a:srgbClr val="CCCCCC"/>
            </a:solidFill>
            <a:prstDash val="solid"/>
            <a:round/>
            <a:headEnd type="none" w="sm" len="sm"/>
            <a:tailEnd type="none" w="sm" len="sm"/>
          </a:ln>
        </p:spPr>
      </p:cxnSp>
      <p:sp>
        <p:nvSpPr>
          <p:cNvPr id="209" name="Google Shape;209;p12"/>
          <p:cNvSpPr/>
          <p:nvPr/>
        </p:nvSpPr>
        <p:spPr>
          <a:xfrm>
            <a:off x="414225" y="1284528"/>
            <a:ext cx="72600" cy="735900"/>
          </a:xfrm>
          <a:prstGeom prst="roundRect">
            <a:avLst>
              <a:gd name="adj" fmla="val 50000"/>
            </a:avLst>
          </a:prstGeom>
          <a:gradFill>
            <a:gsLst>
              <a:gs pos="0">
                <a:srgbClr val="37B700"/>
              </a:gs>
              <a:gs pos="100000">
                <a:srgbClr val="1A5600"/>
              </a:gs>
            </a:gsLst>
            <a:lin ang="2698631" scaled="0"/>
          </a:gradFill>
          <a:ln>
            <a:noFill/>
          </a:ln>
          <a:effectLst>
            <a:outerShdw blurRad="214313" algn="bl" rotWithShape="0">
              <a:srgbClr val="274E13">
                <a:alpha val="3921"/>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2"/>
          <p:cNvSpPr txBox="1"/>
          <p:nvPr/>
        </p:nvSpPr>
        <p:spPr>
          <a:xfrm>
            <a:off x="414231" y="2127063"/>
            <a:ext cx="5107200" cy="431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b="1">
                <a:solidFill>
                  <a:srgbClr val="237B31"/>
                </a:solidFill>
                <a:latin typeface="Zen Kaku Gothic New"/>
                <a:ea typeface="Zen Kaku Gothic New"/>
                <a:cs typeface="Zen Kaku Gothic New"/>
                <a:sym typeface="Zen Kaku Gothic New"/>
              </a:rPr>
              <a:t>Converts costly agricultural waste into beneficial agricultural resources.</a:t>
            </a:r>
            <a:endParaRPr b="1">
              <a:solidFill>
                <a:srgbClr val="237B31"/>
              </a:solidFill>
              <a:latin typeface="Zen Kaku Gothic New"/>
              <a:ea typeface="Zen Kaku Gothic New"/>
              <a:cs typeface="Zen Kaku Gothic New"/>
              <a:sym typeface="Zen Kaku Gothic New"/>
            </a:endParaRPr>
          </a:p>
        </p:txBody>
      </p:sp>
      <p:sp>
        <p:nvSpPr>
          <p:cNvPr id="211" name="Google Shape;211;p12"/>
          <p:cNvSpPr txBox="1"/>
          <p:nvPr/>
        </p:nvSpPr>
        <p:spPr>
          <a:xfrm>
            <a:off x="1348431" y="2417279"/>
            <a:ext cx="4706400" cy="184800"/>
          </a:xfrm>
          <a:prstGeom prst="rect">
            <a:avLst/>
          </a:prstGeom>
          <a:noFill/>
          <a:ln>
            <a:noFill/>
          </a:ln>
        </p:spPr>
        <p:txBody>
          <a:bodyPr spcFirstLastPara="1" wrap="square" lIns="0" tIns="0" rIns="0" bIns="91425" anchor="t" anchorCtr="0">
            <a:spAutoFit/>
          </a:bodyPr>
          <a:lstStyle/>
          <a:p>
            <a:pPr marL="0" marR="0" lvl="0" indent="0" algn="l" rtl="0">
              <a:lnSpc>
                <a:spcPct val="115000"/>
              </a:lnSpc>
              <a:spcBef>
                <a:spcPts val="0"/>
              </a:spcBef>
              <a:spcAft>
                <a:spcPts val="0"/>
              </a:spcAft>
              <a:buClr>
                <a:srgbClr val="000000"/>
              </a:buClr>
              <a:buSzPts val="700"/>
              <a:buFont typeface="Arial"/>
              <a:buNone/>
            </a:pPr>
            <a:r>
              <a:rPr lang="ja" sz="600" b="1">
                <a:solidFill>
                  <a:srgbClr val="434343"/>
                </a:solidFill>
                <a:latin typeface="Zen Kaku Gothic New"/>
                <a:ea typeface="Zen Kaku Gothic New"/>
                <a:cs typeface="Zen Kaku Gothic New"/>
                <a:sym typeface="Zen Kaku Gothic New"/>
              </a:rPr>
              <a:t>*The effects of biochar and the results of the demonstration experiment are summarized in the Appendix.</a:t>
            </a:r>
            <a:endParaRPr sz="600" b="1" i="0" u="none" strike="noStrike" cap="none">
              <a:solidFill>
                <a:srgbClr val="434343"/>
              </a:solidFill>
              <a:latin typeface="Zen Kaku Gothic New"/>
              <a:ea typeface="Zen Kaku Gothic New"/>
              <a:cs typeface="Zen Kaku Gothic New"/>
              <a:sym typeface="Zen Kaku Gothic New"/>
            </a:endParaRPr>
          </a:p>
        </p:txBody>
      </p:sp>
      <p:sp>
        <p:nvSpPr>
          <p:cNvPr id="212" name="Google Shape;212;p12"/>
          <p:cNvSpPr/>
          <p:nvPr/>
        </p:nvSpPr>
        <p:spPr>
          <a:xfrm rot="10800000">
            <a:off x="162175" y="-2625"/>
            <a:ext cx="46800" cy="665400"/>
          </a:xfrm>
          <a:prstGeom prst="round2SameRect">
            <a:avLst>
              <a:gd name="adj1" fmla="val 50000"/>
              <a:gd name="adj2" fmla="val 0"/>
            </a:avLst>
          </a:prstGeom>
          <a:gradFill>
            <a:gsLst>
              <a:gs pos="0">
                <a:srgbClr val="37B700"/>
              </a:gs>
              <a:gs pos="100000">
                <a:srgbClr val="1A5600"/>
              </a:gs>
            </a:gsLst>
            <a:lin ang="2698631"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
        <p:nvSpPr>
          <p:cNvPr id="213" name="Google Shape;213;p12"/>
          <p:cNvSpPr/>
          <p:nvPr/>
        </p:nvSpPr>
        <p:spPr>
          <a:xfrm>
            <a:off x="208975" y="2817570"/>
            <a:ext cx="989700" cy="365400"/>
          </a:xfrm>
          <a:prstGeom prst="roundRect">
            <a:avLst>
              <a:gd name="adj" fmla="val 6465"/>
            </a:avLst>
          </a:prstGeom>
          <a:solidFill>
            <a:schemeClr val="lt1"/>
          </a:solidFill>
          <a:ln w="9525" cap="flat" cmpd="sng">
            <a:solidFill>
              <a:srgbClr val="237B3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ja" sz="600" b="1">
                <a:solidFill>
                  <a:srgbClr val="237B31"/>
                </a:solidFill>
              </a:rPr>
              <a:t>Continuous Biochar Manufacturing Equipment</a:t>
            </a:r>
            <a:endParaRPr sz="600" b="1" i="0" u="none" strike="noStrike" cap="none">
              <a:solidFill>
                <a:srgbClr val="237B3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ja" sz="1000" b="1" i="0" u="none" strike="noStrike" cap="none">
                <a:solidFill>
                  <a:srgbClr val="237B31"/>
                </a:solidFill>
                <a:latin typeface="Arial"/>
                <a:ea typeface="Arial"/>
                <a:cs typeface="Arial"/>
                <a:sym typeface="Arial"/>
              </a:rPr>
              <a:t>TCE-C002</a:t>
            </a:r>
            <a:endParaRPr sz="1000" b="1" i="0" u="none" strike="noStrike" cap="none">
              <a:solidFill>
                <a:srgbClr val="237B31"/>
              </a:solidFill>
              <a:latin typeface="Arial"/>
              <a:ea typeface="Arial"/>
              <a:cs typeface="Arial"/>
              <a:sym typeface="Arial"/>
            </a:endParaRPr>
          </a:p>
        </p:txBody>
      </p:sp>
      <p:sp>
        <p:nvSpPr>
          <p:cNvPr id="214" name="Google Shape;214;p12"/>
          <p:cNvSpPr/>
          <p:nvPr/>
        </p:nvSpPr>
        <p:spPr>
          <a:xfrm>
            <a:off x="3502314" y="2817570"/>
            <a:ext cx="1473900" cy="365400"/>
          </a:xfrm>
          <a:prstGeom prst="roundRect">
            <a:avLst>
              <a:gd name="adj" fmla="val 6465"/>
            </a:avLst>
          </a:prstGeom>
          <a:solidFill>
            <a:schemeClr val="lt1"/>
          </a:solidFill>
          <a:ln w="9525" cap="flat" cmpd="sng">
            <a:solidFill>
              <a:srgbClr val="237B3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ja" sz="600" b="1">
                <a:solidFill>
                  <a:srgbClr val="237B31"/>
                </a:solidFill>
              </a:rPr>
              <a:t>Brick-type Biochar Manufacturing Equipment</a:t>
            </a:r>
            <a:endParaRPr sz="600" b="1" i="0" u="none" strike="noStrike" cap="none">
              <a:solidFill>
                <a:srgbClr val="237B3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00"/>
              <a:buFont typeface="Arial"/>
              <a:buNone/>
            </a:pPr>
            <a:r>
              <a:rPr lang="ja" sz="1000" b="1" i="0" u="none" strike="noStrike" cap="none">
                <a:solidFill>
                  <a:srgbClr val="237B31"/>
                </a:solidFill>
                <a:latin typeface="Arial"/>
                <a:ea typeface="Arial"/>
                <a:cs typeface="Arial"/>
                <a:sym typeface="Arial"/>
              </a:rPr>
              <a:t>TCE-B001</a:t>
            </a:r>
            <a:endParaRPr sz="1000" b="1" i="0" u="none" strike="noStrike" cap="none">
              <a:solidFill>
                <a:srgbClr val="237B3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16B5E-95AD-7925-39A4-8A5A7AAEB933}"/>
            </a:ext>
          </a:extLst>
        </p:cNvPr>
        <p:cNvGrpSpPr/>
        <p:nvPr/>
      </p:nvGrpSpPr>
      <p:grpSpPr>
        <a:xfrm>
          <a:off x="0" y="0"/>
          <a:ext cx="0" cy="0"/>
          <a:chOff x="0" y="0"/>
          <a:chExt cx="0" cy="0"/>
        </a:xfrm>
      </p:grpSpPr>
      <p:sp>
        <p:nvSpPr>
          <p:cNvPr id="26" name="タイトル 25">
            <a:extLst>
              <a:ext uri="{FF2B5EF4-FFF2-40B4-BE49-F238E27FC236}">
                <a16:creationId xmlns:a16="http://schemas.microsoft.com/office/drawing/2014/main" id="{89F40275-FE7D-4825-B0EB-1A59AFB3E286}"/>
              </a:ext>
            </a:extLst>
          </p:cNvPr>
          <p:cNvSpPr>
            <a:spLocks noGrp="1"/>
          </p:cNvSpPr>
          <p:nvPr>
            <p:ph type="title" idx="4294967295"/>
          </p:nvPr>
        </p:nvSpPr>
        <p:spPr>
          <a:xfrm>
            <a:off x="66853" y="44578"/>
            <a:ext cx="8957072" cy="420291"/>
          </a:xfrm>
        </p:spPr>
        <p:txBody>
          <a:bodyPr>
            <a:normAutofit/>
          </a:bodyPr>
          <a:lstStyle/>
          <a:p>
            <a:r>
              <a:rPr lang="en-US" altLang="ja-JP" u="sng" dirty="0">
                <a:latin typeface="Meiryo UI" panose="020B0604030504040204" pitchFamily="50" charset="-128"/>
                <a:ea typeface="Meiryo UI" panose="020B0604030504040204" pitchFamily="50" charset="-128"/>
              </a:rPr>
              <a:t>Effects of applying biochar to agricultural land</a:t>
            </a:r>
            <a:endParaRPr kumimoji="1" lang="ja-JP" altLang="en-US" u="sng" dirty="0">
              <a:latin typeface="Meiryo UI" panose="020B0604030504040204" pitchFamily="50" charset="-128"/>
              <a:ea typeface="Meiryo UI" panose="020B0604030504040204" pitchFamily="50" charset="-128"/>
            </a:endParaRPr>
          </a:p>
        </p:txBody>
      </p:sp>
      <p:graphicFrame>
        <p:nvGraphicFramePr>
          <p:cNvPr id="28" name="図表 27">
            <a:extLst>
              <a:ext uri="{FF2B5EF4-FFF2-40B4-BE49-F238E27FC236}">
                <a16:creationId xmlns:a16="http://schemas.microsoft.com/office/drawing/2014/main" id="{56E0A41A-BCD4-4BA9-8B9E-046ED0B15AA9}"/>
              </a:ext>
            </a:extLst>
          </p:cNvPr>
          <p:cNvGraphicFramePr/>
          <p:nvPr>
            <p:extLst>
              <p:ext uri="{D42A27DB-BD31-4B8C-83A1-F6EECF244321}">
                <p14:modId xmlns:p14="http://schemas.microsoft.com/office/powerpoint/2010/main" val="2016024215"/>
              </p:ext>
            </p:extLst>
          </p:nvPr>
        </p:nvGraphicFramePr>
        <p:xfrm>
          <a:off x="4584991" y="835029"/>
          <a:ext cx="4407281" cy="3911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矢印: 下 28">
            <a:extLst>
              <a:ext uri="{FF2B5EF4-FFF2-40B4-BE49-F238E27FC236}">
                <a16:creationId xmlns:a16="http://schemas.microsoft.com/office/drawing/2014/main" id="{987CA602-CD80-4C33-A3C4-79206CB176EC}"/>
              </a:ext>
            </a:extLst>
          </p:cNvPr>
          <p:cNvSpPr/>
          <p:nvPr/>
        </p:nvSpPr>
        <p:spPr>
          <a:xfrm>
            <a:off x="8471668" y="1725940"/>
            <a:ext cx="188303" cy="2325943"/>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50"/>
          </a:p>
        </p:txBody>
      </p:sp>
      <p:sp>
        <p:nvSpPr>
          <p:cNvPr id="30" name="矢印: 下 29">
            <a:extLst>
              <a:ext uri="{FF2B5EF4-FFF2-40B4-BE49-F238E27FC236}">
                <a16:creationId xmlns:a16="http://schemas.microsoft.com/office/drawing/2014/main" id="{4076F707-3C0E-4A26-8035-C7F22C75B127}"/>
              </a:ext>
            </a:extLst>
          </p:cNvPr>
          <p:cNvSpPr/>
          <p:nvPr/>
        </p:nvSpPr>
        <p:spPr>
          <a:xfrm rot="10800000">
            <a:off x="4945786" y="1725940"/>
            <a:ext cx="188303" cy="2325943"/>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1050"/>
          </a:p>
        </p:txBody>
      </p:sp>
      <p:sp>
        <p:nvSpPr>
          <p:cNvPr id="31" name="テキスト ボックス 30">
            <a:extLst>
              <a:ext uri="{FF2B5EF4-FFF2-40B4-BE49-F238E27FC236}">
                <a16:creationId xmlns:a16="http://schemas.microsoft.com/office/drawing/2014/main" id="{DBB26887-A25A-4D6E-91FD-D7213FB8151E}"/>
              </a:ext>
            </a:extLst>
          </p:cNvPr>
          <p:cNvSpPr txBox="1"/>
          <p:nvPr/>
        </p:nvSpPr>
        <p:spPr>
          <a:xfrm>
            <a:off x="4423345" y="4114799"/>
            <a:ext cx="1233182" cy="253916"/>
          </a:xfrm>
          <a:prstGeom prst="rect">
            <a:avLst/>
          </a:prstGeom>
          <a:noFill/>
        </p:spPr>
        <p:txBody>
          <a:bodyPr wrap="square" rtlCol="0">
            <a:spAutoFit/>
          </a:bodyPr>
          <a:lstStyle/>
          <a:p>
            <a:pPr algn="ctr"/>
            <a:r>
              <a:rPr lang="en-US" altLang="ja-JP" sz="1050" dirty="0">
                <a:latin typeface="Arial Black" panose="020B0A04020102020204" pitchFamily="34" charset="0"/>
              </a:rPr>
              <a:t>More</a:t>
            </a:r>
            <a:r>
              <a:rPr kumimoji="1" lang="en-US" altLang="ja-JP" sz="1050" dirty="0">
                <a:latin typeface="Arial Black" panose="020B0A04020102020204" pitchFamily="34" charset="0"/>
              </a:rPr>
              <a:t> Benefits</a:t>
            </a:r>
            <a:endParaRPr kumimoji="1" lang="ja-JP" altLang="en-US" sz="1050" dirty="0">
              <a:latin typeface="Arial Black" panose="020B0A04020102020204" pitchFamily="34" charset="0"/>
            </a:endParaRPr>
          </a:p>
        </p:txBody>
      </p:sp>
      <p:sp>
        <p:nvSpPr>
          <p:cNvPr id="32" name="テキスト ボックス 31">
            <a:extLst>
              <a:ext uri="{FF2B5EF4-FFF2-40B4-BE49-F238E27FC236}">
                <a16:creationId xmlns:a16="http://schemas.microsoft.com/office/drawing/2014/main" id="{70E803D7-A598-436B-9773-0A8566CC5D64}"/>
              </a:ext>
            </a:extLst>
          </p:cNvPr>
          <p:cNvSpPr txBox="1"/>
          <p:nvPr/>
        </p:nvSpPr>
        <p:spPr>
          <a:xfrm>
            <a:off x="7949228" y="4114800"/>
            <a:ext cx="1233182" cy="253916"/>
          </a:xfrm>
          <a:prstGeom prst="rect">
            <a:avLst/>
          </a:prstGeom>
          <a:noFill/>
        </p:spPr>
        <p:txBody>
          <a:bodyPr wrap="square" rtlCol="0">
            <a:spAutoFit/>
          </a:bodyPr>
          <a:lstStyle/>
          <a:p>
            <a:pPr algn="ctr"/>
            <a:r>
              <a:rPr lang="en-US" altLang="ja-JP" sz="1050" dirty="0">
                <a:latin typeface="Arial Black" panose="020B0A04020102020204" pitchFamily="34" charset="0"/>
              </a:rPr>
              <a:t>Less</a:t>
            </a:r>
            <a:r>
              <a:rPr kumimoji="1" lang="en-US" altLang="ja-JP" sz="1050" dirty="0">
                <a:latin typeface="Arial Black" panose="020B0A04020102020204" pitchFamily="34" charset="0"/>
              </a:rPr>
              <a:t> Benefits</a:t>
            </a:r>
            <a:endParaRPr kumimoji="1" lang="ja-JP" altLang="en-US" sz="1050" dirty="0">
              <a:latin typeface="Arial Black" panose="020B0A04020102020204" pitchFamily="34" charset="0"/>
            </a:endParaRPr>
          </a:p>
        </p:txBody>
      </p:sp>
      <p:sp>
        <p:nvSpPr>
          <p:cNvPr id="33" name="正方形/長方形 32">
            <a:extLst>
              <a:ext uri="{FF2B5EF4-FFF2-40B4-BE49-F238E27FC236}">
                <a16:creationId xmlns:a16="http://schemas.microsoft.com/office/drawing/2014/main" id="{41E7F00E-C43F-47CA-93FE-45DD398998CC}"/>
              </a:ext>
            </a:extLst>
          </p:cNvPr>
          <p:cNvSpPr/>
          <p:nvPr/>
        </p:nvSpPr>
        <p:spPr>
          <a:xfrm>
            <a:off x="2506357" y="4080952"/>
            <a:ext cx="1767980" cy="96964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pic>
        <p:nvPicPr>
          <p:cNvPr id="34" name="図 33">
            <a:extLst>
              <a:ext uri="{FF2B5EF4-FFF2-40B4-BE49-F238E27FC236}">
                <a16:creationId xmlns:a16="http://schemas.microsoft.com/office/drawing/2014/main" id="{24E65672-B354-444D-B241-E188A48B80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0967" y="3231631"/>
            <a:ext cx="1626570" cy="1219928"/>
          </a:xfrm>
          <a:prstGeom prst="rect">
            <a:avLst/>
          </a:prstGeom>
        </p:spPr>
      </p:pic>
      <p:pic>
        <p:nvPicPr>
          <p:cNvPr id="35" name="図 34">
            <a:extLst>
              <a:ext uri="{FF2B5EF4-FFF2-40B4-BE49-F238E27FC236}">
                <a16:creationId xmlns:a16="http://schemas.microsoft.com/office/drawing/2014/main" id="{0D25E157-E851-46F6-B31D-A79AC8266C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2415" y="3243261"/>
            <a:ext cx="1626570" cy="1219928"/>
          </a:xfrm>
          <a:prstGeom prst="rect">
            <a:avLst/>
          </a:prstGeom>
        </p:spPr>
      </p:pic>
      <p:pic>
        <p:nvPicPr>
          <p:cNvPr id="36" name="図 35">
            <a:extLst>
              <a:ext uri="{FF2B5EF4-FFF2-40B4-BE49-F238E27FC236}">
                <a16:creationId xmlns:a16="http://schemas.microsoft.com/office/drawing/2014/main" id="{0975D88A-A0ED-44E6-AB0B-619CCA7F85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1833" y="3237446"/>
            <a:ext cx="1626570" cy="1219928"/>
          </a:xfrm>
          <a:prstGeom prst="rect">
            <a:avLst/>
          </a:prstGeom>
        </p:spPr>
      </p:pic>
      <p:sp>
        <p:nvSpPr>
          <p:cNvPr id="37" name="六角形 36">
            <a:extLst>
              <a:ext uri="{FF2B5EF4-FFF2-40B4-BE49-F238E27FC236}">
                <a16:creationId xmlns:a16="http://schemas.microsoft.com/office/drawing/2014/main" id="{2BEEC9FD-15C2-49FC-A66E-D082D585C92C}"/>
              </a:ext>
            </a:extLst>
          </p:cNvPr>
          <p:cNvSpPr/>
          <p:nvPr/>
        </p:nvSpPr>
        <p:spPr>
          <a:xfrm>
            <a:off x="2953582" y="4297544"/>
            <a:ext cx="390088" cy="352338"/>
          </a:xfrm>
          <a:prstGeom prst="hexagon">
            <a:avLst/>
          </a:prstGeom>
          <a:solidFill>
            <a:schemeClr val="tx1">
              <a:lumMod val="50000"/>
              <a:lumOff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ja-JP" sz="2100" dirty="0">
                <a:latin typeface="Calibri" panose="020F0502020204030204" pitchFamily="34" charset="0"/>
                <a:cs typeface="Calibri" panose="020F0502020204030204" pitchFamily="34" charset="0"/>
              </a:rPr>
              <a:t>C</a:t>
            </a:r>
            <a:endParaRPr kumimoji="1" lang="ja-JP" altLang="en-US" sz="2100" dirty="0">
              <a:latin typeface="Calibri" panose="020F0502020204030204" pitchFamily="34" charset="0"/>
              <a:cs typeface="Calibri" panose="020F0502020204030204" pitchFamily="34" charset="0"/>
            </a:endParaRPr>
          </a:p>
        </p:txBody>
      </p:sp>
      <p:sp>
        <p:nvSpPr>
          <p:cNvPr id="38" name="六角形 37">
            <a:extLst>
              <a:ext uri="{FF2B5EF4-FFF2-40B4-BE49-F238E27FC236}">
                <a16:creationId xmlns:a16="http://schemas.microsoft.com/office/drawing/2014/main" id="{321FB146-D58A-483B-9EE6-96DD08E572CC}"/>
              </a:ext>
            </a:extLst>
          </p:cNvPr>
          <p:cNvSpPr/>
          <p:nvPr/>
        </p:nvSpPr>
        <p:spPr>
          <a:xfrm>
            <a:off x="3361809" y="4455121"/>
            <a:ext cx="390088" cy="352338"/>
          </a:xfrm>
          <a:prstGeom prst="hexagon">
            <a:avLst/>
          </a:prstGeom>
          <a:solidFill>
            <a:schemeClr val="tx1">
              <a:lumMod val="50000"/>
              <a:lumOff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en-US" altLang="ja-JP" sz="2100" dirty="0">
                <a:latin typeface="Calibri" panose="020F0502020204030204" pitchFamily="34" charset="0"/>
                <a:cs typeface="Calibri" panose="020F0502020204030204" pitchFamily="34" charset="0"/>
              </a:rPr>
              <a:t>C</a:t>
            </a:r>
            <a:endParaRPr kumimoji="1" lang="ja-JP" altLang="en-US" sz="2100" dirty="0">
              <a:latin typeface="Calibri" panose="020F0502020204030204" pitchFamily="34" charset="0"/>
              <a:cs typeface="Calibri" panose="020F0502020204030204" pitchFamily="34" charset="0"/>
            </a:endParaRPr>
          </a:p>
        </p:txBody>
      </p:sp>
      <p:pic>
        <p:nvPicPr>
          <p:cNvPr id="39" name="図 38">
            <a:extLst>
              <a:ext uri="{FF2B5EF4-FFF2-40B4-BE49-F238E27FC236}">
                <a16:creationId xmlns:a16="http://schemas.microsoft.com/office/drawing/2014/main" id="{C4A5DC33-ABE3-4527-B9E1-F889B1288760}"/>
              </a:ext>
            </a:extLst>
          </p:cNvPr>
          <p:cNvPicPr>
            <a:picLocks noChangeAspect="1"/>
          </p:cNvPicPr>
          <p:nvPr/>
        </p:nvPicPr>
        <p:blipFill rotWithShape="1">
          <a:blip r:embed="rId9">
            <a:extLst>
              <a:ext uri="{28A0092B-C50C-407E-A947-70E740481C1C}">
                <a14:useLocalDpi xmlns:a14="http://schemas.microsoft.com/office/drawing/2010/main" val="0"/>
              </a:ext>
            </a:extLst>
          </a:blip>
          <a:srcRect t="25806" r="12378"/>
          <a:stretch/>
        </p:blipFill>
        <p:spPr>
          <a:xfrm>
            <a:off x="1243215" y="2038260"/>
            <a:ext cx="2007380" cy="1440796"/>
          </a:xfrm>
          <a:prstGeom prst="ellipse">
            <a:avLst/>
          </a:prstGeom>
          <a:ln>
            <a:noFill/>
          </a:ln>
          <a:effectLst>
            <a:softEdge rad="112500"/>
          </a:effectLst>
        </p:spPr>
      </p:pic>
      <p:sp>
        <p:nvSpPr>
          <p:cNvPr id="40" name="思考の吹き出し: 雲形 39">
            <a:extLst>
              <a:ext uri="{FF2B5EF4-FFF2-40B4-BE49-F238E27FC236}">
                <a16:creationId xmlns:a16="http://schemas.microsoft.com/office/drawing/2014/main" id="{8ABD9732-3966-4701-B4E5-81BCE02C17CA}"/>
              </a:ext>
            </a:extLst>
          </p:cNvPr>
          <p:cNvSpPr/>
          <p:nvPr/>
        </p:nvSpPr>
        <p:spPr>
          <a:xfrm>
            <a:off x="2804340" y="530083"/>
            <a:ext cx="1279277" cy="756878"/>
          </a:xfrm>
          <a:prstGeom prst="cloudCallout">
            <a:avLst>
              <a:gd name="adj1" fmla="val -77056"/>
              <a:gd name="adj2" fmla="val 8127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rPr>
              <a:t>CO</a:t>
            </a:r>
            <a:r>
              <a:rPr kumimoji="1" lang="en-US" altLang="ja-JP" sz="1800" dirty="0">
                <a:solidFill>
                  <a:schemeClr val="tx1"/>
                </a:solidFill>
              </a:rPr>
              <a:t>2</a:t>
            </a:r>
            <a:endParaRPr kumimoji="1" lang="ja-JP" altLang="en-US" sz="2400" dirty="0">
              <a:solidFill>
                <a:schemeClr val="tx1"/>
              </a:solidFill>
            </a:endParaRPr>
          </a:p>
        </p:txBody>
      </p:sp>
      <p:sp>
        <p:nvSpPr>
          <p:cNvPr id="41" name="正方形/長方形 40">
            <a:extLst>
              <a:ext uri="{FF2B5EF4-FFF2-40B4-BE49-F238E27FC236}">
                <a16:creationId xmlns:a16="http://schemas.microsoft.com/office/drawing/2014/main" id="{05FC9468-7FE7-40DB-8548-88B4FED168E3}"/>
              </a:ext>
            </a:extLst>
          </p:cNvPr>
          <p:cNvSpPr/>
          <p:nvPr/>
        </p:nvSpPr>
        <p:spPr>
          <a:xfrm>
            <a:off x="2692560" y="1513182"/>
            <a:ext cx="1391057" cy="2630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solidFill>
                  <a:schemeClr val="tx1"/>
                </a:solidFill>
              </a:rPr>
              <a:t>Photosynthesis</a:t>
            </a:r>
            <a:endParaRPr kumimoji="1" lang="ja-JP" altLang="en-US" sz="1050" dirty="0">
              <a:solidFill>
                <a:schemeClr val="tx1"/>
              </a:solidFill>
            </a:endParaRPr>
          </a:p>
        </p:txBody>
      </p:sp>
      <p:pic>
        <p:nvPicPr>
          <p:cNvPr id="42" name="図 41">
            <a:extLst>
              <a:ext uri="{FF2B5EF4-FFF2-40B4-BE49-F238E27FC236}">
                <a16:creationId xmlns:a16="http://schemas.microsoft.com/office/drawing/2014/main" id="{6FFCA021-286D-4DF0-92AC-804433F033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42171" y="490589"/>
            <a:ext cx="858771" cy="858771"/>
          </a:xfrm>
          <a:prstGeom prst="rect">
            <a:avLst/>
          </a:prstGeom>
        </p:spPr>
      </p:pic>
      <p:sp>
        <p:nvSpPr>
          <p:cNvPr id="43" name="矢印: 右カーブ 42">
            <a:extLst>
              <a:ext uri="{FF2B5EF4-FFF2-40B4-BE49-F238E27FC236}">
                <a16:creationId xmlns:a16="http://schemas.microsoft.com/office/drawing/2014/main" id="{7C8C5197-0830-401B-9938-A41FC156CFDA}"/>
              </a:ext>
            </a:extLst>
          </p:cNvPr>
          <p:cNvSpPr/>
          <p:nvPr/>
        </p:nvSpPr>
        <p:spPr>
          <a:xfrm>
            <a:off x="466170" y="2192518"/>
            <a:ext cx="787025" cy="858772"/>
          </a:xfrm>
          <a:prstGeom prst="curved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endParaRPr>
          </a:p>
        </p:txBody>
      </p:sp>
      <p:sp>
        <p:nvSpPr>
          <p:cNvPr id="44" name="テキスト ボックス 43">
            <a:extLst>
              <a:ext uri="{FF2B5EF4-FFF2-40B4-BE49-F238E27FC236}">
                <a16:creationId xmlns:a16="http://schemas.microsoft.com/office/drawing/2014/main" id="{DF7F1AF2-ACE5-4AE4-B2A6-8C16AA5511EC}"/>
              </a:ext>
            </a:extLst>
          </p:cNvPr>
          <p:cNvSpPr txBox="1"/>
          <p:nvPr/>
        </p:nvSpPr>
        <p:spPr>
          <a:xfrm>
            <a:off x="1683053" y="2563323"/>
            <a:ext cx="1224311" cy="369332"/>
          </a:xfrm>
          <a:prstGeom prst="rect">
            <a:avLst/>
          </a:prstGeom>
          <a:noFill/>
        </p:spPr>
        <p:txBody>
          <a:bodyPr wrap="square" rtlCol="0">
            <a:spAutoFit/>
          </a:bodyPr>
          <a:lstStyle/>
          <a:p>
            <a:r>
              <a:rPr kumimoji="1" lang="en-US" altLang="ja-JP" sz="1800" dirty="0">
                <a:solidFill>
                  <a:schemeClr val="bg1"/>
                </a:solidFill>
                <a:latin typeface="Arial Black" panose="020B0A04020102020204" pitchFamily="34" charset="0"/>
              </a:rPr>
              <a:t>Biochar</a:t>
            </a:r>
            <a:endParaRPr kumimoji="1" lang="ja-JP" altLang="en-US" sz="1800" dirty="0">
              <a:solidFill>
                <a:schemeClr val="bg1"/>
              </a:solidFill>
              <a:latin typeface="Arial Black" panose="020B0A04020102020204" pitchFamily="34" charset="0"/>
            </a:endParaRPr>
          </a:p>
        </p:txBody>
      </p:sp>
      <p:sp>
        <p:nvSpPr>
          <p:cNvPr id="45" name="正方形/長方形 44">
            <a:extLst>
              <a:ext uri="{FF2B5EF4-FFF2-40B4-BE49-F238E27FC236}">
                <a16:creationId xmlns:a16="http://schemas.microsoft.com/office/drawing/2014/main" id="{1BA58883-1346-4DFB-A469-BE5F8D6F1F54}"/>
              </a:ext>
            </a:extLst>
          </p:cNvPr>
          <p:cNvSpPr/>
          <p:nvPr/>
        </p:nvSpPr>
        <p:spPr>
          <a:xfrm>
            <a:off x="66853" y="3077658"/>
            <a:ext cx="1470311" cy="4880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solidFill>
                  <a:schemeClr val="tx1"/>
                </a:solidFill>
              </a:rPr>
              <a:t>Thermochemical conversion</a:t>
            </a:r>
            <a:endParaRPr kumimoji="1" lang="ja-JP" altLang="en-US" sz="1050" dirty="0">
              <a:solidFill>
                <a:schemeClr val="tx1"/>
              </a:solidFill>
            </a:endParaRPr>
          </a:p>
        </p:txBody>
      </p:sp>
      <p:sp>
        <p:nvSpPr>
          <p:cNvPr id="46" name="矢印: 右カーブ 45">
            <a:extLst>
              <a:ext uri="{FF2B5EF4-FFF2-40B4-BE49-F238E27FC236}">
                <a16:creationId xmlns:a16="http://schemas.microsoft.com/office/drawing/2014/main" id="{5311ABE7-6B62-40E0-A56A-52C90745BD92}"/>
              </a:ext>
            </a:extLst>
          </p:cNvPr>
          <p:cNvSpPr/>
          <p:nvPr/>
        </p:nvSpPr>
        <p:spPr>
          <a:xfrm rot="19676865">
            <a:off x="1683274" y="3503648"/>
            <a:ext cx="771822" cy="1537880"/>
          </a:xfrm>
          <a:prstGeom prst="curved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solidFill>
                <a:schemeClr val="tx1"/>
              </a:solidFill>
            </a:endParaRPr>
          </a:p>
        </p:txBody>
      </p:sp>
      <p:pic>
        <p:nvPicPr>
          <p:cNvPr id="47" name="図 46">
            <a:extLst>
              <a:ext uri="{FF2B5EF4-FFF2-40B4-BE49-F238E27FC236}">
                <a16:creationId xmlns:a16="http://schemas.microsoft.com/office/drawing/2014/main" id="{359B539D-2996-4979-8D7D-D110ABDCE3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42020" y="1349360"/>
            <a:ext cx="1019749" cy="1019749"/>
          </a:xfrm>
          <a:prstGeom prst="rect">
            <a:avLst/>
          </a:prstGeom>
        </p:spPr>
      </p:pic>
      <p:sp>
        <p:nvSpPr>
          <p:cNvPr id="48" name="吹き出し: 角を丸めた四角形 47">
            <a:extLst>
              <a:ext uri="{FF2B5EF4-FFF2-40B4-BE49-F238E27FC236}">
                <a16:creationId xmlns:a16="http://schemas.microsoft.com/office/drawing/2014/main" id="{4C920D3B-3EB7-4B5F-904D-0BF7B5BB32AD}"/>
              </a:ext>
            </a:extLst>
          </p:cNvPr>
          <p:cNvSpPr/>
          <p:nvPr/>
        </p:nvSpPr>
        <p:spPr>
          <a:xfrm>
            <a:off x="154525" y="592126"/>
            <a:ext cx="1784248" cy="898264"/>
          </a:xfrm>
          <a:prstGeom prst="wedgeRoundRectCallout">
            <a:avLst>
              <a:gd name="adj1" fmla="val 35068"/>
              <a:gd name="adj2" fmla="val 6379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t>・</a:t>
            </a:r>
            <a:r>
              <a:rPr kumimoji="1" lang="en-US" altLang="ja-JP" sz="1200" dirty="0"/>
              <a:t>Unused biomass</a:t>
            </a:r>
          </a:p>
          <a:p>
            <a:r>
              <a:rPr kumimoji="1" lang="ja-JP" altLang="en-US" sz="1200" dirty="0"/>
              <a:t>・</a:t>
            </a:r>
            <a:r>
              <a:rPr kumimoji="1" lang="en-US" altLang="ja-JP" sz="1200" dirty="0"/>
              <a:t>Waste biomass</a:t>
            </a:r>
          </a:p>
          <a:p>
            <a:r>
              <a:rPr kumimoji="1" lang="ja-JP" altLang="en-US" sz="1200" dirty="0"/>
              <a:t>→</a:t>
            </a:r>
            <a:r>
              <a:rPr kumimoji="1" lang="en-US" altLang="ja-JP" sz="1200" dirty="0"/>
              <a:t>Rice husk, Livestock </a:t>
            </a:r>
            <a:r>
              <a:rPr kumimoji="1" lang="ja-JP" altLang="en-US" sz="1200" dirty="0"/>
              <a:t>　</a:t>
            </a:r>
            <a:endParaRPr kumimoji="1" lang="en-US" altLang="ja-JP" sz="1200" dirty="0"/>
          </a:p>
          <a:p>
            <a:r>
              <a:rPr kumimoji="1" lang="ja-JP" altLang="en-US" sz="1200" dirty="0"/>
              <a:t>　</a:t>
            </a:r>
            <a:r>
              <a:rPr kumimoji="1" lang="en-US" altLang="ja-JP" sz="1200" dirty="0"/>
              <a:t>excrement etc.…</a:t>
            </a:r>
            <a:endParaRPr kumimoji="1" lang="ja-JP" altLang="en-US" sz="1200" dirty="0"/>
          </a:p>
        </p:txBody>
      </p:sp>
      <p:sp>
        <p:nvSpPr>
          <p:cNvPr id="49" name="矢印: 右カーブ 48">
            <a:extLst>
              <a:ext uri="{FF2B5EF4-FFF2-40B4-BE49-F238E27FC236}">
                <a16:creationId xmlns:a16="http://schemas.microsoft.com/office/drawing/2014/main" id="{0CAF84E2-8E29-44A7-8785-82984AD5BB2C}"/>
              </a:ext>
            </a:extLst>
          </p:cNvPr>
          <p:cNvSpPr/>
          <p:nvPr/>
        </p:nvSpPr>
        <p:spPr>
          <a:xfrm rot="15105639">
            <a:off x="4818443" y="3402841"/>
            <a:ext cx="701186" cy="2421155"/>
          </a:xfrm>
          <a:prstGeom prst="curvedRightArrow">
            <a:avLst>
              <a:gd name="adj1" fmla="val 25000"/>
              <a:gd name="adj2" fmla="val 50000"/>
              <a:gd name="adj3" fmla="val 3266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solidFill>
                <a:schemeClr val="tx1"/>
              </a:solidFill>
            </a:endParaRPr>
          </a:p>
        </p:txBody>
      </p:sp>
      <p:sp>
        <p:nvSpPr>
          <p:cNvPr id="50" name="正方形/長方形 49">
            <a:extLst>
              <a:ext uri="{FF2B5EF4-FFF2-40B4-BE49-F238E27FC236}">
                <a16:creationId xmlns:a16="http://schemas.microsoft.com/office/drawing/2014/main" id="{0E227808-9871-4323-BC3B-3EE0C358E5B2}"/>
              </a:ext>
            </a:extLst>
          </p:cNvPr>
          <p:cNvSpPr/>
          <p:nvPr/>
        </p:nvSpPr>
        <p:spPr>
          <a:xfrm>
            <a:off x="5455718" y="457090"/>
            <a:ext cx="2780192" cy="323165"/>
          </a:xfrm>
          <a:prstGeom prst="rect">
            <a:avLst/>
          </a:prstGeom>
        </p:spPr>
        <p:txBody>
          <a:bodyPr wrap="square">
            <a:spAutoFit/>
          </a:bodyPr>
          <a:lstStyle/>
          <a:p>
            <a:r>
              <a:rPr lang="en-US" altLang="ja-JP" sz="1500" dirty="0">
                <a:latin typeface="Arial Black" panose="020B0A04020102020204" pitchFamily="34" charset="0"/>
              </a:rPr>
              <a:t>Effects of biochar in soil</a:t>
            </a:r>
          </a:p>
        </p:txBody>
      </p:sp>
      <p:sp>
        <p:nvSpPr>
          <p:cNvPr id="51" name="正方形/長方形 50">
            <a:extLst>
              <a:ext uri="{FF2B5EF4-FFF2-40B4-BE49-F238E27FC236}">
                <a16:creationId xmlns:a16="http://schemas.microsoft.com/office/drawing/2014/main" id="{E35229EE-5BA6-4B2E-927E-9FCC828D35AF}"/>
              </a:ext>
            </a:extLst>
          </p:cNvPr>
          <p:cNvSpPr/>
          <p:nvPr/>
        </p:nvSpPr>
        <p:spPr>
          <a:xfrm>
            <a:off x="5983448" y="4686409"/>
            <a:ext cx="3399638" cy="473206"/>
          </a:xfrm>
          <a:prstGeom prst="rect">
            <a:avLst/>
          </a:prstGeom>
        </p:spPr>
        <p:txBody>
          <a:bodyPr wrap="square">
            <a:spAutoFit/>
          </a:bodyPr>
          <a:lstStyle/>
          <a:p>
            <a:r>
              <a:rPr lang="en-US" altLang="ja-JP" sz="825" dirty="0">
                <a:latin typeface="Arial" panose="020B0604020202020204" pitchFamily="34" charset="0"/>
                <a:cs typeface="Arial" panose="020B0604020202020204" pitchFamily="34" charset="0"/>
              </a:rPr>
              <a:t>Fumie Kishimoto(2022): Agricultural use of biochar and decarbonization - domestic and international trends and future prospects, Journal of Life Cycle Assessment, Japan, vol.18 No.1 </a:t>
            </a:r>
            <a:endParaRPr lang="ja-JP" altLang="en-US" sz="825" dirty="0">
              <a:latin typeface="Arial" panose="020B0604020202020204" pitchFamily="34" charset="0"/>
              <a:cs typeface="Arial" panose="020B0604020202020204" pitchFamily="34" charset="0"/>
            </a:endParaRPr>
          </a:p>
        </p:txBody>
      </p:sp>
      <p:pic>
        <p:nvPicPr>
          <p:cNvPr id="2" name="図 1">
            <a:extLst>
              <a:ext uri="{FF2B5EF4-FFF2-40B4-BE49-F238E27FC236}">
                <a16:creationId xmlns:a16="http://schemas.microsoft.com/office/drawing/2014/main" id="{10F237EF-1EF8-0EFE-EFCA-C8054E7DD374}"/>
              </a:ext>
            </a:extLst>
          </p:cNvPr>
          <p:cNvPicPr>
            <a:picLocks noChangeAspect="1"/>
          </p:cNvPicPr>
          <p:nvPr/>
        </p:nvPicPr>
        <p:blipFill rotWithShape="1">
          <a:blip r:embed="rId12">
            <a:extLst>
              <a:ext uri="{28A0092B-C50C-407E-A947-70E740481C1C}">
                <a14:useLocalDpi xmlns:a14="http://schemas.microsoft.com/office/drawing/2010/main" val="0"/>
              </a:ext>
            </a:extLst>
          </a:blip>
          <a:srcRect t="28369" b="25533"/>
          <a:stretch/>
        </p:blipFill>
        <p:spPr>
          <a:xfrm>
            <a:off x="7921251" y="0"/>
            <a:ext cx="1278899" cy="495300"/>
          </a:xfrm>
          <a:prstGeom prst="rect">
            <a:avLst/>
          </a:prstGeom>
        </p:spPr>
      </p:pic>
    </p:spTree>
    <p:extLst>
      <p:ext uri="{BB962C8B-B14F-4D97-AF65-F5344CB8AC3E}">
        <p14:creationId xmlns:p14="http://schemas.microsoft.com/office/powerpoint/2010/main" val="2353718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96B04-E737-2120-7518-8E9DDE985BF0}"/>
            </a:ext>
          </a:extLst>
        </p:cNvPr>
        <p:cNvGrpSpPr/>
        <p:nvPr/>
      </p:nvGrpSpPr>
      <p:grpSpPr>
        <a:xfrm>
          <a:off x="0" y="0"/>
          <a:ext cx="0" cy="0"/>
          <a:chOff x="0" y="0"/>
          <a:chExt cx="0" cy="0"/>
        </a:xfrm>
      </p:grpSpPr>
      <p:sp>
        <p:nvSpPr>
          <p:cNvPr id="55" name="正方形/長方形 54">
            <a:extLst>
              <a:ext uri="{FF2B5EF4-FFF2-40B4-BE49-F238E27FC236}">
                <a16:creationId xmlns:a16="http://schemas.microsoft.com/office/drawing/2014/main" id="{6E0E61AC-942B-41C9-BFDC-13CEF7331D46}"/>
              </a:ext>
            </a:extLst>
          </p:cNvPr>
          <p:cNvSpPr/>
          <p:nvPr/>
        </p:nvSpPr>
        <p:spPr>
          <a:xfrm>
            <a:off x="7182911" y="4178023"/>
            <a:ext cx="1858998" cy="85610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High mineral remained</a:t>
            </a:r>
          </a:p>
          <a:p>
            <a:pPr algn="ctr"/>
            <a:r>
              <a:rPr kumimoji="1" lang="en-US" altLang="ja-JP" sz="900" dirty="0">
                <a:latin typeface="Arial" panose="020B0604020202020204" pitchFamily="34" charset="0"/>
                <a:cs typeface="Arial" panose="020B0604020202020204" pitchFamily="34" charset="0"/>
              </a:rPr>
              <a:t>➤Biochar has the potential to be an alternative to chemical fertilizers such as K.</a:t>
            </a:r>
            <a:endParaRPr kumimoji="1" lang="ja-JP" altLang="en-US" sz="900" dirty="0">
              <a:latin typeface="Arial" panose="020B0604020202020204" pitchFamily="34" charset="0"/>
              <a:cs typeface="Arial" panose="020B0604020202020204" pitchFamily="34" charset="0"/>
            </a:endParaRPr>
          </a:p>
        </p:txBody>
      </p:sp>
      <p:pic>
        <p:nvPicPr>
          <p:cNvPr id="57" name="図 56" descr="木の枝&#10;&#10;中程度の精度で自動的に生成された説明">
            <a:extLst>
              <a:ext uri="{FF2B5EF4-FFF2-40B4-BE49-F238E27FC236}">
                <a16:creationId xmlns:a16="http://schemas.microsoft.com/office/drawing/2014/main" id="{DB7C0A05-9AC0-482B-914A-7371DAFB23C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0459" t="15211" r="3721" b="10120"/>
          <a:stretch/>
        </p:blipFill>
        <p:spPr>
          <a:xfrm>
            <a:off x="3848470" y="573275"/>
            <a:ext cx="2538682" cy="1320114"/>
          </a:xfrm>
          <a:prstGeom prst="rect">
            <a:avLst/>
          </a:prstGeom>
        </p:spPr>
      </p:pic>
      <p:sp>
        <p:nvSpPr>
          <p:cNvPr id="58" name="正方形/長方形 57">
            <a:extLst>
              <a:ext uri="{FF2B5EF4-FFF2-40B4-BE49-F238E27FC236}">
                <a16:creationId xmlns:a16="http://schemas.microsoft.com/office/drawing/2014/main" id="{97478743-0737-4EEA-86B7-5309677EDFD1}"/>
              </a:ext>
            </a:extLst>
          </p:cNvPr>
          <p:cNvSpPr/>
          <p:nvPr/>
        </p:nvSpPr>
        <p:spPr>
          <a:xfrm>
            <a:off x="575113" y="1291894"/>
            <a:ext cx="2863049" cy="130897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59" name="図 58">
            <a:extLst>
              <a:ext uri="{FF2B5EF4-FFF2-40B4-BE49-F238E27FC236}">
                <a16:creationId xmlns:a16="http://schemas.microsoft.com/office/drawing/2014/main" id="{B00137A9-8824-4F26-92DE-EF5B031C95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114" y="563517"/>
            <a:ext cx="2863048" cy="1939984"/>
          </a:xfrm>
          <a:prstGeom prst="rect">
            <a:avLst/>
          </a:prstGeom>
        </p:spPr>
      </p:pic>
      <p:sp>
        <p:nvSpPr>
          <p:cNvPr id="60" name="テキスト ボックス 59">
            <a:extLst>
              <a:ext uri="{FF2B5EF4-FFF2-40B4-BE49-F238E27FC236}">
                <a16:creationId xmlns:a16="http://schemas.microsoft.com/office/drawing/2014/main" id="{B0E0E21B-F77B-4330-8391-0AEF31515412}"/>
              </a:ext>
            </a:extLst>
          </p:cNvPr>
          <p:cNvSpPr txBox="1"/>
          <p:nvPr/>
        </p:nvSpPr>
        <p:spPr>
          <a:xfrm>
            <a:off x="4572001" y="1036159"/>
            <a:ext cx="1224311" cy="323165"/>
          </a:xfrm>
          <a:prstGeom prst="rect">
            <a:avLst/>
          </a:prstGeom>
          <a:noFill/>
        </p:spPr>
        <p:txBody>
          <a:bodyPr wrap="square" rtlCol="0">
            <a:spAutoFit/>
          </a:bodyPr>
          <a:lstStyle/>
          <a:p>
            <a:r>
              <a:rPr kumimoji="1" lang="en-US" altLang="ja-JP" sz="1500" dirty="0">
                <a:solidFill>
                  <a:schemeClr val="bg1"/>
                </a:solidFill>
                <a:latin typeface="Arial Black" panose="020B0A04020102020204" pitchFamily="34" charset="0"/>
              </a:rPr>
              <a:t>Biochar</a:t>
            </a:r>
            <a:endParaRPr kumimoji="1" lang="ja-JP" altLang="en-US" sz="1500" dirty="0">
              <a:solidFill>
                <a:schemeClr val="bg1"/>
              </a:solidFill>
              <a:latin typeface="Arial Black" panose="020B0A04020102020204" pitchFamily="34" charset="0"/>
            </a:endParaRPr>
          </a:p>
        </p:txBody>
      </p:sp>
      <p:sp>
        <p:nvSpPr>
          <p:cNvPr id="61" name="矢印: 左カーブ 60">
            <a:extLst>
              <a:ext uri="{FF2B5EF4-FFF2-40B4-BE49-F238E27FC236}">
                <a16:creationId xmlns:a16="http://schemas.microsoft.com/office/drawing/2014/main" id="{38393253-550C-4693-B681-E56739B5A9B8}"/>
              </a:ext>
            </a:extLst>
          </p:cNvPr>
          <p:cNvSpPr/>
          <p:nvPr/>
        </p:nvSpPr>
        <p:spPr>
          <a:xfrm rot="4224429">
            <a:off x="3414109" y="831243"/>
            <a:ext cx="632513" cy="2213692"/>
          </a:xfrm>
          <a:prstGeom prst="curvedLeftArrow">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1200">
              <a:solidFill>
                <a:schemeClr val="tx1"/>
              </a:solidFill>
            </a:endParaRPr>
          </a:p>
        </p:txBody>
      </p:sp>
      <p:sp>
        <p:nvSpPr>
          <p:cNvPr id="62" name="正方形/長方形 61">
            <a:extLst>
              <a:ext uri="{FF2B5EF4-FFF2-40B4-BE49-F238E27FC236}">
                <a16:creationId xmlns:a16="http://schemas.microsoft.com/office/drawing/2014/main" id="{EC82F069-27CD-4C2A-B95A-A0E7290F5050}"/>
              </a:ext>
            </a:extLst>
          </p:cNvPr>
          <p:cNvSpPr/>
          <p:nvPr/>
        </p:nvSpPr>
        <p:spPr>
          <a:xfrm>
            <a:off x="3617324" y="1909240"/>
            <a:ext cx="1111928" cy="2820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latin typeface="Arial" panose="020B0604020202020204" pitchFamily="34" charset="0"/>
                <a:cs typeface="Arial" panose="020B0604020202020204" pitchFamily="34" charset="0"/>
              </a:rPr>
              <a:t>K supply</a:t>
            </a:r>
            <a:endParaRPr kumimoji="1" lang="ja-JP" altLang="en-US" sz="1050" dirty="0">
              <a:latin typeface="Arial" panose="020B0604020202020204" pitchFamily="34" charset="0"/>
              <a:cs typeface="Arial" panose="020B0604020202020204" pitchFamily="34" charset="0"/>
            </a:endParaRPr>
          </a:p>
        </p:txBody>
      </p:sp>
      <p:sp>
        <p:nvSpPr>
          <p:cNvPr id="63" name="楕円 62">
            <a:extLst>
              <a:ext uri="{FF2B5EF4-FFF2-40B4-BE49-F238E27FC236}">
                <a16:creationId xmlns:a16="http://schemas.microsoft.com/office/drawing/2014/main" id="{0B34A700-2A08-41BE-941F-8DB442A6BC79}"/>
              </a:ext>
            </a:extLst>
          </p:cNvPr>
          <p:cNvSpPr/>
          <p:nvPr/>
        </p:nvSpPr>
        <p:spPr>
          <a:xfrm>
            <a:off x="869486" y="1498298"/>
            <a:ext cx="439443" cy="397251"/>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latin typeface="Arial" panose="020B0604020202020204" pitchFamily="34" charset="0"/>
                <a:cs typeface="Arial" panose="020B0604020202020204" pitchFamily="34" charset="0"/>
              </a:rPr>
              <a:t>K</a:t>
            </a:r>
            <a:r>
              <a:rPr kumimoji="1" lang="en-US" altLang="ja-JP" sz="1050" b="1" baseline="30000" dirty="0">
                <a:latin typeface="Arial" panose="020B0604020202020204" pitchFamily="34" charset="0"/>
                <a:cs typeface="Arial" panose="020B0604020202020204" pitchFamily="34" charset="0"/>
              </a:rPr>
              <a:t>+</a:t>
            </a:r>
            <a:endParaRPr kumimoji="1" lang="ja-JP" altLang="en-US" sz="1050" b="1" baseline="30000" dirty="0">
              <a:latin typeface="Arial" panose="020B0604020202020204" pitchFamily="34" charset="0"/>
              <a:cs typeface="Arial" panose="020B0604020202020204" pitchFamily="34" charset="0"/>
            </a:endParaRPr>
          </a:p>
        </p:txBody>
      </p:sp>
      <p:sp>
        <p:nvSpPr>
          <p:cNvPr id="115" name="楕円 114">
            <a:extLst>
              <a:ext uri="{FF2B5EF4-FFF2-40B4-BE49-F238E27FC236}">
                <a16:creationId xmlns:a16="http://schemas.microsoft.com/office/drawing/2014/main" id="{C6731542-F6B2-4AE5-9FA2-270D3A0B216E}"/>
              </a:ext>
            </a:extLst>
          </p:cNvPr>
          <p:cNvSpPr/>
          <p:nvPr/>
        </p:nvSpPr>
        <p:spPr>
          <a:xfrm>
            <a:off x="2633081" y="1493350"/>
            <a:ext cx="439443" cy="397251"/>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latin typeface="Arial" panose="020B0604020202020204" pitchFamily="34" charset="0"/>
                <a:cs typeface="Arial" panose="020B0604020202020204" pitchFamily="34" charset="0"/>
              </a:rPr>
              <a:t>K</a:t>
            </a:r>
            <a:r>
              <a:rPr kumimoji="1" lang="en-US" altLang="ja-JP" sz="1050" b="1" baseline="30000" dirty="0">
                <a:latin typeface="Arial" panose="020B0604020202020204" pitchFamily="34" charset="0"/>
                <a:cs typeface="Arial" panose="020B0604020202020204" pitchFamily="34" charset="0"/>
              </a:rPr>
              <a:t>+</a:t>
            </a:r>
            <a:endParaRPr kumimoji="1" lang="ja-JP" altLang="en-US" sz="1050" b="1" baseline="30000" dirty="0">
              <a:latin typeface="Arial" panose="020B0604020202020204" pitchFamily="34" charset="0"/>
              <a:cs typeface="Arial" panose="020B0604020202020204" pitchFamily="34" charset="0"/>
            </a:endParaRPr>
          </a:p>
        </p:txBody>
      </p:sp>
      <p:sp>
        <p:nvSpPr>
          <p:cNvPr id="116" name="楕円 115">
            <a:extLst>
              <a:ext uri="{FF2B5EF4-FFF2-40B4-BE49-F238E27FC236}">
                <a16:creationId xmlns:a16="http://schemas.microsoft.com/office/drawing/2014/main" id="{B2A27C5B-55F5-43E3-A2F2-C4AB4524FC3C}"/>
              </a:ext>
            </a:extLst>
          </p:cNvPr>
          <p:cNvSpPr/>
          <p:nvPr/>
        </p:nvSpPr>
        <p:spPr>
          <a:xfrm>
            <a:off x="1289511" y="1996395"/>
            <a:ext cx="439443" cy="397251"/>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latin typeface="Arial" panose="020B0604020202020204" pitchFamily="34" charset="0"/>
                <a:cs typeface="Arial" panose="020B0604020202020204" pitchFamily="34" charset="0"/>
              </a:rPr>
              <a:t>K</a:t>
            </a:r>
            <a:r>
              <a:rPr kumimoji="1" lang="en-US" altLang="ja-JP" sz="1050" b="1" baseline="30000" dirty="0">
                <a:latin typeface="Arial" panose="020B0604020202020204" pitchFamily="34" charset="0"/>
                <a:cs typeface="Arial" panose="020B0604020202020204" pitchFamily="34" charset="0"/>
              </a:rPr>
              <a:t>+</a:t>
            </a:r>
            <a:endParaRPr kumimoji="1" lang="ja-JP" altLang="en-US" sz="1050" b="1" baseline="30000" dirty="0">
              <a:latin typeface="Arial" panose="020B0604020202020204" pitchFamily="34" charset="0"/>
              <a:cs typeface="Arial" panose="020B0604020202020204" pitchFamily="34" charset="0"/>
            </a:endParaRPr>
          </a:p>
        </p:txBody>
      </p:sp>
      <p:sp>
        <p:nvSpPr>
          <p:cNvPr id="117" name="楕円 116">
            <a:extLst>
              <a:ext uri="{FF2B5EF4-FFF2-40B4-BE49-F238E27FC236}">
                <a16:creationId xmlns:a16="http://schemas.microsoft.com/office/drawing/2014/main" id="{42F60472-F390-450F-84E2-D04120E8C28F}"/>
              </a:ext>
            </a:extLst>
          </p:cNvPr>
          <p:cNvSpPr/>
          <p:nvPr/>
        </p:nvSpPr>
        <p:spPr>
          <a:xfrm>
            <a:off x="7035411" y="2002044"/>
            <a:ext cx="972069" cy="938813"/>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latin typeface="Arial" panose="020B0604020202020204" pitchFamily="34" charset="0"/>
                <a:cs typeface="Arial" panose="020B0604020202020204" pitchFamily="34" charset="0"/>
              </a:rPr>
              <a:t>Biochar</a:t>
            </a:r>
            <a:endParaRPr kumimoji="1" lang="ja-JP" altLang="en-US" sz="1050" dirty="0">
              <a:latin typeface="Arial" panose="020B0604020202020204" pitchFamily="34" charset="0"/>
              <a:cs typeface="Arial" panose="020B0604020202020204" pitchFamily="34" charset="0"/>
            </a:endParaRPr>
          </a:p>
        </p:txBody>
      </p:sp>
      <p:cxnSp>
        <p:nvCxnSpPr>
          <p:cNvPr id="118" name="直線コネクタ 117">
            <a:extLst>
              <a:ext uri="{FF2B5EF4-FFF2-40B4-BE49-F238E27FC236}">
                <a16:creationId xmlns:a16="http://schemas.microsoft.com/office/drawing/2014/main" id="{D6EB0E28-7C50-40EA-B35D-6BCD748A1300}"/>
              </a:ext>
            </a:extLst>
          </p:cNvPr>
          <p:cNvCxnSpPr>
            <a:stCxn id="117" idx="0"/>
          </p:cNvCxnSpPr>
          <p:nvPr/>
        </p:nvCxnSpPr>
        <p:spPr>
          <a:xfrm flipV="1">
            <a:off x="7521446" y="1817689"/>
            <a:ext cx="0" cy="184355"/>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DC3722BA-6DB9-42B9-8C0C-A4E08F54968A}"/>
              </a:ext>
            </a:extLst>
          </p:cNvPr>
          <p:cNvCxnSpPr>
            <a:cxnSpLocks/>
          </p:cNvCxnSpPr>
          <p:nvPr/>
        </p:nvCxnSpPr>
        <p:spPr>
          <a:xfrm>
            <a:off x="7963745" y="2480613"/>
            <a:ext cx="236202"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a:extLst>
              <a:ext uri="{FF2B5EF4-FFF2-40B4-BE49-F238E27FC236}">
                <a16:creationId xmlns:a16="http://schemas.microsoft.com/office/drawing/2014/main" id="{090CEAA1-46DB-4CFA-A102-B24A4D6E518A}"/>
              </a:ext>
            </a:extLst>
          </p:cNvPr>
          <p:cNvCxnSpPr>
            <a:cxnSpLocks/>
          </p:cNvCxnSpPr>
          <p:nvPr/>
        </p:nvCxnSpPr>
        <p:spPr>
          <a:xfrm flipV="1">
            <a:off x="7856578" y="1989117"/>
            <a:ext cx="150902" cy="16814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a:extLst>
              <a:ext uri="{FF2B5EF4-FFF2-40B4-BE49-F238E27FC236}">
                <a16:creationId xmlns:a16="http://schemas.microsoft.com/office/drawing/2014/main" id="{E3A7EE7B-C8FD-49E5-9B70-7876F6A3E920}"/>
              </a:ext>
            </a:extLst>
          </p:cNvPr>
          <p:cNvCxnSpPr>
            <a:cxnSpLocks/>
          </p:cNvCxnSpPr>
          <p:nvPr/>
        </p:nvCxnSpPr>
        <p:spPr>
          <a:xfrm>
            <a:off x="6812526" y="2448433"/>
            <a:ext cx="236202"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a:extLst>
              <a:ext uri="{FF2B5EF4-FFF2-40B4-BE49-F238E27FC236}">
                <a16:creationId xmlns:a16="http://schemas.microsoft.com/office/drawing/2014/main" id="{40B4B689-9B55-4E7A-96A4-B4ABD5411CEB}"/>
              </a:ext>
            </a:extLst>
          </p:cNvPr>
          <p:cNvCxnSpPr>
            <a:cxnSpLocks/>
          </p:cNvCxnSpPr>
          <p:nvPr/>
        </p:nvCxnSpPr>
        <p:spPr>
          <a:xfrm flipV="1">
            <a:off x="7000990" y="2728149"/>
            <a:ext cx="150902" cy="16814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a:extLst>
              <a:ext uri="{FF2B5EF4-FFF2-40B4-BE49-F238E27FC236}">
                <a16:creationId xmlns:a16="http://schemas.microsoft.com/office/drawing/2014/main" id="{B891DB23-F81B-4F94-B3EE-65F439DC1AF7}"/>
              </a:ext>
            </a:extLst>
          </p:cNvPr>
          <p:cNvCxnSpPr>
            <a:cxnSpLocks/>
          </p:cNvCxnSpPr>
          <p:nvPr/>
        </p:nvCxnSpPr>
        <p:spPr>
          <a:xfrm flipV="1">
            <a:off x="7521446" y="2934198"/>
            <a:ext cx="0" cy="184355"/>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4E4CB3D8-B922-4679-B7AC-C1FAB7397869}"/>
              </a:ext>
            </a:extLst>
          </p:cNvPr>
          <p:cNvCxnSpPr>
            <a:cxnSpLocks/>
          </p:cNvCxnSpPr>
          <p:nvPr/>
        </p:nvCxnSpPr>
        <p:spPr>
          <a:xfrm>
            <a:off x="7865468" y="2799370"/>
            <a:ext cx="154703" cy="148109"/>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64D049A8-D6EA-4458-AF02-C4044DB0F1E1}"/>
              </a:ext>
            </a:extLst>
          </p:cNvPr>
          <p:cNvCxnSpPr>
            <a:cxnSpLocks/>
          </p:cNvCxnSpPr>
          <p:nvPr/>
        </p:nvCxnSpPr>
        <p:spPr>
          <a:xfrm>
            <a:off x="7074540" y="2002043"/>
            <a:ext cx="154703" cy="148109"/>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6" name="楕円 125">
            <a:extLst>
              <a:ext uri="{FF2B5EF4-FFF2-40B4-BE49-F238E27FC236}">
                <a16:creationId xmlns:a16="http://schemas.microsoft.com/office/drawing/2014/main" id="{E13ADFD4-347C-4062-A485-31CB426CECD6}"/>
              </a:ext>
            </a:extLst>
          </p:cNvPr>
          <p:cNvSpPr/>
          <p:nvPr/>
        </p:nvSpPr>
        <p:spPr>
          <a:xfrm>
            <a:off x="6900100" y="1784175"/>
            <a:ext cx="236201" cy="258841"/>
          </a:xfrm>
          <a:prstGeom prst="ellipse">
            <a:avLst/>
          </a:prstGeom>
          <a:ln w="28575">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err="1"/>
              <a:t>ー</a:t>
            </a:r>
            <a:endParaRPr kumimoji="1" lang="ja-JP" altLang="en-US" sz="1200" dirty="0"/>
          </a:p>
        </p:txBody>
      </p:sp>
      <p:sp>
        <p:nvSpPr>
          <p:cNvPr id="127" name="楕円 126">
            <a:extLst>
              <a:ext uri="{FF2B5EF4-FFF2-40B4-BE49-F238E27FC236}">
                <a16:creationId xmlns:a16="http://schemas.microsoft.com/office/drawing/2014/main" id="{AE06F04C-6C60-44B6-88DB-E6446C656430}"/>
              </a:ext>
            </a:extLst>
          </p:cNvPr>
          <p:cNvSpPr/>
          <p:nvPr/>
        </p:nvSpPr>
        <p:spPr>
          <a:xfrm>
            <a:off x="6620048" y="2314731"/>
            <a:ext cx="236201" cy="258841"/>
          </a:xfrm>
          <a:prstGeom prst="ellipse">
            <a:avLst/>
          </a:prstGeom>
          <a:ln w="28575">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err="1"/>
              <a:t>ー</a:t>
            </a:r>
            <a:endParaRPr kumimoji="1" lang="ja-JP" altLang="en-US" sz="1200" dirty="0"/>
          </a:p>
        </p:txBody>
      </p:sp>
      <p:sp>
        <p:nvSpPr>
          <p:cNvPr id="128" name="楕円 127">
            <a:extLst>
              <a:ext uri="{FF2B5EF4-FFF2-40B4-BE49-F238E27FC236}">
                <a16:creationId xmlns:a16="http://schemas.microsoft.com/office/drawing/2014/main" id="{B58F6711-8313-4308-8F8A-448F38D96A30}"/>
              </a:ext>
            </a:extLst>
          </p:cNvPr>
          <p:cNvSpPr/>
          <p:nvPr/>
        </p:nvSpPr>
        <p:spPr>
          <a:xfrm>
            <a:off x="6832182" y="2800419"/>
            <a:ext cx="236201" cy="258841"/>
          </a:xfrm>
          <a:prstGeom prst="ellipse">
            <a:avLst/>
          </a:prstGeom>
          <a:ln w="28575">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err="1"/>
              <a:t>ー</a:t>
            </a:r>
            <a:endParaRPr kumimoji="1" lang="ja-JP" altLang="en-US" sz="1200" dirty="0"/>
          </a:p>
        </p:txBody>
      </p:sp>
      <p:sp>
        <p:nvSpPr>
          <p:cNvPr id="129" name="楕円 128">
            <a:extLst>
              <a:ext uri="{FF2B5EF4-FFF2-40B4-BE49-F238E27FC236}">
                <a16:creationId xmlns:a16="http://schemas.microsoft.com/office/drawing/2014/main" id="{10F943B5-3489-40B0-A806-787FC39B10FA}"/>
              </a:ext>
            </a:extLst>
          </p:cNvPr>
          <p:cNvSpPr/>
          <p:nvPr/>
        </p:nvSpPr>
        <p:spPr>
          <a:xfrm>
            <a:off x="7403345" y="3029305"/>
            <a:ext cx="236201" cy="258841"/>
          </a:xfrm>
          <a:prstGeom prst="ellipse">
            <a:avLst/>
          </a:prstGeom>
          <a:ln w="28575">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err="1"/>
              <a:t>ー</a:t>
            </a:r>
            <a:endParaRPr kumimoji="1" lang="ja-JP" altLang="en-US" sz="1200" dirty="0"/>
          </a:p>
        </p:txBody>
      </p:sp>
      <p:sp>
        <p:nvSpPr>
          <p:cNvPr id="130" name="楕円 129">
            <a:extLst>
              <a:ext uri="{FF2B5EF4-FFF2-40B4-BE49-F238E27FC236}">
                <a16:creationId xmlns:a16="http://schemas.microsoft.com/office/drawing/2014/main" id="{2C7615FE-3CA9-473B-AC2F-40275142285F}"/>
              </a:ext>
            </a:extLst>
          </p:cNvPr>
          <p:cNvSpPr/>
          <p:nvPr/>
        </p:nvSpPr>
        <p:spPr>
          <a:xfrm>
            <a:off x="7408219" y="1612893"/>
            <a:ext cx="236201" cy="258841"/>
          </a:xfrm>
          <a:prstGeom prst="ellipse">
            <a:avLst/>
          </a:prstGeom>
          <a:ln w="28575">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err="1"/>
              <a:t>ー</a:t>
            </a:r>
            <a:endParaRPr kumimoji="1" lang="ja-JP" altLang="en-US" sz="1200" dirty="0"/>
          </a:p>
        </p:txBody>
      </p:sp>
      <p:sp>
        <p:nvSpPr>
          <p:cNvPr id="131" name="楕円 130">
            <a:extLst>
              <a:ext uri="{FF2B5EF4-FFF2-40B4-BE49-F238E27FC236}">
                <a16:creationId xmlns:a16="http://schemas.microsoft.com/office/drawing/2014/main" id="{6F11A39D-EA94-444A-AEC1-0761EA579C3A}"/>
              </a:ext>
            </a:extLst>
          </p:cNvPr>
          <p:cNvSpPr/>
          <p:nvPr/>
        </p:nvSpPr>
        <p:spPr>
          <a:xfrm>
            <a:off x="7949791" y="2881477"/>
            <a:ext cx="236201" cy="258841"/>
          </a:xfrm>
          <a:prstGeom prst="ellipse">
            <a:avLst/>
          </a:prstGeom>
          <a:ln w="28575">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err="1"/>
              <a:t>ー</a:t>
            </a:r>
            <a:endParaRPr kumimoji="1" lang="ja-JP" altLang="en-US" sz="1200" dirty="0"/>
          </a:p>
        </p:txBody>
      </p:sp>
      <p:sp>
        <p:nvSpPr>
          <p:cNvPr id="132" name="楕円 131">
            <a:extLst>
              <a:ext uri="{FF2B5EF4-FFF2-40B4-BE49-F238E27FC236}">
                <a16:creationId xmlns:a16="http://schemas.microsoft.com/office/drawing/2014/main" id="{3B760625-1EF0-4773-B436-420AACCC2813}"/>
              </a:ext>
            </a:extLst>
          </p:cNvPr>
          <p:cNvSpPr/>
          <p:nvPr/>
        </p:nvSpPr>
        <p:spPr>
          <a:xfrm>
            <a:off x="8185993" y="2342029"/>
            <a:ext cx="236201" cy="258841"/>
          </a:xfrm>
          <a:prstGeom prst="ellipse">
            <a:avLst/>
          </a:prstGeom>
          <a:ln w="28575">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err="1"/>
              <a:t>ー</a:t>
            </a:r>
            <a:endParaRPr kumimoji="1" lang="ja-JP" altLang="en-US" sz="1200" dirty="0"/>
          </a:p>
        </p:txBody>
      </p:sp>
      <p:sp>
        <p:nvSpPr>
          <p:cNvPr id="133" name="楕円 132">
            <a:extLst>
              <a:ext uri="{FF2B5EF4-FFF2-40B4-BE49-F238E27FC236}">
                <a16:creationId xmlns:a16="http://schemas.microsoft.com/office/drawing/2014/main" id="{C6E28DC5-3ACF-4D7A-9BB2-7BCD3D539C69}"/>
              </a:ext>
            </a:extLst>
          </p:cNvPr>
          <p:cNvSpPr/>
          <p:nvPr/>
        </p:nvSpPr>
        <p:spPr>
          <a:xfrm>
            <a:off x="7949791" y="1777815"/>
            <a:ext cx="236201" cy="258841"/>
          </a:xfrm>
          <a:prstGeom prst="ellipse">
            <a:avLst/>
          </a:prstGeom>
          <a:ln w="28575">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err="1"/>
              <a:t>ー</a:t>
            </a:r>
            <a:endParaRPr kumimoji="1" lang="ja-JP" altLang="en-US" sz="1200" dirty="0"/>
          </a:p>
        </p:txBody>
      </p:sp>
      <p:sp>
        <p:nvSpPr>
          <p:cNvPr id="134" name="六角形 133">
            <a:extLst>
              <a:ext uri="{FF2B5EF4-FFF2-40B4-BE49-F238E27FC236}">
                <a16:creationId xmlns:a16="http://schemas.microsoft.com/office/drawing/2014/main" id="{594C9B5E-4007-43C0-861F-C425C7B296F6}"/>
              </a:ext>
            </a:extLst>
          </p:cNvPr>
          <p:cNvSpPr/>
          <p:nvPr/>
        </p:nvSpPr>
        <p:spPr>
          <a:xfrm>
            <a:off x="8369008" y="2586509"/>
            <a:ext cx="740384" cy="309330"/>
          </a:xfrm>
          <a:prstGeom prst="hexagon">
            <a:avLst/>
          </a:prstGeom>
          <a:gradFill flip="none" rotWithShape="1">
            <a:gsLst>
              <a:gs pos="0">
                <a:srgbClr val="F54DB9">
                  <a:shade val="30000"/>
                  <a:satMod val="115000"/>
                </a:srgbClr>
              </a:gs>
              <a:gs pos="50000">
                <a:srgbClr val="F54DB9">
                  <a:shade val="67500"/>
                  <a:satMod val="115000"/>
                </a:srgbClr>
              </a:gs>
              <a:gs pos="100000">
                <a:srgbClr val="F54DB9">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latin typeface="Arial" panose="020B0604020202020204" pitchFamily="34" charset="0"/>
                <a:ea typeface="BIZ UDPゴシック" panose="020B0400000000000000" pitchFamily="50" charset="-128"/>
                <a:cs typeface="Arial" panose="020B0604020202020204" pitchFamily="34" charset="0"/>
              </a:rPr>
              <a:t>NH</a:t>
            </a:r>
            <a:r>
              <a:rPr lang="en-US" altLang="ja-JP" sz="1200" baseline="-25000" dirty="0">
                <a:latin typeface="Arial" panose="020B0604020202020204" pitchFamily="34" charset="0"/>
                <a:ea typeface="BIZ UDPゴシック" panose="020B0400000000000000" pitchFamily="50" charset="-128"/>
                <a:cs typeface="Arial" panose="020B0604020202020204" pitchFamily="34" charset="0"/>
              </a:rPr>
              <a:t>4</a:t>
            </a:r>
            <a:r>
              <a:rPr lang="en-US" altLang="ja-JP" sz="1500" baseline="30000" dirty="0">
                <a:latin typeface="Arial" panose="020B0604020202020204" pitchFamily="34" charset="0"/>
                <a:ea typeface="BIZ UDPゴシック" panose="020B0400000000000000" pitchFamily="50" charset="-128"/>
                <a:cs typeface="Arial" panose="020B0604020202020204" pitchFamily="34" charset="0"/>
              </a:rPr>
              <a:t>+</a:t>
            </a:r>
            <a:endParaRPr lang="ja-JP" altLang="en-US" sz="1200" dirty="0">
              <a:latin typeface="Arial" panose="020B0604020202020204" pitchFamily="34" charset="0"/>
              <a:cs typeface="Arial" panose="020B0604020202020204" pitchFamily="34" charset="0"/>
            </a:endParaRPr>
          </a:p>
        </p:txBody>
      </p:sp>
      <p:sp>
        <p:nvSpPr>
          <p:cNvPr id="135" name="六角形 134">
            <a:extLst>
              <a:ext uri="{FF2B5EF4-FFF2-40B4-BE49-F238E27FC236}">
                <a16:creationId xmlns:a16="http://schemas.microsoft.com/office/drawing/2014/main" id="{849F7E20-D322-4686-8F9D-9C9E8577D041}"/>
              </a:ext>
            </a:extLst>
          </p:cNvPr>
          <p:cNvSpPr/>
          <p:nvPr/>
        </p:nvSpPr>
        <p:spPr>
          <a:xfrm>
            <a:off x="6112930" y="2973709"/>
            <a:ext cx="740384" cy="309330"/>
          </a:xfrm>
          <a:prstGeom prst="hexagon">
            <a:avLst/>
          </a:prstGeom>
          <a:gradFill flip="none" rotWithShape="1">
            <a:gsLst>
              <a:gs pos="0">
                <a:srgbClr val="F54DB9">
                  <a:shade val="30000"/>
                  <a:satMod val="115000"/>
                </a:srgbClr>
              </a:gs>
              <a:gs pos="50000">
                <a:srgbClr val="F54DB9">
                  <a:shade val="67500"/>
                  <a:satMod val="115000"/>
                </a:srgbClr>
              </a:gs>
              <a:gs pos="100000">
                <a:srgbClr val="F54DB9">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latin typeface="Arial" panose="020B0604020202020204" pitchFamily="34" charset="0"/>
                <a:ea typeface="BIZ UDPゴシック" panose="020B0400000000000000" pitchFamily="50" charset="-128"/>
                <a:cs typeface="Arial" panose="020B0604020202020204" pitchFamily="34" charset="0"/>
              </a:rPr>
              <a:t>NH</a:t>
            </a:r>
            <a:r>
              <a:rPr lang="en-US" altLang="ja-JP" sz="1200" baseline="-25000" dirty="0">
                <a:latin typeface="Arial" panose="020B0604020202020204" pitchFamily="34" charset="0"/>
                <a:ea typeface="BIZ UDPゴシック" panose="020B0400000000000000" pitchFamily="50" charset="-128"/>
                <a:cs typeface="Arial" panose="020B0604020202020204" pitchFamily="34" charset="0"/>
              </a:rPr>
              <a:t>4</a:t>
            </a:r>
            <a:r>
              <a:rPr lang="en-US" altLang="ja-JP" sz="1500" baseline="30000" dirty="0">
                <a:latin typeface="Arial" panose="020B0604020202020204" pitchFamily="34" charset="0"/>
                <a:ea typeface="BIZ UDPゴシック" panose="020B0400000000000000" pitchFamily="50" charset="-128"/>
                <a:cs typeface="Arial" panose="020B0604020202020204" pitchFamily="34" charset="0"/>
              </a:rPr>
              <a:t>+</a:t>
            </a:r>
            <a:endParaRPr lang="ja-JP" altLang="en-US" sz="1200" dirty="0">
              <a:latin typeface="Arial" panose="020B0604020202020204" pitchFamily="34" charset="0"/>
              <a:cs typeface="Arial" panose="020B0604020202020204" pitchFamily="34" charset="0"/>
            </a:endParaRPr>
          </a:p>
        </p:txBody>
      </p:sp>
      <p:sp>
        <p:nvSpPr>
          <p:cNvPr id="136" name="六角形 135">
            <a:extLst>
              <a:ext uri="{FF2B5EF4-FFF2-40B4-BE49-F238E27FC236}">
                <a16:creationId xmlns:a16="http://schemas.microsoft.com/office/drawing/2014/main" id="{99C1C347-3F77-47EA-ADED-B0C088BC314B}"/>
              </a:ext>
            </a:extLst>
          </p:cNvPr>
          <p:cNvSpPr/>
          <p:nvPr/>
        </p:nvSpPr>
        <p:spPr>
          <a:xfrm>
            <a:off x="6198867" y="1575197"/>
            <a:ext cx="740384" cy="309330"/>
          </a:xfrm>
          <a:prstGeom prst="hexagon">
            <a:avLst/>
          </a:prstGeom>
          <a:gradFill flip="none" rotWithShape="1">
            <a:gsLst>
              <a:gs pos="0">
                <a:srgbClr val="F54DB9">
                  <a:shade val="30000"/>
                  <a:satMod val="115000"/>
                </a:srgbClr>
              </a:gs>
              <a:gs pos="50000">
                <a:srgbClr val="F54DB9">
                  <a:shade val="67500"/>
                  <a:satMod val="115000"/>
                </a:srgbClr>
              </a:gs>
              <a:gs pos="100000">
                <a:srgbClr val="F54DB9">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latin typeface="Arial" panose="020B0604020202020204" pitchFamily="34" charset="0"/>
                <a:ea typeface="BIZ UDPゴシック" panose="020B0400000000000000" pitchFamily="50" charset="-128"/>
                <a:cs typeface="Arial" panose="020B0604020202020204" pitchFamily="34" charset="0"/>
              </a:rPr>
              <a:t>NH</a:t>
            </a:r>
            <a:r>
              <a:rPr lang="en-US" altLang="ja-JP" sz="1200" baseline="-25000" dirty="0">
                <a:latin typeface="Arial" panose="020B0604020202020204" pitchFamily="34" charset="0"/>
                <a:ea typeface="BIZ UDPゴシック" panose="020B0400000000000000" pitchFamily="50" charset="-128"/>
                <a:cs typeface="Arial" panose="020B0604020202020204" pitchFamily="34" charset="0"/>
              </a:rPr>
              <a:t>4</a:t>
            </a:r>
            <a:r>
              <a:rPr lang="en-US" altLang="ja-JP" sz="1500" baseline="30000" dirty="0">
                <a:latin typeface="Arial" panose="020B0604020202020204" pitchFamily="34" charset="0"/>
                <a:ea typeface="BIZ UDPゴシック" panose="020B0400000000000000" pitchFamily="50" charset="-128"/>
                <a:cs typeface="Arial" panose="020B0604020202020204" pitchFamily="34" charset="0"/>
              </a:rPr>
              <a:t>+</a:t>
            </a:r>
            <a:endParaRPr lang="ja-JP" altLang="en-US" sz="1200" dirty="0">
              <a:latin typeface="Arial" panose="020B0604020202020204" pitchFamily="34" charset="0"/>
              <a:cs typeface="Arial" panose="020B0604020202020204" pitchFamily="34" charset="0"/>
            </a:endParaRPr>
          </a:p>
        </p:txBody>
      </p:sp>
      <p:sp>
        <p:nvSpPr>
          <p:cNvPr id="137" name="楕円 136">
            <a:extLst>
              <a:ext uri="{FF2B5EF4-FFF2-40B4-BE49-F238E27FC236}">
                <a16:creationId xmlns:a16="http://schemas.microsoft.com/office/drawing/2014/main" id="{EBCBBD07-D48A-4F43-815C-91CBEAD8D6C2}"/>
              </a:ext>
            </a:extLst>
          </p:cNvPr>
          <p:cNvSpPr/>
          <p:nvPr/>
        </p:nvSpPr>
        <p:spPr>
          <a:xfrm>
            <a:off x="6136151" y="2245525"/>
            <a:ext cx="439443" cy="397251"/>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latin typeface="Arial" panose="020B0604020202020204" pitchFamily="34" charset="0"/>
                <a:cs typeface="Arial" panose="020B0604020202020204" pitchFamily="34" charset="0"/>
              </a:rPr>
              <a:t>K</a:t>
            </a:r>
            <a:r>
              <a:rPr kumimoji="1" lang="en-US" altLang="ja-JP" sz="1050" b="1" baseline="30000" dirty="0">
                <a:latin typeface="Arial" panose="020B0604020202020204" pitchFamily="34" charset="0"/>
                <a:cs typeface="Arial" panose="020B0604020202020204" pitchFamily="34" charset="0"/>
              </a:rPr>
              <a:t>+</a:t>
            </a:r>
            <a:endParaRPr kumimoji="1" lang="ja-JP" altLang="en-US" sz="1050" b="1" baseline="30000" dirty="0">
              <a:latin typeface="Arial" panose="020B0604020202020204" pitchFamily="34" charset="0"/>
              <a:cs typeface="Arial" panose="020B0604020202020204" pitchFamily="34" charset="0"/>
            </a:endParaRPr>
          </a:p>
        </p:txBody>
      </p:sp>
      <p:sp>
        <p:nvSpPr>
          <p:cNvPr id="138" name="楕円 137">
            <a:extLst>
              <a:ext uri="{FF2B5EF4-FFF2-40B4-BE49-F238E27FC236}">
                <a16:creationId xmlns:a16="http://schemas.microsoft.com/office/drawing/2014/main" id="{57CB9C6A-D502-404F-85F0-1B26F9912406}"/>
              </a:ext>
            </a:extLst>
          </p:cNvPr>
          <p:cNvSpPr/>
          <p:nvPr/>
        </p:nvSpPr>
        <p:spPr>
          <a:xfrm>
            <a:off x="8109723" y="1462148"/>
            <a:ext cx="439443" cy="397251"/>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latin typeface="Arial" panose="020B0604020202020204" pitchFamily="34" charset="0"/>
                <a:cs typeface="Arial" panose="020B0604020202020204" pitchFamily="34" charset="0"/>
              </a:rPr>
              <a:t>K</a:t>
            </a:r>
            <a:r>
              <a:rPr kumimoji="1" lang="en-US" altLang="ja-JP" sz="1050" b="1" baseline="30000" dirty="0">
                <a:latin typeface="Arial" panose="020B0604020202020204" pitchFamily="34" charset="0"/>
                <a:cs typeface="Arial" panose="020B0604020202020204" pitchFamily="34" charset="0"/>
              </a:rPr>
              <a:t>+</a:t>
            </a:r>
            <a:endParaRPr kumimoji="1" lang="ja-JP" altLang="en-US" sz="1050" b="1" baseline="30000" dirty="0">
              <a:latin typeface="Arial" panose="020B0604020202020204" pitchFamily="34" charset="0"/>
              <a:cs typeface="Arial" panose="020B0604020202020204" pitchFamily="34" charset="0"/>
            </a:endParaRPr>
          </a:p>
        </p:txBody>
      </p:sp>
      <p:sp>
        <p:nvSpPr>
          <p:cNvPr id="139" name="矢印: 上カーブ 138">
            <a:extLst>
              <a:ext uri="{FF2B5EF4-FFF2-40B4-BE49-F238E27FC236}">
                <a16:creationId xmlns:a16="http://schemas.microsoft.com/office/drawing/2014/main" id="{238C44F8-11A2-4991-8256-61EAF2061DB3}"/>
              </a:ext>
            </a:extLst>
          </p:cNvPr>
          <p:cNvSpPr/>
          <p:nvPr/>
        </p:nvSpPr>
        <p:spPr>
          <a:xfrm rot="12040323" flipH="1">
            <a:off x="5406284" y="693963"/>
            <a:ext cx="1627625" cy="615167"/>
          </a:xfrm>
          <a:prstGeom prst="curvedUp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1200" dirty="0">
              <a:solidFill>
                <a:schemeClr val="tx1"/>
              </a:solidFill>
            </a:endParaRPr>
          </a:p>
        </p:txBody>
      </p:sp>
      <p:sp>
        <p:nvSpPr>
          <p:cNvPr id="140" name="正方形/長方形 139">
            <a:extLst>
              <a:ext uri="{FF2B5EF4-FFF2-40B4-BE49-F238E27FC236}">
                <a16:creationId xmlns:a16="http://schemas.microsoft.com/office/drawing/2014/main" id="{A23A040D-7DAD-4911-B300-73DFFC4091EC}"/>
              </a:ext>
            </a:extLst>
          </p:cNvPr>
          <p:cNvSpPr/>
          <p:nvPr/>
        </p:nvSpPr>
        <p:spPr>
          <a:xfrm>
            <a:off x="6918400" y="644363"/>
            <a:ext cx="2062781" cy="5419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50" dirty="0"/>
              <a:t>Adsorption of Ca</a:t>
            </a:r>
            <a:r>
              <a:rPr lang="en-US" altLang="ja-JP" sz="1050" baseline="30000" dirty="0"/>
              <a:t>++</a:t>
            </a:r>
            <a:r>
              <a:rPr lang="en-US" altLang="ja-JP" sz="1050" dirty="0"/>
              <a:t>, Mg</a:t>
            </a:r>
            <a:r>
              <a:rPr lang="en-US" altLang="ja-JP" sz="1050" baseline="30000" dirty="0"/>
              <a:t>++</a:t>
            </a:r>
            <a:r>
              <a:rPr lang="en-US" altLang="ja-JP" sz="1050" dirty="0"/>
              <a:t>, K</a:t>
            </a:r>
            <a:r>
              <a:rPr lang="en-US" altLang="ja-JP" sz="1050" baseline="30000" dirty="0"/>
              <a:t>+</a:t>
            </a:r>
            <a:r>
              <a:rPr lang="en-US" altLang="ja-JP" sz="1050" dirty="0"/>
              <a:t>, NH4</a:t>
            </a:r>
            <a:r>
              <a:rPr lang="en-US" altLang="ja-JP" sz="1050" baseline="30000" dirty="0"/>
              <a:t>+</a:t>
            </a:r>
            <a:r>
              <a:rPr lang="en-US" altLang="ja-JP" sz="1050" dirty="0"/>
              <a:t>, </a:t>
            </a:r>
            <a:r>
              <a:rPr lang="en-US" altLang="ja-JP" sz="1050" dirty="0" err="1"/>
              <a:t>etc</a:t>
            </a:r>
            <a:r>
              <a:rPr lang="en-US" altLang="ja-JP" sz="1050" dirty="0"/>
              <a:t>…</a:t>
            </a:r>
            <a:endParaRPr kumimoji="1" lang="ja-JP" altLang="en-US" sz="1050" dirty="0">
              <a:latin typeface="Arial" panose="020B0604020202020204" pitchFamily="34" charset="0"/>
              <a:cs typeface="Arial" panose="020B0604020202020204" pitchFamily="34" charset="0"/>
            </a:endParaRPr>
          </a:p>
        </p:txBody>
      </p:sp>
      <p:sp>
        <p:nvSpPr>
          <p:cNvPr id="141" name="吹き出し: 四角形 140">
            <a:extLst>
              <a:ext uri="{FF2B5EF4-FFF2-40B4-BE49-F238E27FC236}">
                <a16:creationId xmlns:a16="http://schemas.microsoft.com/office/drawing/2014/main" id="{7FAF9BFA-DB94-4A97-B7FE-E5795C2C1AC9}"/>
              </a:ext>
            </a:extLst>
          </p:cNvPr>
          <p:cNvSpPr/>
          <p:nvPr/>
        </p:nvSpPr>
        <p:spPr>
          <a:xfrm>
            <a:off x="2398780" y="2495014"/>
            <a:ext cx="3634355" cy="693324"/>
          </a:xfrm>
          <a:prstGeom prst="wedgeRectCallout">
            <a:avLst>
              <a:gd name="adj1" fmla="val -19430"/>
              <a:gd name="adj2" fmla="val -7344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50" dirty="0">
                <a:latin typeface="Arial" panose="020B0604020202020204" pitchFamily="34" charset="0"/>
                <a:cs typeface="Arial" panose="020B0604020202020204" pitchFamily="34" charset="0"/>
              </a:rPr>
              <a:t>Most K in biochar is present in soluble forms, released in the short term after application to soil and is readily available to plants. </a:t>
            </a:r>
            <a:r>
              <a:rPr lang="en-US" altLang="ja-JP" sz="900" dirty="0">
                <a:latin typeface="Arial" panose="020B0604020202020204" pitchFamily="34" charset="0"/>
                <a:cs typeface="Arial" panose="020B0604020202020204" pitchFamily="34" charset="0"/>
              </a:rPr>
              <a:t>(Joseph et al., 2021)</a:t>
            </a:r>
            <a:endParaRPr lang="ja-JP" altLang="en-US" sz="1050" dirty="0">
              <a:latin typeface="Arial" panose="020B0604020202020204" pitchFamily="34" charset="0"/>
              <a:cs typeface="Arial" panose="020B0604020202020204" pitchFamily="34" charset="0"/>
            </a:endParaRPr>
          </a:p>
        </p:txBody>
      </p:sp>
      <p:sp>
        <p:nvSpPr>
          <p:cNvPr id="142" name="楕円 141">
            <a:extLst>
              <a:ext uri="{FF2B5EF4-FFF2-40B4-BE49-F238E27FC236}">
                <a16:creationId xmlns:a16="http://schemas.microsoft.com/office/drawing/2014/main" id="{7C232752-541C-4C08-9EED-5C408AF55244}"/>
              </a:ext>
            </a:extLst>
          </p:cNvPr>
          <p:cNvSpPr/>
          <p:nvPr/>
        </p:nvSpPr>
        <p:spPr>
          <a:xfrm>
            <a:off x="2231984" y="1991021"/>
            <a:ext cx="439443" cy="397251"/>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latin typeface="Arial" panose="020B0604020202020204" pitchFamily="34" charset="0"/>
                <a:cs typeface="Arial" panose="020B0604020202020204" pitchFamily="34" charset="0"/>
              </a:rPr>
              <a:t>K</a:t>
            </a:r>
            <a:r>
              <a:rPr kumimoji="1" lang="en-US" altLang="ja-JP" sz="1050" b="1" baseline="30000" dirty="0">
                <a:latin typeface="Arial" panose="020B0604020202020204" pitchFamily="34" charset="0"/>
                <a:cs typeface="Arial" panose="020B0604020202020204" pitchFamily="34" charset="0"/>
              </a:rPr>
              <a:t>+</a:t>
            </a:r>
            <a:endParaRPr kumimoji="1" lang="ja-JP" altLang="en-US" sz="1050" b="1" baseline="30000" dirty="0">
              <a:latin typeface="Arial" panose="020B0604020202020204" pitchFamily="34" charset="0"/>
              <a:cs typeface="Arial" panose="020B0604020202020204" pitchFamily="34" charset="0"/>
            </a:endParaRPr>
          </a:p>
        </p:txBody>
      </p:sp>
      <p:pic>
        <p:nvPicPr>
          <p:cNvPr id="143" name="Picture 8" descr="グラデーション背景のベクター画像。スクリーンセーバー用のデジタル抽象背景。カラフルなグラデーションテクスチャ背景。赤、黄、白の組み合わせカラー グラデーション背景。」のベクター画像素材（ロイヤリティフリー） 2212142317 | Shutterstock">
            <a:extLst>
              <a:ext uri="{FF2B5EF4-FFF2-40B4-BE49-F238E27FC236}">
                <a16:creationId xmlns:a16="http://schemas.microsoft.com/office/drawing/2014/main" id="{D7E6CE49-7C6B-47B0-81B5-004D1B0E03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85052" b="9944"/>
          <a:stretch/>
        </p:blipFill>
        <p:spPr bwMode="auto">
          <a:xfrm rot="5400000">
            <a:off x="4720852" y="1506157"/>
            <a:ext cx="309329" cy="42618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4" name="表 143">
            <a:extLst>
              <a:ext uri="{FF2B5EF4-FFF2-40B4-BE49-F238E27FC236}">
                <a16:creationId xmlns:a16="http://schemas.microsoft.com/office/drawing/2014/main" id="{C85D1A6F-0ABE-4813-AA6B-E5859820DCCF}"/>
              </a:ext>
            </a:extLst>
          </p:cNvPr>
          <p:cNvGraphicFramePr>
            <a:graphicFrameLocks noGrp="1"/>
          </p:cNvGraphicFramePr>
          <p:nvPr/>
        </p:nvGraphicFramePr>
        <p:xfrm>
          <a:off x="56457" y="3776832"/>
          <a:ext cx="2656643" cy="1257300"/>
        </p:xfrm>
        <a:graphic>
          <a:graphicData uri="http://schemas.openxmlformats.org/drawingml/2006/table">
            <a:tbl>
              <a:tblPr firstRow="1" bandRow="1">
                <a:tableStyleId>{5940675A-B579-460E-94D1-54222C63F5DA}</a:tableStyleId>
              </a:tblPr>
              <a:tblGrid>
                <a:gridCol w="2656643">
                  <a:extLst>
                    <a:ext uri="{9D8B030D-6E8A-4147-A177-3AD203B41FA5}">
                      <a16:colId xmlns:a16="http://schemas.microsoft.com/office/drawing/2014/main" val="2883050433"/>
                    </a:ext>
                  </a:extLst>
                </a:gridCol>
              </a:tblGrid>
              <a:tr h="251460">
                <a:tc>
                  <a:txBody>
                    <a:bodyPr/>
                    <a:lstStyle/>
                    <a:p>
                      <a:pPr algn="r"/>
                      <a:r>
                        <a:rPr kumimoji="1" lang="en-US" altLang="ja-JP" sz="1200" b="1" kern="1200" dirty="0">
                          <a:solidFill>
                            <a:schemeClr val="tx1"/>
                          </a:solidFill>
                          <a:effectLst/>
                          <a:highlight>
                            <a:srgbClr val="FFFF00"/>
                          </a:highlight>
                          <a:latin typeface="+mn-lt"/>
                          <a:ea typeface="+mn-ea"/>
                          <a:cs typeface="+mn-cs"/>
                        </a:rPr>
                        <a:t>Cation exchange capacity (CEC)</a:t>
                      </a:r>
                      <a:endParaRPr kumimoji="1" lang="ja-JP" altLang="en-US" sz="1200" b="1" dirty="0">
                        <a:solidFill>
                          <a:schemeClr val="tx1"/>
                        </a:solidFill>
                        <a:highlight>
                          <a:srgbClr val="FFFF00"/>
                        </a:highlight>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05612762"/>
                  </a:ext>
                </a:extLst>
              </a:tr>
              <a:tr h="251460">
                <a:tc>
                  <a:txBody>
                    <a:bodyPr/>
                    <a:lstStyle/>
                    <a:p>
                      <a:pPr algn="r"/>
                      <a:r>
                        <a:rPr kumimoji="1" lang="en-US" altLang="ja-JP" sz="1200" b="1" dirty="0">
                          <a:solidFill>
                            <a:schemeClr val="tx1"/>
                          </a:solidFill>
                          <a:highlight>
                            <a:srgbClr val="00FFFF"/>
                          </a:highlight>
                        </a:rPr>
                        <a:t>Mineral remained</a:t>
                      </a:r>
                      <a:endParaRPr kumimoji="1" lang="ja-JP" altLang="en-US" sz="1200" b="1" dirty="0">
                        <a:solidFill>
                          <a:schemeClr val="tx1"/>
                        </a:solidFill>
                        <a:highlight>
                          <a:srgbClr val="00FFFF"/>
                        </a:highlight>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6527804"/>
                  </a:ext>
                </a:extLst>
              </a:tr>
              <a:tr h="251460">
                <a:tc>
                  <a:txBody>
                    <a:bodyPr/>
                    <a:lstStyle/>
                    <a:p>
                      <a:pPr algn="r"/>
                      <a:r>
                        <a:rPr kumimoji="1" lang="en-US" altLang="ja-JP" sz="1200" b="1" dirty="0">
                          <a:solidFill>
                            <a:schemeClr val="tx1"/>
                          </a:solidFill>
                        </a:rPr>
                        <a:t>Absorbance capacity</a:t>
                      </a:r>
                      <a:endParaRPr kumimoji="1" lang="ja-JP" altLang="en-US" sz="1200" b="1" dirty="0">
                        <a:solidFill>
                          <a:schemeClr val="tx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53688578"/>
                  </a:ext>
                </a:extLst>
              </a:tr>
              <a:tr h="251460">
                <a:tc>
                  <a:txBody>
                    <a:bodyPr/>
                    <a:lstStyle/>
                    <a:p>
                      <a:pPr algn="r"/>
                      <a:r>
                        <a:rPr kumimoji="1" lang="en-US" altLang="ja-JP" sz="1200" b="1" dirty="0">
                          <a:solidFill>
                            <a:schemeClr val="tx1"/>
                          </a:solidFill>
                        </a:rPr>
                        <a:t>Biochar yield</a:t>
                      </a:r>
                      <a:endParaRPr kumimoji="1" lang="ja-JP" altLang="en-US" sz="1200" b="1" dirty="0">
                        <a:solidFill>
                          <a:schemeClr val="tx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99552816"/>
                  </a:ext>
                </a:extLst>
              </a:tr>
              <a:tr h="251460">
                <a:tc>
                  <a:txBody>
                    <a:bodyPr/>
                    <a:lstStyle/>
                    <a:p>
                      <a:pPr algn="r"/>
                      <a:r>
                        <a:rPr kumimoji="1" lang="en-US" altLang="ja-JP" sz="1200" b="1" dirty="0">
                          <a:solidFill>
                            <a:schemeClr val="tx1"/>
                          </a:solidFill>
                        </a:rPr>
                        <a:t>Carbon sequestration</a:t>
                      </a:r>
                      <a:endParaRPr kumimoji="1" lang="ja-JP" altLang="en-US" sz="1200" b="1" dirty="0">
                        <a:solidFill>
                          <a:schemeClr val="tx1"/>
                        </a:solidFill>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09807507"/>
                  </a:ext>
                </a:extLst>
              </a:tr>
            </a:tbl>
          </a:graphicData>
        </a:graphic>
      </p:graphicFrame>
      <p:sp>
        <p:nvSpPr>
          <p:cNvPr id="145" name="テキスト ボックス 144">
            <a:extLst>
              <a:ext uri="{FF2B5EF4-FFF2-40B4-BE49-F238E27FC236}">
                <a16:creationId xmlns:a16="http://schemas.microsoft.com/office/drawing/2014/main" id="{391F95EC-2E14-4FB0-8BA1-A9E88D4DB194}"/>
              </a:ext>
            </a:extLst>
          </p:cNvPr>
          <p:cNvSpPr txBox="1"/>
          <p:nvPr/>
        </p:nvSpPr>
        <p:spPr>
          <a:xfrm>
            <a:off x="2695079" y="3812266"/>
            <a:ext cx="585359" cy="1246495"/>
          </a:xfrm>
          <a:prstGeom prst="rect">
            <a:avLst/>
          </a:prstGeom>
          <a:noFill/>
        </p:spPr>
        <p:txBody>
          <a:bodyPr wrap="square" rtlCol="0">
            <a:spAutoFit/>
          </a:bodyPr>
          <a:lstStyle/>
          <a:p>
            <a:r>
              <a:rPr kumimoji="1" lang="en-US" altLang="ja-JP" sz="1500" dirty="0"/>
              <a:t>high</a:t>
            </a:r>
          </a:p>
          <a:p>
            <a:r>
              <a:rPr kumimoji="1" lang="en-US" altLang="ja-JP" sz="1500" dirty="0"/>
              <a:t>high</a:t>
            </a:r>
          </a:p>
          <a:p>
            <a:r>
              <a:rPr kumimoji="1" lang="en-US" altLang="ja-JP" sz="1500" dirty="0"/>
              <a:t>low</a:t>
            </a:r>
          </a:p>
          <a:p>
            <a:r>
              <a:rPr kumimoji="1" lang="en-US" altLang="ja-JP" sz="1500" dirty="0"/>
              <a:t>high</a:t>
            </a:r>
          </a:p>
          <a:p>
            <a:r>
              <a:rPr kumimoji="1" lang="en-US" altLang="ja-JP" sz="1500" dirty="0"/>
              <a:t>low</a:t>
            </a:r>
            <a:endParaRPr kumimoji="1" lang="ja-JP" altLang="en-US" sz="1500" dirty="0"/>
          </a:p>
        </p:txBody>
      </p:sp>
      <p:sp>
        <p:nvSpPr>
          <p:cNvPr id="146" name="テキスト ボックス 145">
            <a:extLst>
              <a:ext uri="{FF2B5EF4-FFF2-40B4-BE49-F238E27FC236}">
                <a16:creationId xmlns:a16="http://schemas.microsoft.com/office/drawing/2014/main" id="{8D3F48DE-FD19-476C-9345-9D9FBF895E51}"/>
              </a:ext>
            </a:extLst>
          </p:cNvPr>
          <p:cNvSpPr txBox="1"/>
          <p:nvPr/>
        </p:nvSpPr>
        <p:spPr>
          <a:xfrm>
            <a:off x="6567511" y="3777686"/>
            <a:ext cx="585359" cy="1246495"/>
          </a:xfrm>
          <a:prstGeom prst="rect">
            <a:avLst/>
          </a:prstGeom>
          <a:noFill/>
        </p:spPr>
        <p:txBody>
          <a:bodyPr wrap="square" rtlCol="0">
            <a:spAutoFit/>
          </a:bodyPr>
          <a:lstStyle/>
          <a:p>
            <a:r>
              <a:rPr kumimoji="1" lang="en-US" altLang="ja-JP" sz="1500" dirty="0"/>
              <a:t>low</a:t>
            </a:r>
          </a:p>
          <a:p>
            <a:r>
              <a:rPr kumimoji="1" lang="en-US" altLang="ja-JP" sz="1500" dirty="0"/>
              <a:t>low</a:t>
            </a:r>
          </a:p>
          <a:p>
            <a:r>
              <a:rPr kumimoji="1" lang="en-US" altLang="ja-JP" sz="1500" dirty="0"/>
              <a:t>high</a:t>
            </a:r>
          </a:p>
          <a:p>
            <a:r>
              <a:rPr kumimoji="1" lang="en-US" altLang="ja-JP" sz="1500" dirty="0"/>
              <a:t>low</a:t>
            </a:r>
          </a:p>
          <a:p>
            <a:r>
              <a:rPr kumimoji="1" lang="en-US" altLang="ja-JP" sz="1500" dirty="0"/>
              <a:t>high</a:t>
            </a:r>
            <a:endParaRPr kumimoji="1" lang="ja-JP" altLang="en-US" sz="1500" dirty="0"/>
          </a:p>
        </p:txBody>
      </p:sp>
      <p:sp>
        <p:nvSpPr>
          <p:cNvPr id="147" name="テキスト ボックス 146">
            <a:extLst>
              <a:ext uri="{FF2B5EF4-FFF2-40B4-BE49-F238E27FC236}">
                <a16:creationId xmlns:a16="http://schemas.microsoft.com/office/drawing/2014/main" id="{ED76C4A5-25F0-4009-BA6A-5BAD1DFC61AD}"/>
              </a:ext>
            </a:extLst>
          </p:cNvPr>
          <p:cNvSpPr txBox="1"/>
          <p:nvPr/>
        </p:nvSpPr>
        <p:spPr>
          <a:xfrm>
            <a:off x="2754696" y="3492917"/>
            <a:ext cx="930283" cy="276999"/>
          </a:xfrm>
          <a:prstGeom prst="rect">
            <a:avLst/>
          </a:prstGeom>
          <a:noFill/>
        </p:spPr>
        <p:txBody>
          <a:bodyPr wrap="square" rtlCol="0">
            <a:spAutoFit/>
          </a:bodyPr>
          <a:lstStyle/>
          <a:p>
            <a:r>
              <a:rPr kumimoji="1" lang="en-US" altLang="ja-JP" sz="1200" dirty="0"/>
              <a:t>Low temp.</a:t>
            </a:r>
            <a:endParaRPr kumimoji="1" lang="ja-JP" altLang="en-US" sz="1200" dirty="0"/>
          </a:p>
        </p:txBody>
      </p:sp>
      <p:sp>
        <p:nvSpPr>
          <p:cNvPr id="148" name="テキスト ボックス 147">
            <a:extLst>
              <a:ext uri="{FF2B5EF4-FFF2-40B4-BE49-F238E27FC236}">
                <a16:creationId xmlns:a16="http://schemas.microsoft.com/office/drawing/2014/main" id="{B3F29F4C-2E74-4158-ABD4-7D83BC824CBE}"/>
              </a:ext>
            </a:extLst>
          </p:cNvPr>
          <p:cNvSpPr txBox="1"/>
          <p:nvPr/>
        </p:nvSpPr>
        <p:spPr>
          <a:xfrm>
            <a:off x="6070707" y="3503259"/>
            <a:ext cx="930283" cy="276999"/>
          </a:xfrm>
          <a:prstGeom prst="rect">
            <a:avLst/>
          </a:prstGeom>
          <a:noFill/>
        </p:spPr>
        <p:txBody>
          <a:bodyPr wrap="square" rtlCol="0">
            <a:spAutoFit/>
          </a:bodyPr>
          <a:lstStyle/>
          <a:p>
            <a:r>
              <a:rPr kumimoji="1" lang="en-US" altLang="ja-JP" sz="1200" dirty="0"/>
              <a:t>High temp.</a:t>
            </a:r>
            <a:endParaRPr kumimoji="1" lang="ja-JP" altLang="en-US" sz="1200" dirty="0"/>
          </a:p>
        </p:txBody>
      </p:sp>
      <p:cxnSp>
        <p:nvCxnSpPr>
          <p:cNvPr id="149" name="直線矢印コネクタ 148">
            <a:extLst>
              <a:ext uri="{FF2B5EF4-FFF2-40B4-BE49-F238E27FC236}">
                <a16:creationId xmlns:a16="http://schemas.microsoft.com/office/drawing/2014/main" id="{3755F247-05B7-466F-889C-65E1870C129F}"/>
              </a:ext>
            </a:extLst>
          </p:cNvPr>
          <p:cNvCxnSpPr>
            <a:cxnSpLocks/>
          </p:cNvCxnSpPr>
          <p:nvPr/>
        </p:nvCxnSpPr>
        <p:spPr>
          <a:xfrm>
            <a:off x="3255316" y="4438620"/>
            <a:ext cx="3263108" cy="684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50" name="直線矢印コネクタ 149">
            <a:extLst>
              <a:ext uri="{FF2B5EF4-FFF2-40B4-BE49-F238E27FC236}">
                <a16:creationId xmlns:a16="http://schemas.microsoft.com/office/drawing/2014/main" id="{2285A1BF-2EFE-417D-9F27-70AF91A0DA33}"/>
              </a:ext>
            </a:extLst>
          </p:cNvPr>
          <p:cNvCxnSpPr>
            <a:cxnSpLocks/>
          </p:cNvCxnSpPr>
          <p:nvPr/>
        </p:nvCxnSpPr>
        <p:spPr>
          <a:xfrm>
            <a:off x="3228113" y="4887334"/>
            <a:ext cx="331856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51" name="直線矢印コネクタ 150">
            <a:extLst>
              <a:ext uri="{FF2B5EF4-FFF2-40B4-BE49-F238E27FC236}">
                <a16:creationId xmlns:a16="http://schemas.microsoft.com/office/drawing/2014/main" id="{E704E0F6-1579-4E25-BB68-B66923C13E6A}"/>
              </a:ext>
            </a:extLst>
          </p:cNvPr>
          <p:cNvCxnSpPr>
            <a:cxnSpLocks/>
          </p:cNvCxnSpPr>
          <p:nvPr/>
        </p:nvCxnSpPr>
        <p:spPr>
          <a:xfrm flipH="1">
            <a:off x="3219838" y="3929640"/>
            <a:ext cx="3318560"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2" name="直線矢印コネクタ 151">
            <a:extLst>
              <a:ext uri="{FF2B5EF4-FFF2-40B4-BE49-F238E27FC236}">
                <a16:creationId xmlns:a16="http://schemas.microsoft.com/office/drawing/2014/main" id="{A9690E39-73F0-4648-9AF4-02DC057485F4}"/>
              </a:ext>
            </a:extLst>
          </p:cNvPr>
          <p:cNvCxnSpPr>
            <a:cxnSpLocks/>
          </p:cNvCxnSpPr>
          <p:nvPr/>
        </p:nvCxnSpPr>
        <p:spPr>
          <a:xfrm flipH="1">
            <a:off x="3219838" y="4178024"/>
            <a:ext cx="3318560"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3" name="直線矢印コネクタ 152">
            <a:extLst>
              <a:ext uri="{FF2B5EF4-FFF2-40B4-BE49-F238E27FC236}">
                <a16:creationId xmlns:a16="http://schemas.microsoft.com/office/drawing/2014/main" id="{918ED3E4-7B3C-4C84-BB4E-E933371F43AC}"/>
              </a:ext>
            </a:extLst>
          </p:cNvPr>
          <p:cNvCxnSpPr>
            <a:cxnSpLocks/>
          </p:cNvCxnSpPr>
          <p:nvPr/>
        </p:nvCxnSpPr>
        <p:spPr>
          <a:xfrm flipH="1">
            <a:off x="3248952" y="4679942"/>
            <a:ext cx="3318560"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54" name="テキスト ボックス 153">
            <a:extLst>
              <a:ext uri="{FF2B5EF4-FFF2-40B4-BE49-F238E27FC236}">
                <a16:creationId xmlns:a16="http://schemas.microsoft.com/office/drawing/2014/main" id="{48DA7CB2-F3B9-4DD9-9E65-DEC4DC0BFBBA}"/>
              </a:ext>
            </a:extLst>
          </p:cNvPr>
          <p:cNvSpPr txBox="1"/>
          <p:nvPr/>
        </p:nvSpPr>
        <p:spPr>
          <a:xfrm>
            <a:off x="135732" y="3240510"/>
            <a:ext cx="5103491" cy="253916"/>
          </a:xfrm>
          <a:prstGeom prst="rect">
            <a:avLst/>
          </a:prstGeom>
          <a:noFill/>
        </p:spPr>
        <p:txBody>
          <a:bodyPr wrap="square" rtlCol="0">
            <a:spAutoFit/>
          </a:bodyPr>
          <a:lstStyle/>
          <a:p>
            <a:r>
              <a:rPr lang="en-US" altLang="ja-JP" sz="1050" b="1" dirty="0"/>
              <a:t>-Effects of pyrolysis temperature on biochar    properties-</a:t>
            </a:r>
            <a:endParaRPr kumimoji="1" lang="ja-JP" altLang="en-US" sz="1050" b="1" dirty="0"/>
          </a:p>
        </p:txBody>
      </p:sp>
      <p:sp>
        <p:nvSpPr>
          <p:cNvPr id="155" name="矢印: 上カーブ 154">
            <a:extLst>
              <a:ext uri="{FF2B5EF4-FFF2-40B4-BE49-F238E27FC236}">
                <a16:creationId xmlns:a16="http://schemas.microsoft.com/office/drawing/2014/main" id="{089CF870-D2BC-4AFB-9F14-B44D7FC54190}"/>
              </a:ext>
            </a:extLst>
          </p:cNvPr>
          <p:cNvSpPr/>
          <p:nvPr/>
        </p:nvSpPr>
        <p:spPr>
          <a:xfrm rot="18908898">
            <a:off x="6997471" y="3558879"/>
            <a:ext cx="827597" cy="242548"/>
          </a:xfrm>
          <a:prstGeom prst="curvedUp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1200">
              <a:solidFill>
                <a:schemeClr val="tx1"/>
              </a:solidFill>
            </a:endParaRPr>
          </a:p>
        </p:txBody>
      </p:sp>
      <p:sp>
        <p:nvSpPr>
          <p:cNvPr id="156" name="正方形/長方形 155">
            <a:extLst>
              <a:ext uri="{FF2B5EF4-FFF2-40B4-BE49-F238E27FC236}">
                <a16:creationId xmlns:a16="http://schemas.microsoft.com/office/drawing/2014/main" id="{5D0E56DE-0E6F-45EC-9BCC-E5C2A7866BB8}"/>
              </a:ext>
            </a:extLst>
          </p:cNvPr>
          <p:cNvSpPr/>
          <p:nvPr/>
        </p:nvSpPr>
        <p:spPr>
          <a:xfrm>
            <a:off x="7422824" y="3560070"/>
            <a:ext cx="1619575" cy="4009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900" dirty="0">
                <a:latin typeface="Arial" panose="020B0604020202020204" pitchFamily="34" charset="0"/>
                <a:cs typeface="Arial" panose="020B0604020202020204" pitchFamily="34" charset="0"/>
              </a:rPr>
              <a:t>High </a:t>
            </a:r>
            <a:r>
              <a:rPr kumimoji="1" lang="en-US" altLang="ja-JP" sz="900" dirty="0" err="1">
                <a:latin typeface="Arial" panose="020B0604020202020204" pitchFamily="34" charset="0"/>
                <a:cs typeface="Arial" panose="020B0604020202020204" pitchFamily="34" charset="0"/>
              </a:rPr>
              <a:t>CEC➤Adsorbs</a:t>
            </a:r>
            <a:r>
              <a:rPr kumimoji="1" lang="en-US" altLang="ja-JP" sz="900" dirty="0">
                <a:latin typeface="Arial" panose="020B0604020202020204" pitchFamily="34" charset="0"/>
                <a:cs typeface="Arial" panose="020B0604020202020204" pitchFamily="34" charset="0"/>
              </a:rPr>
              <a:t> and retains cations in soil</a:t>
            </a:r>
            <a:endParaRPr kumimoji="1" lang="ja-JP" altLang="en-US" sz="900" dirty="0">
              <a:latin typeface="Arial" panose="020B0604020202020204" pitchFamily="34" charset="0"/>
              <a:cs typeface="Arial" panose="020B0604020202020204" pitchFamily="34" charset="0"/>
            </a:endParaRPr>
          </a:p>
        </p:txBody>
      </p:sp>
      <p:sp>
        <p:nvSpPr>
          <p:cNvPr id="157" name="矢印: 上カーブ 156">
            <a:extLst>
              <a:ext uri="{FF2B5EF4-FFF2-40B4-BE49-F238E27FC236}">
                <a16:creationId xmlns:a16="http://schemas.microsoft.com/office/drawing/2014/main" id="{BEFAE751-1B19-4F32-BA99-F972B5A4D422}"/>
              </a:ext>
            </a:extLst>
          </p:cNvPr>
          <p:cNvSpPr/>
          <p:nvPr/>
        </p:nvSpPr>
        <p:spPr>
          <a:xfrm rot="11204361" flipH="1">
            <a:off x="7019098" y="3971224"/>
            <a:ext cx="723882" cy="258215"/>
          </a:xfrm>
          <a:prstGeom prst="curvedUp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1200">
              <a:solidFill>
                <a:schemeClr val="tx1"/>
              </a:solidFill>
            </a:endParaRPr>
          </a:p>
        </p:txBody>
      </p:sp>
      <p:sp>
        <p:nvSpPr>
          <p:cNvPr id="158" name="正方形/長方形 157">
            <a:extLst>
              <a:ext uri="{FF2B5EF4-FFF2-40B4-BE49-F238E27FC236}">
                <a16:creationId xmlns:a16="http://schemas.microsoft.com/office/drawing/2014/main" id="{934273E7-052F-44CF-A2E9-B02A7D61C51A}"/>
              </a:ext>
            </a:extLst>
          </p:cNvPr>
          <p:cNvSpPr/>
          <p:nvPr/>
        </p:nvSpPr>
        <p:spPr>
          <a:xfrm>
            <a:off x="3228112" y="563517"/>
            <a:ext cx="1419041" cy="28208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latin typeface="Arial" panose="020B0604020202020204" pitchFamily="34" charset="0"/>
                <a:cs typeface="Arial" panose="020B0604020202020204" pitchFamily="34" charset="0"/>
              </a:rPr>
              <a:t>High K content </a:t>
            </a:r>
          </a:p>
        </p:txBody>
      </p:sp>
      <p:sp>
        <p:nvSpPr>
          <p:cNvPr id="3" name="テキスト ボックス 2">
            <a:extLst>
              <a:ext uri="{FF2B5EF4-FFF2-40B4-BE49-F238E27FC236}">
                <a16:creationId xmlns:a16="http://schemas.microsoft.com/office/drawing/2014/main" id="{5E0A2A56-0FEB-6957-48AE-2070C52D7B84}"/>
              </a:ext>
            </a:extLst>
          </p:cNvPr>
          <p:cNvSpPr txBox="1"/>
          <p:nvPr/>
        </p:nvSpPr>
        <p:spPr>
          <a:xfrm>
            <a:off x="135732" y="47053"/>
            <a:ext cx="9008269" cy="392415"/>
          </a:xfrm>
          <a:prstGeom prst="rect">
            <a:avLst/>
          </a:prstGeom>
          <a:noFill/>
        </p:spPr>
        <p:txBody>
          <a:bodyPr wrap="square">
            <a:spAutoFit/>
          </a:bodyPr>
          <a:lstStyle/>
          <a:p>
            <a:r>
              <a:rPr lang="en-US" altLang="ja-JP" sz="1950" u="sng" dirty="0">
                <a:latin typeface="Meiryo UI" panose="020B0604030504040204" pitchFamily="50" charset="-128"/>
                <a:ea typeface="Meiryo UI" panose="020B0604030504040204" pitchFamily="50" charset="-128"/>
              </a:rPr>
              <a:t>Effect of reducing chemical fertilizer use by applying biochar to farmland</a:t>
            </a:r>
            <a:endParaRPr lang="ja-JP" altLang="en-US" sz="1950" u="sng" dirty="0">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D2E8B5CD-317B-6974-393E-211935BDFC9B}"/>
              </a:ext>
            </a:extLst>
          </p:cNvPr>
          <p:cNvPicPr>
            <a:picLocks noChangeAspect="1"/>
          </p:cNvPicPr>
          <p:nvPr/>
        </p:nvPicPr>
        <p:blipFill rotWithShape="1">
          <a:blip r:embed="rId7">
            <a:extLst>
              <a:ext uri="{28A0092B-C50C-407E-A947-70E740481C1C}">
                <a14:useLocalDpi xmlns:a14="http://schemas.microsoft.com/office/drawing/2010/main" val="0"/>
              </a:ext>
            </a:extLst>
          </a:blip>
          <a:srcRect t="28369" b="25533"/>
          <a:stretch/>
        </p:blipFill>
        <p:spPr>
          <a:xfrm>
            <a:off x="7921251" y="0"/>
            <a:ext cx="1278899" cy="495300"/>
          </a:xfrm>
          <a:prstGeom prst="rect">
            <a:avLst/>
          </a:prstGeom>
        </p:spPr>
      </p:pic>
    </p:spTree>
    <p:extLst>
      <p:ext uri="{BB962C8B-B14F-4D97-AF65-F5344CB8AC3E}">
        <p14:creationId xmlns:p14="http://schemas.microsoft.com/office/powerpoint/2010/main" val="3615334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BD552-0411-10D7-B21E-31C4A57DCEDD}"/>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4684C3F3-7445-4B83-A002-5CD36E98D205}"/>
              </a:ext>
            </a:extLst>
          </p:cNvPr>
          <p:cNvSpPr>
            <a:spLocks noGrp="1"/>
          </p:cNvSpPr>
          <p:nvPr>
            <p:ph type="title" idx="4294967295"/>
          </p:nvPr>
        </p:nvSpPr>
        <p:spPr>
          <a:xfrm>
            <a:off x="186928" y="16669"/>
            <a:ext cx="8957072" cy="420291"/>
          </a:xfrm>
        </p:spPr>
        <p:txBody>
          <a:bodyPr>
            <a:normAutofit/>
          </a:bodyPr>
          <a:lstStyle/>
          <a:p>
            <a:r>
              <a:rPr lang="en-US" altLang="ja-JP" u="sng" dirty="0">
                <a:latin typeface="Meiryo UI" panose="020B0604030504040204" pitchFamily="50" charset="-128"/>
                <a:ea typeface="Meiryo UI" panose="020B0604030504040204" pitchFamily="50" charset="-128"/>
              </a:rPr>
              <a:t>Carbon storage effect of biochar</a:t>
            </a:r>
            <a:endParaRPr lang="ja-JP" altLang="en-US" u="sng" dirty="0">
              <a:latin typeface="Meiryo UI" panose="020B0604030504040204" pitchFamily="50" charset="-128"/>
              <a:ea typeface="Meiryo UI" panose="020B0604030504040204" pitchFamily="50" charset="-128"/>
            </a:endParaRPr>
          </a:p>
        </p:txBody>
      </p:sp>
      <p:sp>
        <p:nvSpPr>
          <p:cNvPr id="47" name="正方形/長方形 46">
            <a:extLst>
              <a:ext uri="{FF2B5EF4-FFF2-40B4-BE49-F238E27FC236}">
                <a16:creationId xmlns:a16="http://schemas.microsoft.com/office/drawing/2014/main" id="{7D7AE289-7A40-40F3-8BE9-26E7BED0F5FA}"/>
              </a:ext>
            </a:extLst>
          </p:cNvPr>
          <p:cNvSpPr/>
          <p:nvPr/>
        </p:nvSpPr>
        <p:spPr>
          <a:xfrm>
            <a:off x="4791310" y="4058602"/>
            <a:ext cx="4175475" cy="96964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49" name="正方形/長方形 48">
            <a:extLst>
              <a:ext uri="{FF2B5EF4-FFF2-40B4-BE49-F238E27FC236}">
                <a16:creationId xmlns:a16="http://schemas.microsoft.com/office/drawing/2014/main" id="{AAC9D7A2-B2E8-4048-871C-B6E07B5D7D49}"/>
              </a:ext>
            </a:extLst>
          </p:cNvPr>
          <p:cNvSpPr/>
          <p:nvPr/>
        </p:nvSpPr>
        <p:spPr>
          <a:xfrm>
            <a:off x="177217" y="4062076"/>
            <a:ext cx="4175475" cy="96964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pic>
        <p:nvPicPr>
          <p:cNvPr id="50" name="図 49">
            <a:extLst>
              <a:ext uri="{FF2B5EF4-FFF2-40B4-BE49-F238E27FC236}">
                <a16:creationId xmlns:a16="http://schemas.microsoft.com/office/drawing/2014/main" id="{5ADDD808-CBEE-4A51-B0B5-32D6DDB6E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48" y="1036663"/>
            <a:ext cx="1711964" cy="1142201"/>
          </a:xfrm>
          <a:prstGeom prst="ellipse">
            <a:avLst/>
          </a:prstGeom>
          <a:ln>
            <a:noFill/>
          </a:ln>
          <a:effectLst>
            <a:softEdge rad="112500"/>
          </a:effectLst>
        </p:spPr>
      </p:pic>
      <p:pic>
        <p:nvPicPr>
          <p:cNvPr id="51" name="図 50">
            <a:extLst>
              <a:ext uri="{FF2B5EF4-FFF2-40B4-BE49-F238E27FC236}">
                <a16:creationId xmlns:a16="http://schemas.microsoft.com/office/drawing/2014/main" id="{D25A852D-AEF3-4997-A068-609FBBDB4ECB}"/>
              </a:ext>
            </a:extLst>
          </p:cNvPr>
          <p:cNvPicPr>
            <a:picLocks noChangeAspect="1"/>
          </p:cNvPicPr>
          <p:nvPr/>
        </p:nvPicPr>
        <p:blipFill rotWithShape="1">
          <a:blip r:embed="rId4">
            <a:extLst>
              <a:ext uri="{28A0092B-C50C-407E-A947-70E740481C1C}">
                <a14:useLocalDpi xmlns:a14="http://schemas.microsoft.com/office/drawing/2010/main" val="0"/>
              </a:ext>
            </a:extLst>
          </a:blip>
          <a:srcRect l="11619" t="20930" r="11253" b="3882"/>
          <a:stretch/>
        </p:blipFill>
        <p:spPr>
          <a:xfrm>
            <a:off x="2106186" y="1342046"/>
            <a:ext cx="1562229" cy="1142201"/>
          </a:xfrm>
          <a:prstGeom prst="ellipse">
            <a:avLst/>
          </a:prstGeom>
          <a:ln>
            <a:noFill/>
          </a:ln>
          <a:effectLst>
            <a:softEdge rad="112500"/>
          </a:effectLst>
        </p:spPr>
      </p:pic>
      <p:sp>
        <p:nvSpPr>
          <p:cNvPr id="52" name="思考の吹き出し: 雲形 51">
            <a:extLst>
              <a:ext uri="{FF2B5EF4-FFF2-40B4-BE49-F238E27FC236}">
                <a16:creationId xmlns:a16="http://schemas.microsoft.com/office/drawing/2014/main" id="{48BE1574-D85B-4C13-9AE7-145515F07BA4}"/>
              </a:ext>
            </a:extLst>
          </p:cNvPr>
          <p:cNvSpPr/>
          <p:nvPr/>
        </p:nvSpPr>
        <p:spPr>
          <a:xfrm>
            <a:off x="2549272" y="745916"/>
            <a:ext cx="858771" cy="493819"/>
          </a:xfrm>
          <a:prstGeom prst="cloudCallout">
            <a:avLst>
              <a:gd name="adj1" fmla="val -77056"/>
              <a:gd name="adj2" fmla="val 8127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500" dirty="0">
                <a:solidFill>
                  <a:schemeClr val="tx1"/>
                </a:solidFill>
              </a:rPr>
              <a:t>CO</a:t>
            </a:r>
            <a:r>
              <a:rPr kumimoji="1" lang="en-US" altLang="ja-JP" sz="1200" dirty="0">
                <a:solidFill>
                  <a:schemeClr val="tx1"/>
                </a:solidFill>
              </a:rPr>
              <a:t>2</a:t>
            </a:r>
            <a:endParaRPr kumimoji="1" lang="ja-JP" altLang="en-US" sz="1500" dirty="0">
              <a:solidFill>
                <a:schemeClr val="tx1"/>
              </a:solidFill>
            </a:endParaRPr>
          </a:p>
        </p:txBody>
      </p:sp>
      <p:pic>
        <p:nvPicPr>
          <p:cNvPr id="53" name="図 52">
            <a:extLst>
              <a:ext uri="{FF2B5EF4-FFF2-40B4-BE49-F238E27FC236}">
                <a16:creationId xmlns:a16="http://schemas.microsoft.com/office/drawing/2014/main" id="{89696185-A048-43AC-98D0-CF53614380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53" y="448076"/>
            <a:ext cx="858771" cy="858771"/>
          </a:xfrm>
          <a:prstGeom prst="rect">
            <a:avLst/>
          </a:prstGeom>
        </p:spPr>
      </p:pic>
      <p:sp>
        <p:nvSpPr>
          <p:cNvPr id="54" name="正方形/長方形 53">
            <a:extLst>
              <a:ext uri="{FF2B5EF4-FFF2-40B4-BE49-F238E27FC236}">
                <a16:creationId xmlns:a16="http://schemas.microsoft.com/office/drawing/2014/main" id="{2ABBBDC7-AC57-4E09-8D60-A77E6902CB8B}"/>
              </a:ext>
            </a:extLst>
          </p:cNvPr>
          <p:cNvSpPr/>
          <p:nvPr/>
        </p:nvSpPr>
        <p:spPr>
          <a:xfrm>
            <a:off x="960313" y="745916"/>
            <a:ext cx="1318853" cy="2630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solidFill>
                  <a:schemeClr val="tx1"/>
                </a:solidFill>
                <a:latin typeface="Arial" panose="020B0604020202020204" pitchFamily="34" charset="0"/>
                <a:cs typeface="Arial" panose="020B0604020202020204" pitchFamily="34" charset="0"/>
              </a:rPr>
              <a:t>Photosynthesis</a:t>
            </a:r>
            <a:endParaRPr kumimoji="1" lang="ja-JP" altLang="en-US" sz="1050" dirty="0">
              <a:solidFill>
                <a:schemeClr val="tx1"/>
              </a:solidFill>
              <a:latin typeface="Arial" panose="020B0604020202020204" pitchFamily="34" charset="0"/>
              <a:cs typeface="Arial" panose="020B0604020202020204" pitchFamily="34" charset="0"/>
            </a:endParaRPr>
          </a:p>
        </p:txBody>
      </p:sp>
      <p:sp>
        <p:nvSpPr>
          <p:cNvPr id="55" name="矢印: 下 54">
            <a:extLst>
              <a:ext uri="{FF2B5EF4-FFF2-40B4-BE49-F238E27FC236}">
                <a16:creationId xmlns:a16="http://schemas.microsoft.com/office/drawing/2014/main" id="{6CD51ED2-8CBE-428E-A8EC-D3E50E5EF6B8}"/>
              </a:ext>
            </a:extLst>
          </p:cNvPr>
          <p:cNvSpPr/>
          <p:nvPr/>
        </p:nvSpPr>
        <p:spPr>
          <a:xfrm>
            <a:off x="2003401" y="2178865"/>
            <a:ext cx="205570" cy="1826978"/>
          </a:xfrm>
          <a:prstGeom prst="down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a:p>
        </p:txBody>
      </p:sp>
      <p:pic>
        <p:nvPicPr>
          <p:cNvPr id="56" name="図 55">
            <a:extLst>
              <a:ext uri="{FF2B5EF4-FFF2-40B4-BE49-F238E27FC236}">
                <a16:creationId xmlns:a16="http://schemas.microsoft.com/office/drawing/2014/main" id="{01F326D7-69FA-48CE-B880-D4AFE3164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460" y="4106837"/>
            <a:ext cx="1176705" cy="785083"/>
          </a:xfrm>
          <a:prstGeom prst="ellipse">
            <a:avLst/>
          </a:prstGeom>
          <a:ln>
            <a:noFill/>
          </a:ln>
          <a:effectLst>
            <a:softEdge rad="112500"/>
          </a:effectLst>
        </p:spPr>
      </p:pic>
      <p:pic>
        <p:nvPicPr>
          <p:cNvPr id="57" name="図 56">
            <a:extLst>
              <a:ext uri="{FF2B5EF4-FFF2-40B4-BE49-F238E27FC236}">
                <a16:creationId xmlns:a16="http://schemas.microsoft.com/office/drawing/2014/main" id="{C09BEC14-8004-4001-8FF6-82FD59C69B1A}"/>
              </a:ext>
            </a:extLst>
          </p:cNvPr>
          <p:cNvPicPr>
            <a:picLocks noChangeAspect="1"/>
          </p:cNvPicPr>
          <p:nvPr/>
        </p:nvPicPr>
        <p:blipFill rotWithShape="1">
          <a:blip r:embed="rId6">
            <a:extLst>
              <a:ext uri="{28A0092B-C50C-407E-A947-70E740481C1C}">
                <a14:useLocalDpi xmlns:a14="http://schemas.microsoft.com/office/drawing/2010/main" val="0"/>
              </a:ext>
            </a:extLst>
          </a:blip>
          <a:srcRect l="11619" t="20930" r="11253" b="3882"/>
          <a:stretch/>
        </p:blipFill>
        <p:spPr>
          <a:xfrm>
            <a:off x="1945913" y="4324502"/>
            <a:ext cx="967287" cy="707217"/>
          </a:xfrm>
          <a:prstGeom prst="ellipse">
            <a:avLst/>
          </a:prstGeom>
          <a:ln>
            <a:noFill/>
          </a:ln>
          <a:effectLst>
            <a:softEdge rad="112500"/>
          </a:effectLst>
        </p:spPr>
      </p:pic>
      <p:pic>
        <p:nvPicPr>
          <p:cNvPr id="58" name="図 57">
            <a:extLst>
              <a:ext uri="{FF2B5EF4-FFF2-40B4-BE49-F238E27FC236}">
                <a16:creationId xmlns:a16="http://schemas.microsoft.com/office/drawing/2014/main" id="{0C1C12A2-58D9-4189-A391-4D322C863F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4227" y="4359408"/>
            <a:ext cx="367734" cy="318703"/>
          </a:xfrm>
          <a:prstGeom prst="rect">
            <a:avLst/>
          </a:prstGeom>
        </p:spPr>
      </p:pic>
      <p:pic>
        <p:nvPicPr>
          <p:cNvPr id="59" name="図 58">
            <a:extLst>
              <a:ext uri="{FF2B5EF4-FFF2-40B4-BE49-F238E27FC236}">
                <a16:creationId xmlns:a16="http://schemas.microsoft.com/office/drawing/2014/main" id="{77DBDDFB-D97C-4820-B2F2-64F736199D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9751" y="4655755"/>
            <a:ext cx="335091" cy="335091"/>
          </a:xfrm>
          <a:prstGeom prst="rect">
            <a:avLst/>
          </a:prstGeom>
        </p:spPr>
      </p:pic>
      <p:pic>
        <p:nvPicPr>
          <p:cNvPr id="60" name="図 59">
            <a:extLst>
              <a:ext uri="{FF2B5EF4-FFF2-40B4-BE49-F238E27FC236}">
                <a16:creationId xmlns:a16="http://schemas.microsoft.com/office/drawing/2014/main" id="{04F18CF1-7D99-479F-A05E-3202A10336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9590" y="4101748"/>
            <a:ext cx="336597" cy="336597"/>
          </a:xfrm>
          <a:prstGeom prst="rect">
            <a:avLst/>
          </a:prstGeom>
        </p:spPr>
      </p:pic>
      <p:sp>
        <p:nvSpPr>
          <p:cNvPr id="61" name="矢印: 右カーブ 60">
            <a:extLst>
              <a:ext uri="{FF2B5EF4-FFF2-40B4-BE49-F238E27FC236}">
                <a16:creationId xmlns:a16="http://schemas.microsoft.com/office/drawing/2014/main" id="{E4BE6085-11BB-463C-A736-E0FB2E80CA9C}"/>
              </a:ext>
            </a:extLst>
          </p:cNvPr>
          <p:cNvSpPr/>
          <p:nvPr/>
        </p:nvSpPr>
        <p:spPr>
          <a:xfrm rot="12971024">
            <a:off x="3295914" y="3612503"/>
            <a:ext cx="496374" cy="1408525"/>
          </a:xfrm>
          <a:prstGeom prst="curvedRightArrow">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endParaRPr>
          </a:p>
        </p:txBody>
      </p:sp>
      <p:sp>
        <p:nvSpPr>
          <p:cNvPr id="62" name="矢印: 上カーブ 61">
            <a:extLst>
              <a:ext uri="{FF2B5EF4-FFF2-40B4-BE49-F238E27FC236}">
                <a16:creationId xmlns:a16="http://schemas.microsoft.com/office/drawing/2014/main" id="{E0EA0D11-BDA4-4348-AD98-50C2260653F8}"/>
              </a:ext>
            </a:extLst>
          </p:cNvPr>
          <p:cNvSpPr/>
          <p:nvPr/>
        </p:nvSpPr>
        <p:spPr>
          <a:xfrm rot="1107288" flipH="1">
            <a:off x="465736" y="4636037"/>
            <a:ext cx="774776" cy="311876"/>
          </a:xfrm>
          <a:prstGeom prst="curvedUpArrow">
            <a:avLst>
              <a:gd name="adj1" fmla="val 25000"/>
              <a:gd name="adj2" fmla="val 47411"/>
              <a:gd name="adj3" fmla="val 25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endParaRPr>
          </a:p>
        </p:txBody>
      </p:sp>
      <p:sp>
        <p:nvSpPr>
          <p:cNvPr id="63" name="楕円 62">
            <a:extLst>
              <a:ext uri="{FF2B5EF4-FFF2-40B4-BE49-F238E27FC236}">
                <a16:creationId xmlns:a16="http://schemas.microsoft.com/office/drawing/2014/main" id="{D0ED483E-C891-4F17-A625-FEDD1B87EE5E}"/>
              </a:ext>
            </a:extLst>
          </p:cNvPr>
          <p:cNvSpPr/>
          <p:nvPr/>
        </p:nvSpPr>
        <p:spPr>
          <a:xfrm>
            <a:off x="2764508" y="2673716"/>
            <a:ext cx="1562229" cy="898461"/>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a:latin typeface="Arial" panose="020B0604020202020204" pitchFamily="34" charset="0"/>
                <a:cs typeface="Arial" panose="020B0604020202020204" pitchFamily="34" charset="0"/>
              </a:rPr>
              <a:t>CO</a:t>
            </a:r>
            <a:r>
              <a:rPr kumimoji="1" lang="en-US" altLang="ja-JP" sz="2400" dirty="0">
                <a:latin typeface="Arial" panose="020B0604020202020204" pitchFamily="34" charset="0"/>
                <a:cs typeface="Arial" panose="020B0604020202020204" pitchFamily="34" charset="0"/>
              </a:rPr>
              <a:t>2</a:t>
            </a:r>
            <a:endParaRPr kumimoji="1" lang="ja-JP" altLang="en-US" sz="3600" dirty="0">
              <a:latin typeface="Arial" panose="020B0604020202020204" pitchFamily="34" charset="0"/>
              <a:cs typeface="Arial" panose="020B0604020202020204" pitchFamily="34" charset="0"/>
            </a:endParaRPr>
          </a:p>
        </p:txBody>
      </p:sp>
      <p:sp>
        <p:nvSpPr>
          <p:cNvPr id="64" name="楕円 63">
            <a:extLst>
              <a:ext uri="{FF2B5EF4-FFF2-40B4-BE49-F238E27FC236}">
                <a16:creationId xmlns:a16="http://schemas.microsoft.com/office/drawing/2014/main" id="{7F4F9662-0874-4DBD-B7AB-A91034540DA6}"/>
              </a:ext>
            </a:extLst>
          </p:cNvPr>
          <p:cNvSpPr/>
          <p:nvPr/>
        </p:nvSpPr>
        <p:spPr>
          <a:xfrm>
            <a:off x="244279" y="4091272"/>
            <a:ext cx="791120" cy="428705"/>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7000" rIns="27000" rtlCol="0" anchor="ctr"/>
          <a:lstStyle/>
          <a:p>
            <a:pPr algn="ctr"/>
            <a:r>
              <a:rPr kumimoji="1" lang="en-US" altLang="ja-JP" sz="1050">
                <a:solidFill>
                  <a:schemeClr val="tx1"/>
                </a:solidFill>
              </a:rPr>
              <a:t>Soil Carbon</a:t>
            </a:r>
            <a:endParaRPr kumimoji="1" lang="ja-JP" altLang="en-US" sz="1050">
              <a:solidFill>
                <a:schemeClr val="tx1"/>
              </a:solidFill>
            </a:endParaRPr>
          </a:p>
        </p:txBody>
      </p:sp>
      <p:sp>
        <p:nvSpPr>
          <p:cNvPr id="65" name="四角形: 角を丸くする 64">
            <a:extLst>
              <a:ext uri="{FF2B5EF4-FFF2-40B4-BE49-F238E27FC236}">
                <a16:creationId xmlns:a16="http://schemas.microsoft.com/office/drawing/2014/main" id="{C426EC81-26DA-4772-980E-10F1072992CF}"/>
              </a:ext>
            </a:extLst>
          </p:cNvPr>
          <p:cNvSpPr/>
          <p:nvPr/>
        </p:nvSpPr>
        <p:spPr>
          <a:xfrm>
            <a:off x="3294599" y="4215124"/>
            <a:ext cx="1384184" cy="364922"/>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latin typeface="Arial" panose="020B0604020202020204" pitchFamily="34" charset="0"/>
                <a:cs typeface="Arial" panose="020B0604020202020204" pitchFamily="34" charset="0"/>
              </a:rPr>
              <a:t>&lt; Disassembly</a:t>
            </a:r>
            <a:endParaRPr kumimoji="1" lang="ja-JP" altLang="en-US" sz="1050" dirty="0">
              <a:latin typeface="Arial" panose="020B0604020202020204" pitchFamily="34" charset="0"/>
              <a:cs typeface="Arial" panose="020B0604020202020204" pitchFamily="34" charset="0"/>
            </a:endParaRPr>
          </a:p>
        </p:txBody>
      </p:sp>
      <p:sp>
        <p:nvSpPr>
          <p:cNvPr id="66" name="四角形: 角を丸くする 65">
            <a:extLst>
              <a:ext uri="{FF2B5EF4-FFF2-40B4-BE49-F238E27FC236}">
                <a16:creationId xmlns:a16="http://schemas.microsoft.com/office/drawing/2014/main" id="{A000899A-478E-4421-BBAD-8248BE7F2E6C}"/>
              </a:ext>
            </a:extLst>
          </p:cNvPr>
          <p:cNvSpPr/>
          <p:nvPr/>
        </p:nvSpPr>
        <p:spPr>
          <a:xfrm>
            <a:off x="96720" y="3512024"/>
            <a:ext cx="1410576" cy="493818"/>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solidFill>
                  <a:schemeClr val="tx1"/>
                </a:solidFill>
                <a:latin typeface="Arial" panose="020B0604020202020204" pitchFamily="34" charset="0"/>
                <a:cs typeface="Arial" panose="020B0604020202020204" pitchFamily="34" charset="0"/>
              </a:rPr>
              <a:t>Carbon Sequestration&lt;</a:t>
            </a:r>
            <a:endParaRPr kumimoji="1" lang="ja-JP" altLang="en-US" sz="1050" dirty="0">
              <a:solidFill>
                <a:schemeClr val="tx1"/>
              </a:solidFill>
              <a:latin typeface="Arial" panose="020B0604020202020204" pitchFamily="34" charset="0"/>
              <a:cs typeface="Arial" panose="020B0604020202020204" pitchFamily="34" charset="0"/>
            </a:endParaRPr>
          </a:p>
        </p:txBody>
      </p:sp>
      <p:sp>
        <p:nvSpPr>
          <p:cNvPr id="67" name="正方形/長方形 66">
            <a:extLst>
              <a:ext uri="{FF2B5EF4-FFF2-40B4-BE49-F238E27FC236}">
                <a16:creationId xmlns:a16="http://schemas.microsoft.com/office/drawing/2014/main" id="{872D66F5-449E-459D-A42D-F7881CE268A5}"/>
              </a:ext>
            </a:extLst>
          </p:cNvPr>
          <p:cNvSpPr/>
          <p:nvPr/>
        </p:nvSpPr>
        <p:spPr>
          <a:xfrm>
            <a:off x="1177515" y="2475644"/>
            <a:ext cx="1857340" cy="26472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50" dirty="0">
                <a:solidFill>
                  <a:schemeClr val="tx1"/>
                </a:solidFill>
                <a:latin typeface="Arial" panose="020B0604020202020204" pitchFamily="34" charset="0"/>
                <a:cs typeface="Arial" panose="020B0604020202020204" pitchFamily="34" charset="0"/>
              </a:rPr>
              <a:t>Plowing into farmland</a:t>
            </a:r>
            <a:endParaRPr lang="ja-JP" altLang="en-US" sz="1050" dirty="0">
              <a:solidFill>
                <a:schemeClr val="tx1"/>
              </a:solidFill>
              <a:latin typeface="Arial" panose="020B0604020202020204" pitchFamily="34" charset="0"/>
              <a:cs typeface="Arial" panose="020B0604020202020204" pitchFamily="34" charset="0"/>
            </a:endParaRPr>
          </a:p>
        </p:txBody>
      </p:sp>
      <p:sp>
        <p:nvSpPr>
          <p:cNvPr id="68" name="矢印: 下 67">
            <a:extLst>
              <a:ext uri="{FF2B5EF4-FFF2-40B4-BE49-F238E27FC236}">
                <a16:creationId xmlns:a16="http://schemas.microsoft.com/office/drawing/2014/main" id="{34267010-3416-4B62-A393-AE2B5B6E53AD}"/>
              </a:ext>
            </a:extLst>
          </p:cNvPr>
          <p:cNvSpPr/>
          <p:nvPr/>
        </p:nvSpPr>
        <p:spPr>
          <a:xfrm rot="16200000">
            <a:off x="4575998" y="893803"/>
            <a:ext cx="205570" cy="1826978"/>
          </a:xfrm>
          <a:prstGeom prst="down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a:p>
        </p:txBody>
      </p:sp>
      <p:pic>
        <p:nvPicPr>
          <p:cNvPr id="69" name="図 68">
            <a:extLst>
              <a:ext uri="{FF2B5EF4-FFF2-40B4-BE49-F238E27FC236}">
                <a16:creationId xmlns:a16="http://schemas.microsoft.com/office/drawing/2014/main" id="{6859D158-A9DF-4AF7-9E2B-0EF99BBA04A3}"/>
              </a:ext>
            </a:extLst>
          </p:cNvPr>
          <p:cNvPicPr>
            <a:picLocks noChangeAspect="1"/>
          </p:cNvPicPr>
          <p:nvPr/>
        </p:nvPicPr>
        <p:blipFill rotWithShape="1">
          <a:blip r:embed="rId10">
            <a:extLst>
              <a:ext uri="{28A0092B-C50C-407E-A947-70E740481C1C}">
                <a14:useLocalDpi xmlns:a14="http://schemas.microsoft.com/office/drawing/2010/main" val="0"/>
              </a:ext>
            </a:extLst>
          </a:blip>
          <a:srcRect t="25806" r="12378"/>
          <a:stretch/>
        </p:blipFill>
        <p:spPr>
          <a:xfrm>
            <a:off x="5545875" y="919694"/>
            <a:ext cx="1711964" cy="1228760"/>
          </a:xfrm>
          <a:prstGeom prst="ellipse">
            <a:avLst/>
          </a:prstGeom>
          <a:ln>
            <a:noFill/>
          </a:ln>
          <a:effectLst>
            <a:softEdge rad="112500"/>
          </a:effectLst>
        </p:spPr>
      </p:pic>
      <p:pic>
        <p:nvPicPr>
          <p:cNvPr id="70" name="図 69">
            <a:extLst>
              <a:ext uri="{FF2B5EF4-FFF2-40B4-BE49-F238E27FC236}">
                <a16:creationId xmlns:a16="http://schemas.microsoft.com/office/drawing/2014/main" id="{B567EE11-B847-4710-BE5D-587B7FA9F235}"/>
              </a:ext>
            </a:extLst>
          </p:cNvPr>
          <p:cNvPicPr>
            <a:picLocks noChangeAspect="1"/>
          </p:cNvPicPr>
          <p:nvPr/>
        </p:nvPicPr>
        <p:blipFill rotWithShape="1">
          <a:blip r:embed="rId11">
            <a:extLst>
              <a:ext uri="{28A0092B-C50C-407E-A947-70E740481C1C}">
                <a14:useLocalDpi xmlns:a14="http://schemas.microsoft.com/office/drawing/2010/main" val="0"/>
              </a:ext>
            </a:extLst>
          </a:blip>
          <a:srcRect l="26451" t="22827" r="32373" b="42105"/>
          <a:stretch/>
        </p:blipFill>
        <p:spPr>
          <a:xfrm>
            <a:off x="6922540" y="1275886"/>
            <a:ext cx="1594082" cy="1142201"/>
          </a:xfrm>
          <a:prstGeom prst="ellipse">
            <a:avLst/>
          </a:prstGeom>
          <a:ln>
            <a:noFill/>
          </a:ln>
          <a:effectLst>
            <a:softEdge rad="112500"/>
          </a:effectLst>
        </p:spPr>
      </p:pic>
      <p:sp>
        <p:nvSpPr>
          <p:cNvPr id="71" name="正方形/長方形 70">
            <a:extLst>
              <a:ext uri="{FF2B5EF4-FFF2-40B4-BE49-F238E27FC236}">
                <a16:creationId xmlns:a16="http://schemas.microsoft.com/office/drawing/2014/main" id="{6F3B9629-5C40-473B-8FB0-78619EA836F3}"/>
              </a:ext>
            </a:extLst>
          </p:cNvPr>
          <p:cNvSpPr/>
          <p:nvPr/>
        </p:nvSpPr>
        <p:spPr>
          <a:xfrm>
            <a:off x="3900881" y="1465976"/>
            <a:ext cx="1511616" cy="2385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latin typeface="Arial" panose="020B0604020202020204" pitchFamily="34" charset="0"/>
                <a:cs typeface="Arial" panose="020B0604020202020204" pitchFamily="34" charset="0"/>
              </a:rPr>
              <a:t>Carbonization</a:t>
            </a:r>
            <a:endParaRPr kumimoji="1" lang="ja-JP" altLang="en-US" sz="1050" dirty="0">
              <a:latin typeface="Arial" panose="020B0604020202020204" pitchFamily="34" charset="0"/>
              <a:cs typeface="Arial" panose="020B0604020202020204" pitchFamily="34" charset="0"/>
            </a:endParaRPr>
          </a:p>
        </p:txBody>
      </p:sp>
      <p:sp>
        <p:nvSpPr>
          <p:cNvPr id="72" name="矢印: 下 71">
            <a:extLst>
              <a:ext uri="{FF2B5EF4-FFF2-40B4-BE49-F238E27FC236}">
                <a16:creationId xmlns:a16="http://schemas.microsoft.com/office/drawing/2014/main" id="{65228CED-3547-4CC1-9505-EF78DBD66F37}"/>
              </a:ext>
            </a:extLst>
          </p:cNvPr>
          <p:cNvSpPr/>
          <p:nvPr/>
        </p:nvSpPr>
        <p:spPr>
          <a:xfrm>
            <a:off x="6819754" y="2148454"/>
            <a:ext cx="205570" cy="1826978"/>
          </a:xfrm>
          <a:prstGeom prst="down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a:p>
        </p:txBody>
      </p:sp>
      <p:sp>
        <p:nvSpPr>
          <p:cNvPr id="73" name="楕円 72">
            <a:extLst>
              <a:ext uri="{FF2B5EF4-FFF2-40B4-BE49-F238E27FC236}">
                <a16:creationId xmlns:a16="http://schemas.microsoft.com/office/drawing/2014/main" id="{327E55C7-86B1-4C75-975F-BA9E1C89470D}"/>
              </a:ext>
            </a:extLst>
          </p:cNvPr>
          <p:cNvSpPr/>
          <p:nvPr/>
        </p:nvSpPr>
        <p:spPr>
          <a:xfrm>
            <a:off x="7895821" y="3597852"/>
            <a:ext cx="688961" cy="443321"/>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latin typeface="Arial" panose="020B0604020202020204" pitchFamily="34" charset="0"/>
                <a:cs typeface="Arial" panose="020B0604020202020204" pitchFamily="34" charset="0"/>
              </a:rPr>
              <a:t>CO2</a:t>
            </a:r>
            <a:endParaRPr kumimoji="1" lang="ja-JP" altLang="en-US" sz="1050" dirty="0">
              <a:latin typeface="Arial" panose="020B0604020202020204" pitchFamily="34" charset="0"/>
              <a:cs typeface="Arial" panose="020B0604020202020204" pitchFamily="34" charset="0"/>
            </a:endParaRPr>
          </a:p>
        </p:txBody>
      </p:sp>
      <p:sp>
        <p:nvSpPr>
          <p:cNvPr id="74" name="楕円 73">
            <a:extLst>
              <a:ext uri="{FF2B5EF4-FFF2-40B4-BE49-F238E27FC236}">
                <a16:creationId xmlns:a16="http://schemas.microsoft.com/office/drawing/2014/main" id="{54DBFCCE-878B-4E21-BFB8-CCBA101B8C26}"/>
              </a:ext>
            </a:extLst>
          </p:cNvPr>
          <p:cNvSpPr/>
          <p:nvPr/>
        </p:nvSpPr>
        <p:spPr>
          <a:xfrm>
            <a:off x="4825162" y="4023743"/>
            <a:ext cx="1266604" cy="685936"/>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00" dirty="0">
                <a:solidFill>
                  <a:schemeClr val="tx1"/>
                </a:solidFill>
                <a:latin typeface="Arial" panose="020B0604020202020204" pitchFamily="34" charset="0"/>
                <a:cs typeface="Arial" panose="020B0604020202020204" pitchFamily="34" charset="0"/>
              </a:rPr>
              <a:t>Soil Carbon</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75" name="四角形: 角を丸くする 74">
            <a:extLst>
              <a:ext uri="{FF2B5EF4-FFF2-40B4-BE49-F238E27FC236}">
                <a16:creationId xmlns:a16="http://schemas.microsoft.com/office/drawing/2014/main" id="{72690E74-32D6-46EE-871C-C0975743FF50}"/>
              </a:ext>
            </a:extLst>
          </p:cNvPr>
          <p:cNvSpPr/>
          <p:nvPr/>
        </p:nvSpPr>
        <p:spPr>
          <a:xfrm>
            <a:off x="7803890" y="4825819"/>
            <a:ext cx="1297774" cy="266618"/>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latin typeface="Arial" panose="020B0604020202020204" pitchFamily="34" charset="0"/>
                <a:cs typeface="Arial" panose="020B0604020202020204" pitchFamily="34" charset="0"/>
              </a:rPr>
              <a:t>&gt;Disassembly</a:t>
            </a:r>
            <a:endParaRPr kumimoji="1" lang="ja-JP" altLang="en-US" sz="1050" dirty="0">
              <a:latin typeface="Arial" panose="020B0604020202020204" pitchFamily="34" charset="0"/>
              <a:cs typeface="Arial" panose="020B0604020202020204" pitchFamily="34" charset="0"/>
            </a:endParaRPr>
          </a:p>
        </p:txBody>
      </p:sp>
      <p:sp>
        <p:nvSpPr>
          <p:cNvPr id="76" name="四角形: 角を丸くする 75">
            <a:extLst>
              <a:ext uri="{FF2B5EF4-FFF2-40B4-BE49-F238E27FC236}">
                <a16:creationId xmlns:a16="http://schemas.microsoft.com/office/drawing/2014/main" id="{FB8C2F8D-CC3B-4F3C-8EB2-44FCC45CF08B}"/>
              </a:ext>
            </a:extLst>
          </p:cNvPr>
          <p:cNvSpPr/>
          <p:nvPr/>
        </p:nvSpPr>
        <p:spPr>
          <a:xfrm>
            <a:off x="4804420" y="3479426"/>
            <a:ext cx="1537652" cy="493818"/>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solidFill>
                  <a:schemeClr val="tx1"/>
                </a:solidFill>
                <a:latin typeface="Arial" panose="020B0604020202020204" pitchFamily="34" charset="0"/>
                <a:cs typeface="Arial" panose="020B0604020202020204" pitchFamily="34" charset="0"/>
              </a:rPr>
              <a:t>Carbon Sequestration&gt;</a:t>
            </a:r>
            <a:endParaRPr kumimoji="1" lang="ja-JP" altLang="en-US" sz="1050" dirty="0">
              <a:solidFill>
                <a:schemeClr val="tx1"/>
              </a:solidFill>
              <a:latin typeface="Arial" panose="020B0604020202020204" pitchFamily="34" charset="0"/>
              <a:cs typeface="Arial" panose="020B0604020202020204" pitchFamily="34" charset="0"/>
            </a:endParaRPr>
          </a:p>
        </p:txBody>
      </p:sp>
      <p:sp>
        <p:nvSpPr>
          <p:cNvPr id="77" name="正方形/長方形 76">
            <a:extLst>
              <a:ext uri="{FF2B5EF4-FFF2-40B4-BE49-F238E27FC236}">
                <a16:creationId xmlns:a16="http://schemas.microsoft.com/office/drawing/2014/main" id="{78183E8B-A389-4F04-A5D3-A5972E1CE224}"/>
              </a:ext>
            </a:extLst>
          </p:cNvPr>
          <p:cNvSpPr/>
          <p:nvPr/>
        </p:nvSpPr>
        <p:spPr>
          <a:xfrm>
            <a:off x="5993974" y="2484247"/>
            <a:ext cx="1857340" cy="26472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50" dirty="0">
                <a:solidFill>
                  <a:schemeClr val="tx1"/>
                </a:solidFill>
                <a:latin typeface="Arial" panose="020B0604020202020204" pitchFamily="34" charset="0"/>
                <a:cs typeface="Arial" panose="020B0604020202020204" pitchFamily="34" charset="0"/>
              </a:rPr>
              <a:t>Plowing into farmland</a:t>
            </a:r>
            <a:endParaRPr lang="ja-JP" altLang="en-US" sz="1050" dirty="0">
              <a:solidFill>
                <a:schemeClr val="tx1"/>
              </a:solidFill>
              <a:latin typeface="Arial" panose="020B0604020202020204" pitchFamily="34" charset="0"/>
              <a:cs typeface="Arial" panose="020B0604020202020204" pitchFamily="34" charset="0"/>
            </a:endParaRPr>
          </a:p>
        </p:txBody>
      </p:sp>
      <p:pic>
        <p:nvPicPr>
          <p:cNvPr id="78" name="図 77">
            <a:extLst>
              <a:ext uri="{FF2B5EF4-FFF2-40B4-BE49-F238E27FC236}">
                <a16:creationId xmlns:a16="http://schemas.microsoft.com/office/drawing/2014/main" id="{807CE96E-6463-41B3-83C3-C9E3AC254A73}"/>
              </a:ext>
            </a:extLst>
          </p:cNvPr>
          <p:cNvPicPr>
            <a:picLocks noChangeAspect="1"/>
          </p:cNvPicPr>
          <p:nvPr/>
        </p:nvPicPr>
        <p:blipFill rotWithShape="1">
          <a:blip r:embed="rId12">
            <a:extLst>
              <a:ext uri="{28A0092B-C50C-407E-A947-70E740481C1C}">
                <a14:useLocalDpi xmlns:a14="http://schemas.microsoft.com/office/drawing/2010/main" val="0"/>
              </a:ext>
            </a:extLst>
          </a:blip>
          <a:srcRect t="25806" r="12378"/>
          <a:stretch/>
        </p:blipFill>
        <p:spPr>
          <a:xfrm>
            <a:off x="6010741" y="4045050"/>
            <a:ext cx="1118765" cy="802992"/>
          </a:xfrm>
          <a:prstGeom prst="ellipse">
            <a:avLst/>
          </a:prstGeom>
          <a:ln>
            <a:noFill/>
          </a:ln>
          <a:effectLst>
            <a:softEdge rad="112500"/>
          </a:effectLst>
        </p:spPr>
      </p:pic>
      <p:pic>
        <p:nvPicPr>
          <p:cNvPr id="79" name="図 78">
            <a:extLst>
              <a:ext uri="{FF2B5EF4-FFF2-40B4-BE49-F238E27FC236}">
                <a16:creationId xmlns:a16="http://schemas.microsoft.com/office/drawing/2014/main" id="{C9D7BD40-45C9-49F7-820A-893BA6A89ED1}"/>
              </a:ext>
            </a:extLst>
          </p:cNvPr>
          <p:cNvPicPr>
            <a:picLocks noChangeAspect="1"/>
          </p:cNvPicPr>
          <p:nvPr/>
        </p:nvPicPr>
        <p:blipFill rotWithShape="1">
          <a:blip r:embed="rId13">
            <a:extLst>
              <a:ext uri="{28A0092B-C50C-407E-A947-70E740481C1C}">
                <a14:useLocalDpi xmlns:a14="http://schemas.microsoft.com/office/drawing/2010/main" val="0"/>
              </a:ext>
            </a:extLst>
          </a:blip>
          <a:srcRect l="26451" t="22827" r="32373" b="42105"/>
          <a:stretch/>
        </p:blipFill>
        <p:spPr>
          <a:xfrm>
            <a:off x="6902950" y="4311226"/>
            <a:ext cx="942860" cy="675584"/>
          </a:xfrm>
          <a:prstGeom prst="ellipse">
            <a:avLst/>
          </a:prstGeom>
          <a:ln>
            <a:noFill/>
          </a:ln>
          <a:effectLst>
            <a:softEdge rad="112500"/>
          </a:effectLst>
        </p:spPr>
      </p:pic>
      <p:pic>
        <p:nvPicPr>
          <p:cNvPr id="80" name="図 79">
            <a:extLst>
              <a:ext uri="{FF2B5EF4-FFF2-40B4-BE49-F238E27FC236}">
                <a16:creationId xmlns:a16="http://schemas.microsoft.com/office/drawing/2014/main" id="{1990989C-AD89-4073-8257-78DDC3DB50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90423" y="4051954"/>
            <a:ext cx="336597" cy="336597"/>
          </a:xfrm>
          <a:prstGeom prst="rect">
            <a:avLst/>
          </a:prstGeom>
        </p:spPr>
      </p:pic>
      <p:pic>
        <p:nvPicPr>
          <p:cNvPr id="81" name="図 80">
            <a:extLst>
              <a:ext uri="{FF2B5EF4-FFF2-40B4-BE49-F238E27FC236}">
                <a16:creationId xmlns:a16="http://schemas.microsoft.com/office/drawing/2014/main" id="{18005B6B-76DA-40E6-BF95-E2A358B070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32980" y="4683970"/>
            <a:ext cx="335091" cy="335091"/>
          </a:xfrm>
          <a:prstGeom prst="rect">
            <a:avLst/>
          </a:prstGeom>
        </p:spPr>
      </p:pic>
      <p:pic>
        <p:nvPicPr>
          <p:cNvPr id="82" name="図 81">
            <a:extLst>
              <a:ext uri="{FF2B5EF4-FFF2-40B4-BE49-F238E27FC236}">
                <a16:creationId xmlns:a16="http://schemas.microsoft.com/office/drawing/2014/main" id="{302548DF-12C8-43FC-BCA7-38FD5536D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3640" y="4229199"/>
            <a:ext cx="367734" cy="318703"/>
          </a:xfrm>
          <a:prstGeom prst="rect">
            <a:avLst/>
          </a:prstGeom>
        </p:spPr>
      </p:pic>
      <p:sp>
        <p:nvSpPr>
          <p:cNvPr id="83" name="矢印: 上カーブ 82">
            <a:extLst>
              <a:ext uri="{FF2B5EF4-FFF2-40B4-BE49-F238E27FC236}">
                <a16:creationId xmlns:a16="http://schemas.microsoft.com/office/drawing/2014/main" id="{2082E7D3-695A-4859-97C3-D5B5ECD4102A}"/>
              </a:ext>
            </a:extLst>
          </p:cNvPr>
          <p:cNvSpPr/>
          <p:nvPr/>
        </p:nvSpPr>
        <p:spPr>
          <a:xfrm rot="482952" flipH="1">
            <a:off x="5350265" y="4697047"/>
            <a:ext cx="946646" cy="402862"/>
          </a:xfrm>
          <a:prstGeom prst="curvedUpArrow">
            <a:avLst>
              <a:gd name="adj1" fmla="val 25000"/>
              <a:gd name="adj2" fmla="val 47411"/>
              <a:gd name="adj3" fmla="val 25000"/>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endParaRPr>
          </a:p>
        </p:txBody>
      </p:sp>
      <p:sp>
        <p:nvSpPr>
          <p:cNvPr id="84" name="矢印: 右カーブ 83">
            <a:extLst>
              <a:ext uri="{FF2B5EF4-FFF2-40B4-BE49-F238E27FC236}">
                <a16:creationId xmlns:a16="http://schemas.microsoft.com/office/drawing/2014/main" id="{8CDE88D1-2848-4DBE-90A3-FA02BC626E2D}"/>
              </a:ext>
            </a:extLst>
          </p:cNvPr>
          <p:cNvSpPr/>
          <p:nvPr/>
        </p:nvSpPr>
        <p:spPr>
          <a:xfrm rot="12971024">
            <a:off x="8065705" y="4063335"/>
            <a:ext cx="269879" cy="798022"/>
          </a:xfrm>
          <a:prstGeom prst="curvedRightArrow">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solidFill>
                <a:schemeClr val="tx1"/>
              </a:solidFill>
            </a:endParaRPr>
          </a:p>
        </p:txBody>
      </p:sp>
      <p:sp>
        <p:nvSpPr>
          <p:cNvPr id="85" name="吹き出し: 角を丸めた四角形 84">
            <a:extLst>
              <a:ext uri="{FF2B5EF4-FFF2-40B4-BE49-F238E27FC236}">
                <a16:creationId xmlns:a16="http://schemas.microsoft.com/office/drawing/2014/main" id="{1836BD23-0D34-48C4-9A0F-C768F95D8098}"/>
              </a:ext>
            </a:extLst>
          </p:cNvPr>
          <p:cNvSpPr/>
          <p:nvPr/>
        </p:nvSpPr>
        <p:spPr>
          <a:xfrm>
            <a:off x="7025324" y="534334"/>
            <a:ext cx="2076340" cy="633734"/>
          </a:xfrm>
          <a:prstGeom prst="wedgeRoundRectCallout">
            <a:avLst>
              <a:gd name="adj1" fmla="val -35502"/>
              <a:gd name="adj2" fmla="val 69450"/>
              <a:gd name="adj3" fmla="val 1666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latin typeface="Arial Black" panose="020B0A04020102020204" pitchFamily="34" charset="0"/>
              </a:rPr>
              <a:t>Carbon that is difficult </a:t>
            </a:r>
          </a:p>
          <a:p>
            <a:pPr algn="ctr"/>
            <a:r>
              <a:rPr kumimoji="1" lang="en-US" altLang="ja-JP" sz="1200" dirty="0">
                <a:latin typeface="Arial Black" panose="020B0A04020102020204" pitchFamily="34" charset="0"/>
              </a:rPr>
              <a:t>to decompose </a:t>
            </a:r>
          </a:p>
          <a:p>
            <a:pPr algn="ctr"/>
            <a:r>
              <a:rPr kumimoji="1" lang="en-US" altLang="ja-JP" sz="1200" dirty="0">
                <a:latin typeface="Arial Black" panose="020B0A04020102020204" pitchFamily="34" charset="0"/>
              </a:rPr>
              <a:t>by microorganisms</a:t>
            </a:r>
            <a:endParaRPr kumimoji="1" lang="ja-JP" altLang="en-US" sz="1200" dirty="0">
              <a:latin typeface="Arial Black" panose="020B0A04020102020204" pitchFamily="34" charset="0"/>
            </a:endParaRPr>
          </a:p>
        </p:txBody>
      </p:sp>
      <p:sp>
        <p:nvSpPr>
          <p:cNvPr id="86" name="テキスト ボックス 85">
            <a:extLst>
              <a:ext uri="{FF2B5EF4-FFF2-40B4-BE49-F238E27FC236}">
                <a16:creationId xmlns:a16="http://schemas.microsoft.com/office/drawing/2014/main" id="{E48C316C-7F52-43C9-B66A-BAF7329251EA}"/>
              </a:ext>
            </a:extLst>
          </p:cNvPr>
          <p:cNvSpPr txBox="1"/>
          <p:nvPr/>
        </p:nvSpPr>
        <p:spPr>
          <a:xfrm>
            <a:off x="6413168" y="1514699"/>
            <a:ext cx="1224311" cy="369332"/>
          </a:xfrm>
          <a:prstGeom prst="rect">
            <a:avLst/>
          </a:prstGeom>
          <a:noFill/>
        </p:spPr>
        <p:txBody>
          <a:bodyPr wrap="square" rtlCol="0">
            <a:spAutoFit/>
          </a:bodyPr>
          <a:lstStyle/>
          <a:p>
            <a:r>
              <a:rPr kumimoji="1" lang="en-US" altLang="ja-JP" sz="1800" dirty="0">
                <a:solidFill>
                  <a:schemeClr val="bg1"/>
                </a:solidFill>
                <a:latin typeface="Arial Black" panose="020B0A04020102020204" pitchFamily="34" charset="0"/>
              </a:rPr>
              <a:t>Biochar</a:t>
            </a:r>
            <a:endParaRPr kumimoji="1" lang="ja-JP" altLang="en-US" sz="1800" dirty="0">
              <a:solidFill>
                <a:schemeClr val="bg1"/>
              </a:solidFill>
              <a:latin typeface="Arial Black" panose="020B0A04020102020204" pitchFamily="34" charset="0"/>
            </a:endParaRPr>
          </a:p>
        </p:txBody>
      </p:sp>
      <p:pic>
        <p:nvPicPr>
          <p:cNvPr id="2" name="図 1">
            <a:extLst>
              <a:ext uri="{FF2B5EF4-FFF2-40B4-BE49-F238E27FC236}">
                <a16:creationId xmlns:a16="http://schemas.microsoft.com/office/drawing/2014/main" id="{5CF29B85-862C-4036-A25F-071E57D2BAA3}"/>
              </a:ext>
            </a:extLst>
          </p:cNvPr>
          <p:cNvPicPr>
            <a:picLocks noChangeAspect="1"/>
          </p:cNvPicPr>
          <p:nvPr/>
        </p:nvPicPr>
        <p:blipFill rotWithShape="1">
          <a:blip r:embed="rId14">
            <a:extLst>
              <a:ext uri="{28A0092B-C50C-407E-A947-70E740481C1C}">
                <a14:useLocalDpi xmlns:a14="http://schemas.microsoft.com/office/drawing/2010/main" val="0"/>
              </a:ext>
            </a:extLst>
          </a:blip>
          <a:srcRect t="28369" b="25533"/>
          <a:stretch/>
        </p:blipFill>
        <p:spPr>
          <a:xfrm>
            <a:off x="7921251" y="0"/>
            <a:ext cx="1278899" cy="495300"/>
          </a:xfrm>
          <a:prstGeom prst="rect">
            <a:avLst/>
          </a:prstGeom>
        </p:spPr>
      </p:pic>
      <p:sp>
        <p:nvSpPr>
          <p:cNvPr id="3" name="楕円 2">
            <a:extLst>
              <a:ext uri="{FF2B5EF4-FFF2-40B4-BE49-F238E27FC236}">
                <a16:creationId xmlns:a16="http://schemas.microsoft.com/office/drawing/2014/main" id="{A9C86A13-100B-5071-3A65-44711BD60FFD}"/>
              </a:ext>
            </a:extLst>
          </p:cNvPr>
          <p:cNvSpPr/>
          <p:nvPr/>
        </p:nvSpPr>
        <p:spPr>
          <a:xfrm>
            <a:off x="2790463" y="2676481"/>
            <a:ext cx="1562229" cy="898461"/>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dirty="0">
                <a:latin typeface="Arial" panose="020B0604020202020204" pitchFamily="34" charset="0"/>
                <a:cs typeface="Arial" panose="020B0604020202020204" pitchFamily="34" charset="0"/>
              </a:rPr>
              <a:t>CO</a:t>
            </a:r>
            <a:r>
              <a:rPr kumimoji="1" lang="en-US" altLang="ja-JP" sz="2400" dirty="0">
                <a:latin typeface="Arial" panose="020B0604020202020204" pitchFamily="34" charset="0"/>
                <a:cs typeface="Arial" panose="020B0604020202020204" pitchFamily="34" charset="0"/>
              </a:rPr>
              <a:t>2</a:t>
            </a:r>
            <a:endParaRPr kumimoji="1" lang="ja-JP" altLang="en-US" sz="3600" dirty="0">
              <a:latin typeface="Arial" panose="020B0604020202020204" pitchFamily="34" charset="0"/>
              <a:cs typeface="Arial" panose="020B0604020202020204" pitchFamily="34" charset="0"/>
            </a:endParaRPr>
          </a:p>
        </p:txBody>
      </p:sp>
      <p:sp>
        <p:nvSpPr>
          <p:cNvPr id="5" name="四角形: 角を丸くする 4">
            <a:extLst>
              <a:ext uri="{FF2B5EF4-FFF2-40B4-BE49-F238E27FC236}">
                <a16:creationId xmlns:a16="http://schemas.microsoft.com/office/drawing/2014/main" id="{44F8C78B-99C5-468C-F6BC-0181D024277D}"/>
              </a:ext>
            </a:extLst>
          </p:cNvPr>
          <p:cNvSpPr/>
          <p:nvPr/>
        </p:nvSpPr>
        <p:spPr>
          <a:xfrm>
            <a:off x="3320554" y="4217889"/>
            <a:ext cx="1384184" cy="364922"/>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latin typeface="Arial" panose="020B0604020202020204" pitchFamily="34" charset="0"/>
                <a:cs typeface="Arial" panose="020B0604020202020204" pitchFamily="34" charset="0"/>
              </a:rPr>
              <a:t>&lt; Disassembly</a:t>
            </a:r>
            <a:endParaRPr kumimoji="1" lang="ja-JP" altLang="en-US" sz="1050" dirty="0">
              <a:latin typeface="Arial" panose="020B0604020202020204" pitchFamily="34" charset="0"/>
              <a:cs typeface="Arial" panose="020B0604020202020204" pitchFamily="34" charset="0"/>
            </a:endParaRPr>
          </a:p>
        </p:txBody>
      </p:sp>
      <p:sp>
        <p:nvSpPr>
          <p:cNvPr id="6" name="楕円 5">
            <a:extLst>
              <a:ext uri="{FF2B5EF4-FFF2-40B4-BE49-F238E27FC236}">
                <a16:creationId xmlns:a16="http://schemas.microsoft.com/office/drawing/2014/main" id="{D66A4BCB-8D65-54E0-6466-2EF0A1A83B09}"/>
              </a:ext>
            </a:extLst>
          </p:cNvPr>
          <p:cNvSpPr/>
          <p:nvPr/>
        </p:nvSpPr>
        <p:spPr>
          <a:xfrm>
            <a:off x="7921776" y="3600617"/>
            <a:ext cx="688961" cy="443321"/>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latin typeface="Arial" panose="020B0604020202020204" pitchFamily="34" charset="0"/>
                <a:cs typeface="Arial" panose="020B0604020202020204" pitchFamily="34" charset="0"/>
              </a:rPr>
              <a:t>CO2</a:t>
            </a:r>
            <a:endParaRPr kumimoji="1" lang="ja-JP" altLang="en-US" sz="1050" dirty="0">
              <a:latin typeface="Arial" panose="020B0604020202020204" pitchFamily="34" charset="0"/>
              <a:cs typeface="Arial" panose="020B0604020202020204" pitchFamily="34" charset="0"/>
            </a:endParaRPr>
          </a:p>
        </p:txBody>
      </p:sp>
      <p:sp>
        <p:nvSpPr>
          <p:cNvPr id="7" name="四角形: 角を丸くする 6">
            <a:extLst>
              <a:ext uri="{FF2B5EF4-FFF2-40B4-BE49-F238E27FC236}">
                <a16:creationId xmlns:a16="http://schemas.microsoft.com/office/drawing/2014/main" id="{40E5F14C-87A6-1B38-F256-90FFA5601B05}"/>
              </a:ext>
            </a:extLst>
          </p:cNvPr>
          <p:cNvSpPr/>
          <p:nvPr/>
        </p:nvSpPr>
        <p:spPr>
          <a:xfrm>
            <a:off x="7829845" y="4828584"/>
            <a:ext cx="1297774" cy="266618"/>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latin typeface="Arial" panose="020B0604020202020204" pitchFamily="34" charset="0"/>
                <a:cs typeface="Arial" panose="020B0604020202020204" pitchFamily="34" charset="0"/>
              </a:rPr>
              <a:t>&gt;Disassembly</a:t>
            </a:r>
            <a:endParaRPr kumimoji="1" lang="ja-JP" alt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4248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68539-1D5E-CD7A-E0B7-821BA84959FA}"/>
            </a:ext>
          </a:extLst>
        </p:cNvPr>
        <p:cNvGrpSpPr/>
        <p:nvPr/>
      </p:nvGrpSpPr>
      <p:grpSpPr>
        <a:xfrm>
          <a:off x="0" y="0"/>
          <a:ext cx="0" cy="0"/>
          <a:chOff x="0" y="0"/>
          <a:chExt cx="0" cy="0"/>
        </a:xfrm>
      </p:grpSpPr>
      <p:sp>
        <p:nvSpPr>
          <p:cNvPr id="5" name="スライド番号プレースホルダー 2">
            <a:extLst>
              <a:ext uri="{FF2B5EF4-FFF2-40B4-BE49-F238E27FC236}">
                <a16:creationId xmlns:a16="http://schemas.microsoft.com/office/drawing/2014/main" id="{BC108209-5050-4389-58DF-B8D306A83689}"/>
              </a:ext>
            </a:extLst>
          </p:cNvPr>
          <p:cNvSpPr>
            <a:spLocks noGrp="1"/>
          </p:cNvSpPr>
          <p:nvPr>
            <p:ph type="sldNum" sz="quarter" idx="12"/>
          </p:nvPr>
        </p:nvSpPr>
        <p:spPr/>
        <p:txBody>
          <a:bodyPr/>
          <a:lstStyle/>
          <a:p>
            <a:fld id="{5434F4B6-CC1C-4441-9C31-75789A5D723D}" type="slidenum">
              <a:rPr kumimoji="1" lang="ja-JP" altLang="en-US" smtClean="0"/>
              <a:t>8</a:t>
            </a:fld>
            <a:endParaRPr kumimoji="1" lang="ja-JP" altLang="en-US" dirty="0"/>
          </a:p>
        </p:txBody>
      </p:sp>
      <p:sp>
        <p:nvSpPr>
          <p:cNvPr id="2" name="タイトル 1">
            <a:extLst>
              <a:ext uri="{FF2B5EF4-FFF2-40B4-BE49-F238E27FC236}">
                <a16:creationId xmlns:a16="http://schemas.microsoft.com/office/drawing/2014/main" id="{15D065E3-1222-F32D-8F69-CC95469B2093}"/>
              </a:ext>
            </a:extLst>
          </p:cNvPr>
          <p:cNvSpPr>
            <a:spLocks noGrp="1"/>
          </p:cNvSpPr>
          <p:nvPr>
            <p:ph type="title" idx="4294967295"/>
          </p:nvPr>
        </p:nvSpPr>
        <p:spPr>
          <a:xfrm>
            <a:off x="140726" y="88391"/>
            <a:ext cx="6206808" cy="406909"/>
          </a:xfrm>
        </p:spPr>
        <p:txBody>
          <a:bodyPr>
            <a:noAutofit/>
          </a:bodyPr>
          <a:lstStyle/>
          <a:p>
            <a:r>
              <a:rPr lang="en-US" altLang="ja-JP" sz="3000" u="sng" dirty="0">
                <a:latin typeface="Meiryo UI" panose="020B0604030504040204" pitchFamily="50" charset="-128"/>
                <a:ea typeface="Meiryo UI" panose="020B0604030504040204" pitchFamily="50" charset="-128"/>
              </a:rPr>
              <a:t>Carbon storage by biochar</a:t>
            </a:r>
            <a:endParaRPr lang="ja-JP" altLang="en-US" sz="3000" u="sng" dirty="0">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05421794-8235-17F6-7889-8430C2557BA5}"/>
              </a:ext>
            </a:extLst>
          </p:cNvPr>
          <p:cNvSpPr/>
          <p:nvPr/>
        </p:nvSpPr>
        <p:spPr>
          <a:xfrm>
            <a:off x="557958" y="687873"/>
            <a:ext cx="8132093" cy="717259"/>
          </a:xfrm>
          <a:prstGeom prst="rect">
            <a:avLst/>
          </a:prstGeom>
          <a:ln w="28575">
            <a:prstDash val="solid"/>
          </a:ln>
        </p:spPr>
        <p:style>
          <a:lnRef idx="2">
            <a:schemeClr val="dk1"/>
          </a:lnRef>
          <a:fillRef idx="1">
            <a:schemeClr val="lt1"/>
          </a:fillRef>
          <a:effectRef idx="0">
            <a:schemeClr val="dk1"/>
          </a:effectRef>
          <a:fontRef idx="minor">
            <a:schemeClr val="dk1"/>
          </a:fontRef>
        </p:style>
        <p:txBody>
          <a:bodyPr lIns="189000" rtlCol="0" anchor="ctr"/>
          <a:lstStyle/>
          <a:p>
            <a:r>
              <a:rPr lang="en-US" altLang="ja-JP" sz="1500" dirty="0">
                <a:latin typeface="Arial" panose="020B0604020202020204" pitchFamily="34" charset="0"/>
                <a:ea typeface="BIZ UDPゴシック" panose="020B0400000000000000" pitchFamily="50" charset="-128"/>
                <a:cs typeface="Arial" panose="020B0604020202020204" pitchFamily="34" charset="0"/>
              </a:rPr>
              <a:t>Carbon storage</a:t>
            </a:r>
          </a:p>
          <a:p>
            <a:r>
              <a:rPr lang="en-US" altLang="ja-JP" sz="1500" dirty="0">
                <a:latin typeface="Arial" panose="020B0604020202020204" pitchFamily="34" charset="0"/>
                <a:ea typeface="BIZ UDPゴシック" panose="020B0400000000000000" pitchFamily="50" charset="-128"/>
                <a:cs typeface="Arial" panose="020B0604020202020204" pitchFamily="34" charset="0"/>
              </a:rPr>
              <a:t>= CO2 storage after project implementation - CO2 emissions from project implementation</a:t>
            </a:r>
            <a:endParaRPr kumimoji="1" lang="ja-JP" altLang="en-US" sz="1500" dirty="0">
              <a:latin typeface="Arial" panose="020B0604020202020204" pitchFamily="34" charset="0"/>
              <a:ea typeface="BIZ UDPゴシック" panose="020B0400000000000000" pitchFamily="50" charset="-128"/>
              <a:cs typeface="Arial" panose="020B0604020202020204" pitchFamily="34" charset="0"/>
            </a:endParaRPr>
          </a:p>
        </p:txBody>
      </p:sp>
      <p:sp>
        <p:nvSpPr>
          <p:cNvPr id="11" name="吹き出し: 四角形 10">
            <a:extLst>
              <a:ext uri="{FF2B5EF4-FFF2-40B4-BE49-F238E27FC236}">
                <a16:creationId xmlns:a16="http://schemas.microsoft.com/office/drawing/2014/main" id="{28886909-F1D4-8B97-382F-0B648DBF8E22}"/>
              </a:ext>
            </a:extLst>
          </p:cNvPr>
          <p:cNvSpPr/>
          <p:nvPr/>
        </p:nvSpPr>
        <p:spPr>
          <a:xfrm>
            <a:off x="3328332" y="2419593"/>
            <a:ext cx="5675153" cy="717259"/>
          </a:xfrm>
          <a:prstGeom prst="wedgeRectCallout">
            <a:avLst>
              <a:gd name="adj1" fmla="val 8847"/>
              <a:gd name="adj2" fmla="val -197607"/>
            </a:avLst>
          </a:prstGeom>
          <a:ln w="28575">
            <a:solidFill>
              <a:schemeClr val="accent1"/>
            </a:solidFill>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ja-JP" sz="1800" dirty="0">
                <a:latin typeface="Arial" panose="020B0604020202020204" pitchFamily="34" charset="0"/>
                <a:ea typeface="BIZ UDPゴシック" panose="020B0400000000000000" pitchFamily="50" charset="-128"/>
                <a:cs typeface="Arial" panose="020B0604020202020204" pitchFamily="34" charset="0"/>
              </a:rPr>
              <a:t>CO2 emitted during the transportation of biochar raw materials and biochar</a:t>
            </a:r>
            <a:endParaRPr kumimoji="1" lang="ja-JP" altLang="en-US" sz="1800" dirty="0">
              <a:latin typeface="Arial" panose="020B0604020202020204" pitchFamily="34" charset="0"/>
              <a:ea typeface="BIZ UDPゴシック" panose="020B0400000000000000" pitchFamily="50" charset="-128"/>
              <a:cs typeface="Arial" panose="020B0604020202020204" pitchFamily="34" charset="0"/>
            </a:endParaRPr>
          </a:p>
        </p:txBody>
      </p:sp>
      <p:cxnSp>
        <p:nvCxnSpPr>
          <p:cNvPr id="12" name="直線コネクタ 11">
            <a:extLst>
              <a:ext uri="{FF2B5EF4-FFF2-40B4-BE49-F238E27FC236}">
                <a16:creationId xmlns:a16="http://schemas.microsoft.com/office/drawing/2014/main" id="{A8AE9A5E-F3D6-16B2-B3A6-8C6871C3A088}"/>
              </a:ext>
            </a:extLst>
          </p:cNvPr>
          <p:cNvCxnSpPr>
            <a:cxnSpLocks/>
          </p:cNvCxnSpPr>
          <p:nvPr/>
        </p:nvCxnSpPr>
        <p:spPr>
          <a:xfrm>
            <a:off x="1201724" y="1359017"/>
            <a:ext cx="33639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吹き出し: 四角形 12">
            <a:extLst>
              <a:ext uri="{FF2B5EF4-FFF2-40B4-BE49-F238E27FC236}">
                <a16:creationId xmlns:a16="http://schemas.microsoft.com/office/drawing/2014/main" id="{9FA0F95D-5778-CC79-31AD-7D0034422EB3}"/>
              </a:ext>
            </a:extLst>
          </p:cNvPr>
          <p:cNvSpPr/>
          <p:nvPr/>
        </p:nvSpPr>
        <p:spPr>
          <a:xfrm>
            <a:off x="75501" y="1695708"/>
            <a:ext cx="8437229" cy="619654"/>
          </a:xfrm>
          <a:prstGeom prst="wedgeRectCallout">
            <a:avLst>
              <a:gd name="adj1" fmla="val -5366"/>
              <a:gd name="adj2" fmla="val -101616"/>
            </a:avLst>
          </a:prstGeom>
          <a:ln w="28575">
            <a:solidFill>
              <a:srgbClr val="FF0000"/>
            </a:solidFill>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ja-JP" sz="1800" dirty="0">
                <a:latin typeface="Arial" panose="020B0604020202020204" pitchFamily="34" charset="0"/>
                <a:ea typeface="BIZ UDPゴシック" panose="020B0400000000000000" pitchFamily="50" charset="-128"/>
                <a:cs typeface="Arial" panose="020B0604020202020204" pitchFamily="34" charset="0"/>
              </a:rPr>
              <a:t>= Amount of biochar added to soil (t) x carbon content x carbon remaining rate after 100 years x 44/12</a:t>
            </a:r>
            <a:endParaRPr kumimoji="1" lang="ja-JP" altLang="en-US" sz="1800" dirty="0">
              <a:latin typeface="Arial" panose="020B0604020202020204" pitchFamily="34" charset="0"/>
              <a:ea typeface="BIZ UDPゴシック" panose="020B0400000000000000" pitchFamily="50" charset="-128"/>
              <a:cs typeface="Arial" panose="020B0604020202020204" pitchFamily="34" charset="0"/>
            </a:endParaRPr>
          </a:p>
        </p:txBody>
      </p:sp>
      <p:cxnSp>
        <p:nvCxnSpPr>
          <p:cNvPr id="14" name="直線コネクタ 13">
            <a:extLst>
              <a:ext uri="{FF2B5EF4-FFF2-40B4-BE49-F238E27FC236}">
                <a16:creationId xmlns:a16="http://schemas.microsoft.com/office/drawing/2014/main" id="{988D49D8-C8E8-55B7-0C20-8CA152B05069}"/>
              </a:ext>
            </a:extLst>
          </p:cNvPr>
          <p:cNvCxnSpPr>
            <a:cxnSpLocks/>
          </p:cNvCxnSpPr>
          <p:nvPr/>
        </p:nvCxnSpPr>
        <p:spPr>
          <a:xfrm flipV="1">
            <a:off x="4751316" y="1359017"/>
            <a:ext cx="3490868" cy="629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89E16CC4-5267-4E36-6673-1EA147B2DC43}"/>
              </a:ext>
            </a:extLst>
          </p:cNvPr>
          <p:cNvSpPr txBox="1"/>
          <p:nvPr/>
        </p:nvSpPr>
        <p:spPr>
          <a:xfrm>
            <a:off x="372227" y="3253654"/>
            <a:ext cx="4155353" cy="415498"/>
          </a:xfrm>
          <a:prstGeom prst="rect">
            <a:avLst/>
          </a:prstGeom>
          <a:noFill/>
        </p:spPr>
        <p:txBody>
          <a:bodyPr wrap="square" rtlCol="0">
            <a:spAutoFit/>
          </a:bodyPr>
          <a:lstStyle/>
          <a:p>
            <a:r>
              <a:rPr lang="en-US" altLang="ja-JP" sz="1050" dirty="0">
                <a:latin typeface="BIZ UDPゴシック" panose="020B0400000000000000" pitchFamily="50" charset="-128"/>
                <a:ea typeface="BIZ UDPゴシック" panose="020B0400000000000000" pitchFamily="50" charset="-128"/>
                <a:cs typeface="Arial" panose="020B0604020202020204" pitchFamily="34" charset="0"/>
              </a:rPr>
              <a:t>Ex. Based on the rice cultivation demonstration experiment conducted by Tromso in Akita Prefecture</a:t>
            </a:r>
          </a:p>
        </p:txBody>
      </p:sp>
      <p:sp>
        <p:nvSpPr>
          <p:cNvPr id="16" name="正方形/長方形 15">
            <a:extLst>
              <a:ext uri="{FF2B5EF4-FFF2-40B4-BE49-F238E27FC236}">
                <a16:creationId xmlns:a16="http://schemas.microsoft.com/office/drawing/2014/main" id="{D1B51325-E16E-114F-D99A-24AF278611AD}"/>
              </a:ext>
            </a:extLst>
          </p:cNvPr>
          <p:cNvSpPr/>
          <p:nvPr/>
        </p:nvSpPr>
        <p:spPr>
          <a:xfrm>
            <a:off x="457346" y="3646069"/>
            <a:ext cx="5011308" cy="784830"/>
          </a:xfrm>
          <a:prstGeom prst="rect">
            <a:avLst/>
          </a:prstGeom>
        </p:spPr>
        <p:txBody>
          <a:bodyPr wrap="none">
            <a:spAutoFit/>
          </a:bodyPr>
          <a:lstStyle/>
          <a:p>
            <a:r>
              <a:rPr lang="nl-NL" altLang="ja-JP" sz="1500" dirty="0">
                <a:latin typeface="Arial" panose="020B0604020202020204" pitchFamily="34" charset="0"/>
                <a:ea typeface="BIZ UDPゴシック" panose="020B0400000000000000" pitchFamily="50" charset="-128"/>
                <a:cs typeface="Arial" panose="020B0604020202020204" pitchFamily="34" charset="0"/>
              </a:rPr>
              <a:t>STpj </a:t>
            </a:r>
            <a:r>
              <a:rPr lang="en-US" altLang="ja-JP" sz="1500" dirty="0">
                <a:latin typeface="Arial" panose="020B0604020202020204" pitchFamily="34" charset="0"/>
                <a:ea typeface="BIZ UDPゴシック" panose="020B0400000000000000" pitchFamily="50" charset="-128"/>
                <a:cs typeface="Arial" panose="020B0604020202020204" pitchFamily="34" charset="0"/>
              </a:rPr>
              <a:t>(CO2 storage volume after project implementation)</a:t>
            </a:r>
            <a:r>
              <a:rPr lang="nl-NL" altLang="ja-JP" sz="1500" dirty="0">
                <a:latin typeface="Arial" panose="020B0604020202020204" pitchFamily="34" charset="0"/>
                <a:ea typeface="BIZ UDPゴシック" panose="020B0400000000000000" pitchFamily="50" charset="-128"/>
                <a:cs typeface="Arial" panose="020B0604020202020204" pitchFamily="34" charset="0"/>
              </a:rPr>
              <a:t> </a:t>
            </a:r>
          </a:p>
          <a:p>
            <a:r>
              <a:rPr lang="nl-NL" altLang="ja-JP" sz="1500" dirty="0">
                <a:latin typeface="Arial" panose="020B0604020202020204" pitchFamily="34" charset="0"/>
                <a:ea typeface="BIZ UDPゴシック" panose="020B0400000000000000" pitchFamily="50" charset="-128"/>
                <a:cs typeface="Arial" panose="020B0604020202020204" pitchFamily="34" charset="0"/>
              </a:rPr>
              <a:t>= 1t</a:t>
            </a:r>
            <a:r>
              <a:rPr lang="en-US" altLang="ja-JP" sz="1500" dirty="0">
                <a:latin typeface="Arial" panose="020B0604020202020204" pitchFamily="34" charset="0"/>
                <a:ea typeface="BIZ UDPゴシック" panose="020B0400000000000000" pitchFamily="50" charset="-128"/>
                <a:cs typeface="Arial" panose="020B0604020202020204" pitchFamily="34" charset="0"/>
              </a:rPr>
              <a:t>C</a:t>
            </a:r>
            <a:r>
              <a:rPr lang="nl-NL" altLang="ja-JP" sz="1500" dirty="0">
                <a:latin typeface="Arial" panose="020B0604020202020204" pitchFamily="34" charset="0"/>
                <a:ea typeface="BIZ UDPゴシック" panose="020B0400000000000000" pitchFamily="50" charset="-128"/>
                <a:cs typeface="Arial" panose="020B0604020202020204" pitchFamily="34" charset="0"/>
              </a:rPr>
              <a:t>× 0.49</a:t>
            </a:r>
            <a:r>
              <a:rPr lang="en-US" altLang="ja-JP" sz="1500" dirty="0">
                <a:latin typeface="Arial" panose="020B0604020202020204" pitchFamily="34" charset="0"/>
                <a:ea typeface="BIZ UDPゴシック" panose="020B0400000000000000" pitchFamily="50" charset="-128"/>
                <a:cs typeface="Arial" panose="020B0604020202020204" pitchFamily="34" charset="0"/>
              </a:rPr>
              <a:t>%</a:t>
            </a:r>
            <a:r>
              <a:rPr lang="nl-NL" altLang="ja-JP" sz="1500" dirty="0">
                <a:latin typeface="Arial" panose="020B0604020202020204" pitchFamily="34" charset="0"/>
                <a:ea typeface="BIZ UDPゴシック" panose="020B0400000000000000" pitchFamily="50" charset="-128"/>
                <a:cs typeface="Arial" panose="020B0604020202020204" pitchFamily="34" charset="0"/>
              </a:rPr>
              <a:t> × 0.65</a:t>
            </a:r>
            <a:r>
              <a:rPr lang="en-US" altLang="ja-JP" sz="1500" dirty="0">
                <a:latin typeface="Arial" panose="020B0604020202020204" pitchFamily="34" charset="0"/>
                <a:ea typeface="BIZ UDPゴシック" panose="020B0400000000000000" pitchFamily="50" charset="-128"/>
                <a:cs typeface="Arial" panose="020B0604020202020204" pitchFamily="34" charset="0"/>
              </a:rPr>
              <a:t>%</a:t>
            </a:r>
            <a:r>
              <a:rPr lang="nl-NL" altLang="ja-JP" sz="1500" dirty="0">
                <a:latin typeface="Arial" panose="020B0604020202020204" pitchFamily="34" charset="0"/>
                <a:ea typeface="BIZ UDPゴシック" panose="020B0400000000000000" pitchFamily="50" charset="-128"/>
                <a:cs typeface="Arial" panose="020B0604020202020204" pitchFamily="34" charset="0"/>
              </a:rPr>
              <a:t> × 44 / 12</a:t>
            </a:r>
          </a:p>
          <a:p>
            <a:r>
              <a:rPr lang="nl-NL" altLang="ja-JP" sz="1500" dirty="0">
                <a:latin typeface="Arial" panose="020B0604020202020204" pitchFamily="34" charset="0"/>
                <a:ea typeface="BIZ UDPゴシック" panose="020B0400000000000000" pitchFamily="50" charset="-128"/>
                <a:cs typeface="Arial" panose="020B0604020202020204" pitchFamily="34" charset="0"/>
              </a:rPr>
              <a:t>= 1.17 tCO</a:t>
            </a:r>
            <a:r>
              <a:rPr lang="nl-NL" altLang="ja-JP" sz="1200" dirty="0">
                <a:latin typeface="Arial" panose="020B0604020202020204" pitchFamily="34" charset="0"/>
                <a:ea typeface="BIZ UDPゴシック" panose="020B0400000000000000" pitchFamily="50" charset="-128"/>
                <a:cs typeface="Arial" panose="020B0604020202020204" pitchFamily="34" charset="0"/>
              </a:rPr>
              <a:t>2</a:t>
            </a:r>
            <a:r>
              <a:rPr lang="nl-NL" altLang="ja-JP" sz="1500" dirty="0">
                <a:latin typeface="Arial" panose="020B0604020202020204" pitchFamily="34" charset="0"/>
                <a:ea typeface="BIZ UDPゴシック" panose="020B0400000000000000" pitchFamily="50" charset="-128"/>
                <a:cs typeface="Arial" panose="020B0604020202020204" pitchFamily="34" charset="0"/>
              </a:rPr>
              <a:t> </a:t>
            </a:r>
          </a:p>
        </p:txBody>
      </p:sp>
      <p:sp>
        <p:nvSpPr>
          <p:cNvPr id="17" name="正方形/長方形 16">
            <a:extLst>
              <a:ext uri="{FF2B5EF4-FFF2-40B4-BE49-F238E27FC236}">
                <a16:creationId xmlns:a16="http://schemas.microsoft.com/office/drawing/2014/main" id="{C7E3B947-1C6E-2090-065A-C6633A4F5A7E}"/>
              </a:ext>
            </a:extLst>
          </p:cNvPr>
          <p:cNvSpPr/>
          <p:nvPr/>
        </p:nvSpPr>
        <p:spPr>
          <a:xfrm>
            <a:off x="5412068" y="3505731"/>
            <a:ext cx="3738134" cy="784830"/>
          </a:xfrm>
          <a:prstGeom prst="rect">
            <a:avLst/>
          </a:prstGeom>
        </p:spPr>
        <p:txBody>
          <a:bodyPr wrap="square">
            <a:spAutoFit/>
          </a:bodyPr>
          <a:lstStyle/>
          <a:p>
            <a:r>
              <a:rPr lang="en-US" altLang="ja-JP" sz="1500" dirty="0" err="1">
                <a:latin typeface="Arial" panose="020B0604020202020204" pitchFamily="34" charset="0"/>
                <a:ea typeface="BIZ UDPゴシック" panose="020B0400000000000000" pitchFamily="50" charset="-128"/>
                <a:cs typeface="Arial" panose="020B0604020202020204" pitchFamily="34" charset="0"/>
              </a:rPr>
              <a:t>STtotal</a:t>
            </a:r>
            <a:r>
              <a:rPr lang="en-US" altLang="ja-JP" sz="1500" dirty="0">
                <a:latin typeface="Arial" panose="020B0604020202020204" pitchFamily="34" charset="0"/>
                <a:ea typeface="BIZ UDPゴシック" panose="020B0400000000000000" pitchFamily="50" charset="-128"/>
                <a:cs typeface="Arial" panose="020B0604020202020204" pitchFamily="34" charset="0"/>
              </a:rPr>
              <a:t> (Carbon Storage)</a:t>
            </a:r>
          </a:p>
          <a:p>
            <a:r>
              <a:rPr lang="en-US" altLang="ja-JP" sz="1500" dirty="0">
                <a:latin typeface="Arial" panose="020B0604020202020204" pitchFamily="34" charset="0"/>
                <a:ea typeface="BIZ UDPゴシック" panose="020B0400000000000000" pitchFamily="50" charset="-128"/>
                <a:cs typeface="Arial" panose="020B0604020202020204" pitchFamily="34" charset="0"/>
              </a:rPr>
              <a:t>= 1.17tCO</a:t>
            </a:r>
            <a:r>
              <a:rPr lang="en-US" altLang="ja-JP" sz="1200" dirty="0">
                <a:latin typeface="Arial" panose="020B0604020202020204" pitchFamily="34" charset="0"/>
                <a:ea typeface="BIZ UDPゴシック" panose="020B0400000000000000" pitchFamily="50" charset="-128"/>
                <a:cs typeface="Arial" panose="020B0604020202020204" pitchFamily="34" charset="0"/>
              </a:rPr>
              <a:t>2</a:t>
            </a:r>
            <a:r>
              <a:rPr lang="en-US" altLang="ja-JP" sz="1500" dirty="0">
                <a:latin typeface="Arial" panose="020B0604020202020204" pitchFamily="34" charset="0"/>
                <a:ea typeface="BIZ UDPゴシック" panose="020B0400000000000000" pitchFamily="50" charset="-128"/>
                <a:cs typeface="Arial" panose="020B0604020202020204" pitchFamily="34" charset="0"/>
              </a:rPr>
              <a:t> -  0.08tCO</a:t>
            </a:r>
            <a:r>
              <a:rPr lang="en-US" altLang="ja-JP" sz="1200" dirty="0">
                <a:latin typeface="Arial" panose="020B0604020202020204" pitchFamily="34" charset="0"/>
                <a:ea typeface="BIZ UDPゴシック" panose="020B0400000000000000" pitchFamily="50" charset="-128"/>
                <a:cs typeface="Arial" panose="020B0604020202020204" pitchFamily="34" charset="0"/>
              </a:rPr>
              <a:t>2</a:t>
            </a:r>
          </a:p>
          <a:p>
            <a:r>
              <a:rPr lang="en-US" altLang="ja-JP" sz="1500" dirty="0">
                <a:latin typeface="Arial" panose="020B0604020202020204" pitchFamily="34" charset="0"/>
                <a:ea typeface="BIZ UDPゴシック" panose="020B0400000000000000" pitchFamily="50" charset="-128"/>
                <a:cs typeface="Arial" panose="020B0604020202020204" pitchFamily="34" charset="0"/>
              </a:rPr>
              <a:t>=</a:t>
            </a:r>
            <a:r>
              <a:rPr lang="en-US" altLang="ja-JP" sz="1500" dirty="0">
                <a:solidFill>
                  <a:srgbClr val="FF0000"/>
                </a:solidFill>
                <a:latin typeface="Arial" panose="020B0604020202020204" pitchFamily="34" charset="0"/>
                <a:ea typeface="BIZ UDPゴシック" panose="020B0400000000000000" pitchFamily="50" charset="-128"/>
                <a:cs typeface="Arial" panose="020B0604020202020204" pitchFamily="34" charset="0"/>
              </a:rPr>
              <a:t>1.08 tCO</a:t>
            </a:r>
            <a:r>
              <a:rPr lang="en-US" altLang="ja-JP" sz="1200" dirty="0">
                <a:solidFill>
                  <a:srgbClr val="FF0000"/>
                </a:solidFill>
                <a:latin typeface="Arial" panose="020B0604020202020204" pitchFamily="34" charset="0"/>
                <a:ea typeface="BIZ UDPゴシック" panose="020B0400000000000000" pitchFamily="50" charset="-128"/>
                <a:cs typeface="Arial" panose="020B0604020202020204" pitchFamily="34" charset="0"/>
              </a:rPr>
              <a:t>2</a:t>
            </a:r>
            <a:r>
              <a:rPr lang="en-US" altLang="ja-JP" sz="1500" dirty="0">
                <a:solidFill>
                  <a:srgbClr val="FF0000"/>
                </a:solidFill>
                <a:latin typeface="Arial" panose="020B0604020202020204" pitchFamily="34" charset="0"/>
                <a:ea typeface="BIZ UDPゴシック" panose="020B0400000000000000" pitchFamily="50" charset="-128"/>
                <a:cs typeface="Arial" panose="020B0604020202020204" pitchFamily="34" charset="0"/>
              </a:rPr>
              <a:t> </a:t>
            </a:r>
            <a:endParaRPr lang="ja-JP" altLang="en-US" sz="1500" dirty="0">
              <a:solidFill>
                <a:srgbClr val="FF0000"/>
              </a:solidFill>
              <a:latin typeface="Arial" panose="020B0604020202020204" pitchFamily="34" charset="0"/>
              <a:ea typeface="BIZ UDPゴシック" panose="020B0400000000000000" pitchFamily="50" charset="-128"/>
              <a:cs typeface="Arial" panose="020B0604020202020204" pitchFamily="34" charset="0"/>
            </a:endParaRPr>
          </a:p>
        </p:txBody>
      </p:sp>
      <p:sp>
        <p:nvSpPr>
          <p:cNvPr id="18" name="吹き出し: 四角形 17">
            <a:extLst>
              <a:ext uri="{FF2B5EF4-FFF2-40B4-BE49-F238E27FC236}">
                <a16:creationId xmlns:a16="http://schemas.microsoft.com/office/drawing/2014/main" id="{590E2D59-1A97-2073-4337-81C89EB843A7}"/>
              </a:ext>
            </a:extLst>
          </p:cNvPr>
          <p:cNvSpPr/>
          <p:nvPr/>
        </p:nvSpPr>
        <p:spPr>
          <a:xfrm>
            <a:off x="5190629" y="4395311"/>
            <a:ext cx="3868865" cy="676913"/>
          </a:xfrm>
          <a:prstGeom prst="wedgeRectCallout">
            <a:avLst>
              <a:gd name="adj1" fmla="val -117650"/>
              <a:gd name="adj2" fmla="val -82143"/>
            </a:avLst>
          </a:prstGeom>
          <a:ln w="19050">
            <a:prstDash val="dash"/>
          </a:ln>
        </p:spPr>
        <p:style>
          <a:lnRef idx="2">
            <a:schemeClr val="dk1"/>
          </a:lnRef>
          <a:fillRef idx="1">
            <a:schemeClr val="lt1"/>
          </a:fillRef>
          <a:effectRef idx="0">
            <a:schemeClr val="dk1"/>
          </a:effectRef>
          <a:fontRef idx="minor">
            <a:schemeClr val="dk1"/>
          </a:fontRef>
        </p:style>
        <p:txBody>
          <a:bodyPr rtlCol="0" anchor="ctr"/>
          <a:lstStyle/>
          <a:p>
            <a:r>
              <a:rPr lang="en-US" altLang="ja-JP" sz="1050" dirty="0">
                <a:latin typeface="Arial" panose="020B0604020202020204" pitchFamily="34" charset="0"/>
                <a:ea typeface="BIZ UDPゴシック" panose="020B0400000000000000" pitchFamily="50" charset="-128"/>
                <a:cs typeface="Arial" panose="020B0604020202020204" pitchFamily="34" charset="0"/>
              </a:rPr>
              <a:t>Raw material: rice husk</a:t>
            </a:r>
          </a:p>
          <a:p>
            <a:r>
              <a:rPr lang="en-US" altLang="ja-JP" sz="1050" dirty="0">
                <a:latin typeface="Arial" panose="020B0604020202020204" pitchFamily="34" charset="0"/>
                <a:ea typeface="BIZ UDPゴシック" panose="020B0400000000000000" pitchFamily="50" charset="-128"/>
                <a:cs typeface="Arial" panose="020B0604020202020204" pitchFamily="34" charset="0"/>
              </a:rPr>
              <a:t>➤Carbon Content: 0.49</a:t>
            </a:r>
          </a:p>
          <a:p>
            <a:r>
              <a:rPr lang="en-US" altLang="ja-JP" sz="1050" dirty="0">
                <a:latin typeface="Arial" panose="020B0604020202020204" pitchFamily="34" charset="0"/>
                <a:ea typeface="BIZ UDPゴシック" panose="020B0400000000000000" pitchFamily="50" charset="-128"/>
                <a:cs typeface="Arial" panose="020B0604020202020204" pitchFamily="34" charset="0"/>
              </a:rPr>
              <a:t>➤ Carbon remaining rate after 100 years: 0.65</a:t>
            </a:r>
            <a:endParaRPr kumimoji="1" lang="ja-JP" altLang="en-US" sz="1050" dirty="0">
              <a:latin typeface="Arial" panose="020B0604020202020204" pitchFamily="34" charset="0"/>
              <a:ea typeface="BIZ UDPゴシック" panose="020B0400000000000000" pitchFamily="50" charset="-128"/>
              <a:cs typeface="Arial" panose="020B0604020202020204" pitchFamily="34" charset="0"/>
            </a:endParaRPr>
          </a:p>
        </p:txBody>
      </p:sp>
      <p:cxnSp>
        <p:nvCxnSpPr>
          <p:cNvPr id="19" name="直線コネクタ 18">
            <a:extLst>
              <a:ext uri="{FF2B5EF4-FFF2-40B4-BE49-F238E27FC236}">
                <a16:creationId xmlns:a16="http://schemas.microsoft.com/office/drawing/2014/main" id="{1AE77E7C-9AD1-5B7F-DF9F-1B90E6CEDEF4}"/>
              </a:ext>
            </a:extLst>
          </p:cNvPr>
          <p:cNvCxnSpPr>
            <a:cxnSpLocks/>
          </p:cNvCxnSpPr>
          <p:nvPr/>
        </p:nvCxnSpPr>
        <p:spPr>
          <a:xfrm>
            <a:off x="1108807" y="4137765"/>
            <a:ext cx="152963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9873F42E-3A19-B7C1-BC71-5500126DCD4A}"/>
              </a:ext>
            </a:extLst>
          </p:cNvPr>
          <p:cNvPicPr>
            <a:picLocks noChangeAspect="1"/>
          </p:cNvPicPr>
          <p:nvPr/>
        </p:nvPicPr>
        <p:blipFill rotWithShape="1">
          <a:blip r:embed="rId3">
            <a:extLst>
              <a:ext uri="{28A0092B-C50C-407E-A947-70E740481C1C}">
                <a14:useLocalDpi xmlns:a14="http://schemas.microsoft.com/office/drawing/2010/main" val="0"/>
              </a:ext>
            </a:extLst>
          </a:blip>
          <a:srcRect t="28369" b="25533"/>
          <a:stretch/>
        </p:blipFill>
        <p:spPr>
          <a:xfrm>
            <a:off x="7921251" y="0"/>
            <a:ext cx="1278899" cy="495300"/>
          </a:xfrm>
          <a:prstGeom prst="rect">
            <a:avLst/>
          </a:prstGeom>
        </p:spPr>
      </p:pic>
    </p:spTree>
    <p:extLst>
      <p:ext uri="{BB962C8B-B14F-4D97-AF65-F5344CB8AC3E}">
        <p14:creationId xmlns:p14="http://schemas.microsoft.com/office/powerpoint/2010/main" val="1926719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5"/>
          <p:cNvSpPr/>
          <p:nvPr/>
        </p:nvSpPr>
        <p:spPr>
          <a:xfrm>
            <a:off x="547425" y="1078700"/>
            <a:ext cx="3564600" cy="2982000"/>
          </a:xfrm>
          <a:prstGeom prst="roundRect">
            <a:avLst>
              <a:gd name="adj" fmla="val 5596"/>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15"/>
          <p:cNvSpPr/>
          <p:nvPr/>
        </p:nvSpPr>
        <p:spPr>
          <a:xfrm>
            <a:off x="4930400" y="1044575"/>
            <a:ext cx="3564600" cy="3016200"/>
          </a:xfrm>
          <a:prstGeom prst="roundRect">
            <a:avLst>
              <a:gd name="adj" fmla="val 4051"/>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15"/>
          <p:cNvSpPr txBox="1">
            <a:spLocks noGrp="1"/>
          </p:cNvSpPr>
          <p:nvPr>
            <p:ph type="title"/>
          </p:nvPr>
        </p:nvSpPr>
        <p:spPr>
          <a:xfrm>
            <a:off x="354801" y="180436"/>
            <a:ext cx="5527200" cy="4377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SzPts val="2000"/>
              <a:buNone/>
            </a:pPr>
            <a:r>
              <a:rPr lang="ja"/>
              <a:t>Why Only Tromso Can Do This?</a:t>
            </a:r>
            <a:endParaRPr/>
          </a:p>
        </p:txBody>
      </p:sp>
      <p:sp>
        <p:nvSpPr>
          <p:cNvPr id="263" name="Google Shape;263;p15"/>
          <p:cNvSpPr txBox="1"/>
          <p:nvPr/>
        </p:nvSpPr>
        <p:spPr>
          <a:xfrm>
            <a:off x="987225" y="3299118"/>
            <a:ext cx="2685000" cy="565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300"/>
              </a:spcBef>
              <a:spcAft>
                <a:spcPts val="0"/>
              </a:spcAft>
              <a:buClr>
                <a:srgbClr val="000000"/>
              </a:buClr>
              <a:buSzPts val="1500"/>
              <a:buFont typeface="Arial"/>
              <a:buNone/>
            </a:pPr>
            <a:r>
              <a:rPr lang="ja" sz="1500" b="1">
                <a:solidFill>
                  <a:srgbClr val="434343"/>
                </a:solidFill>
                <a:latin typeface="Noto Sans JP"/>
                <a:ea typeface="Noto Sans JP"/>
                <a:cs typeface="Noto Sans JP"/>
                <a:sym typeface="Noto Sans JP"/>
              </a:rPr>
              <a:t>A fragmented structure</a:t>
            </a:r>
            <a:endParaRPr sz="1500" b="1">
              <a:solidFill>
                <a:srgbClr val="434343"/>
              </a:solidFill>
              <a:latin typeface="Noto Sans JP"/>
              <a:ea typeface="Noto Sans JP"/>
              <a:cs typeface="Noto Sans JP"/>
              <a:sym typeface="Noto Sans JP"/>
            </a:endParaRPr>
          </a:p>
          <a:p>
            <a:pPr marL="0" marR="0" lvl="0" indent="0" algn="ctr" rtl="0">
              <a:lnSpc>
                <a:spcPct val="100000"/>
              </a:lnSpc>
              <a:spcBef>
                <a:spcPts val="300"/>
              </a:spcBef>
              <a:spcAft>
                <a:spcPts val="0"/>
              </a:spcAft>
              <a:buClr>
                <a:srgbClr val="000000"/>
              </a:buClr>
              <a:buSzPts val="1500"/>
              <a:buFont typeface="Arial"/>
              <a:buNone/>
            </a:pPr>
            <a:r>
              <a:rPr lang="ja" sz="1500" b="1">
                <a:solidFill>
                  <a:srgbClr val="434343"/>
                </a:solidFill>
                <a:latin typeface="Noto Sans JP"/>
                <a:ea typeface="Noto Sans JP"/>
                <a:cs typeface="Noto Sans JP"/>
                <a:sym typeface="Noto Sans JP"/>
              </a:rPr>
              <a:t> with different areas of application</a:t>
            </a:r>
            <a:endParaRPr sz="1500" b="1" i="0" u="none" strike="noStrike" cap="none">
              <a:solidFill>
                <a:srgbClr val="434343"/>
              </a:solidFill>
              <a:latin typeface="Noto Sans JP"/>
              <a:ea typeface="Noto Sans JP"/>
              <a:cs typeface="Noto Sans JP"/>
              <a:sym typeface="Noto Sans JP"/>
            </a:endParaRPr>
          </a:p>
        </p:txBody>
      </p:sp>
      <p:sp>
        <p:nvSpPr>
          <p:cNvPr id="264" name="Google Shape;264;p15"/>
          <p:cNvSpPr/>
          <p:nvPr/>
        </p:nvSpPr>
        <p:spPr>
          <a:xfrm>
            <a:off x="5307950" y="936109"/>
            <a:ext cx="2809500" cy="304200"/>
          </a:xfrm>
          <a:prstGeom prst="roundRect">
            <a:avLst>
              <a:gd name="adj" fmla="val 50000"/>
            </a:avLst>
          </a:prstGeom>
          <a:solidFill>
            <a:srgbClr val="2FA41C"/>
          </a:solidFill>
          <a:ln>
            <a:noFill/>
          </a:ln>
          <a:effectLst>
            <a:outerShdw blurRad="214313" algn="bl" rotWithShape="0">
              <a:srgbClr val="274E13">
                <a:alpha val="3921"/>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 sz="1000" b="1">
                <a:solidFill>
                  <a:schemeClr val="lt1"/>
                </a:solidFill>
                <a:latin typeface="Noto Sans JP"/>
                <a:ea typeface="Noto Sans JP"/>
                <a:cs typeface="Noto Sans JP"/>
                <a:sym typeface="Noto Sans JP"/>
              </a:rPr>
              <a:t>Tromso Model</a:t>
            </a:r>
            <a:r>
              <a:rPr lang="ja" sz="1050" b="1">
                <a:solidFill>
                  <a:srgbClr val="1F1F1F"/>
                </a:solidFill>
                <a:highlight>
                  <a:srgbClr val="FFFFFF"/>
                </a:highlight>
                <a:latin typeface="Roboto"/>
                <a:ea typeface="Roboto"/>
                <a:cs typeface="Roboto"/>
                <a:sym typeface="Roboto"/>
              </a:rPr>
              <a:t> </a:t>
            </a:r>
            <a:endParaRPr sz="1000" b="1" i="0" u="none" strike="noStrike" cap="none">
              <a:solidFill>
                <a:schemeClr val="lt1"/>
              </a:solidFill>
              <a:latin typeface="Noto Sans JP"/>
              <a:ea typeface="Noto Sans JP"/>
              <a:cs typeface="Noto Sans JP"/>
              <a:sym typeface="Noto Sans JP"/>
            </a:endParaRPr>
          </a:p>
        </p:txBody>
      </p:sp>
      <p:sp>
        <p:nvSpPr>
          <p:cNvPr id="265" name="Google Shape;265;p15"/>
          <p:cNvSpPr/>
          <p:nvPr/>
        </p:nvSpPr>
        <p:spPr>
          <a:xfrm>
            <a:off x="1061475" y="936109"/>
            <a:ext cx="2536500" cy="304200"/>
          </a:xfrm>
          <a:prstGeom prst="roundRect">
            <a:avLst>
              <a:gd name="adj" fmla="val 50000"/>
            </a:avLst>
          </a:prstGeom>
          <a:solidFill>
            <a:schemeClr val="lt1"/>
          </a:solidFill>
          <a:ln w="9525" cap="flat" cmpd="sng">
            <a:solidFill>
              <a:srgbClr val="2FA41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 sz="1100" b="1">
                <a:solidFill>
                  <a:srgbClr val="2FA41C"/>
                </a:solidFill>
                <a:latin typeface="Noto Sans JP"/>
                <a:ea typeface="Noto Sans JP"/>
                <a:cs typeface="Noto Sans JP"/>
                <a:sym typeface="Noto Sans JP"/>
              </a:rPr>
              <a:t>Conventional Model </a:t>
            </a:r>
            <a:endParaRPr sz="1100" b="1" i="0" u="none" strike="noStrike" cap="none">
              <a:solidFill>
                <a:srgbClr val="2FA41C"/>
              </a:solidFill>
              <a:latin typeface="Noto Sans JP"/>
              <a:ea typeface="Noto Sans JP"/>
              <a:cs typeface="Noto Sans JP"/>
              <a:sym typeface="Noto Sans JP"/>
            </a:endParaRPr>
          </a:p>
        </p:txBody>
      </p:sp>
      <p:sp>
        <p:nvSpPr>
          <p:cNvPr id="266" name="Google Shape;266;p15"/>
          <p:cNvSpPr/>
          <p:nvPr/>
        </p:nvSpPr>
        <p:spPr>
          <a:xfrm>
            <a:off x="729929" y="1870481"/>
            <a:ext cx="889500" cy="798600"/>
          </a:xfrm>
          <a:prstGeom prst="roundRect">
            <a:avLst>
              <a:gd name="adj" fmla="val 8466"/>
            </a:avLst>
          </a:prstGeom>
          <a:solidFill>
            <a:srgbClr val="EDF8F4">
              <a:alpha val="48627"/>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15"/>
          <p:cNvSpPr/>
          <p:nvPr/>
        </p:nvSpPr>
        <p:spPr>
          <a:xfrm>
            <a:off x="1899922" y="1870481"/>
            <a:ext cx="889500" cy="798600"/>
          </a:xfrm>
          <a:prstGeom prst="roundRect">
            <a:avLst>
              <a:gd name="adj" fmla="val 8466"/>
            </a:avLst>
          </a:prstGeom>
          <a:solidFill>
            <a:srgbClr val="EDF8F4">
              <a:alpha val="48627"/>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15"/>
          <p:cNvSpPr/>
          <p:nvPr/>
        </p:nvSpPr>
        <p:spPr>
          <a:xfrm>
            <a:off x="5175679" y="1430279"/>
            <a:ext cx="953100" cy="798600"/>
          </a:xfrm>
          <a:prstGeom prst="roundRect">
            <a:avLst>
              <a:gd name="adj" fmla="val 8466"/>
            </a:avLst>
          </a:prstGeom>
          <a:solidFill>
            <a:srgbClr val="EDF8F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15"/>
          <p:cNvSpPr/>
          <p:nvPr/>
        </p:nvSpPr>
        <p:spPr>
          <a:xfrm>
            <a:off x="6252752" y="1430279"/>
            <a:ext cx="953100" cy="798600"/>
          </a:xfrm>
          <a:prstGeom prst="roundRect">
            <a:avLst>
              <a:gd name="adj" fmla="val 8466"/>
            </a:avLst>
          </a:prstGeom>
          <a:solidFill>
            <a:srgbClr val="EDF8F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70" name="Google Shape;270;p15"/>
          <p:cNvGrpSpPr/>
          <p:nvPr/>
        </p:nvGrpSpPr>
        <p:grpSpPr>
          <a:xfrm>
            <a:off x="4265985" y="2386048"/>
            <a:ext cx="560400" cy="527700"/>
            <a:chOff x="4291425" y="2534451"/>
            <a:chExt cx="560400" cy="527700"/>
          </a:xfrm>
        </p:grpSpPr>
        <p:sp>
          <p:nvSpPr>
            <p:cNvPr id="271" name="Google Shape;271;p15"/>
            <p:cNvSpPr/>
            <p:nvPr/>
          </p:nvSpPr>
          <p:spPr>
            <a:xfrm>
              <a:off x="4291425" y="2671400"/>
              <a:ext cx="316500" cy="253800"/>
            </a:xfrm>
            <a:prstGeom prst="rect">
              <a:avLst/>
            </a:prstGeom>
            <a:gradFill>
              <a:gsLst>
                <a:gs pos="0">
                  <a:srgbClr val="37B700"/>
                </a:gs>
                <a:gs pos="100000">
                  <a:srgbClr val="1A5600"/>
                </a:gs>
              </a:gsLst>
              <a:lin ang="2698631"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sp>
          <p:nvSpPr>
            <p:cNvPr id="272" name="Google Shape;272;p15"/>
            <p:cNvSpPr/>
            <p:nvPr/>
          </p:nvSpPr>
          <p:spPr>
            <a:xfrm rot="5400000">
              <a:off x="4448925" y="2659251"/>
              <a:ext cx="527700" cy="278100"/>
            </a:xfrm>
            <a:prstGeom prst="triangle">
              <a:avLst>
                <a:gd name="adj" fmla="val 50000"/>
              </a:avLst>
            </a:prstGeom>
            <a:gradFill>
              <a:gsLst>
                <a:gs pos="0">
                  <a:srgbClr val="37B700"/>
                </a:gs>
                <a:gs pos="100000">
                  <a:srgbClr val="1A5600"/>
                </a:gs>
              </a:gsLst>
              <a:lin ang="2698631"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Noto Sans JP"/>
                <a:ea typeface="Noto Sans JP"/>
                <a:cs typeface="Noto Sans JP"/>
                <a:sym typeface="Noto Sans JP"/>
              </a:endParaRPr>
            </a:p>
          </p:txBody>
        </p:sp>
      </p:grpSp>
      <p:sp>
        <p:nvSpPr>
          <p:cNvPr id="273" name="Google Shape;273;p15"/>
          <p:cNvSpPr txBox="1">
            <a:spLocks noGrp="1"/>
          </p:cNvSpPr>
          <p:nvPr>
            <p:ph type="sldNum" idx="12"/>
          </p:nvPr>
        </p:nvSpPr>
        <p:spPr>
          <a:xfrm>
            <a:off x="8648900" y="172008"/>
            <a:ext cx="4014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ltLang="ja"/>
              <a:t>9</a:t>
            </a:fld>
            <a:endParaRPr/>
          </a:p>
        </p:txBody>
      </p:sp>
      <p:sp>
        <p:nvSpPr>
          <p:cNvPr id="274" name="Google Shape;274;p15"/>
          <p:cNvSpPr/>
          <p:nvPr/>
        </p:nvSpPr>
        <p:spPr>
          <a:xfrm>
            <a:off x="6342576" y="2549375"/>
            <a:ext cx="820993" cy="820929"/>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5"/>
          <p:cNvSpPr/>
          <p:nvPr/>
        </p:nvSpPr>
        <p:spPr>
          <a:xfrm>
            <a:off x="3036310" y="1870481"/>
            <a:ext cx="889500" cy="798600"/>
          </a:xfrm>
          <a:prstGeom prst="roundRect">
            <a:avLst>
              <a:gd name="adj" fmla="val 8466"/>
            </a:avLst>
          </a:prstGeom>
          <a:solidFill>
            <a:srgbClr val="EDF8F4">
              <a:alpha val="48627"/>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15"/>
          <p:cNvSpPr/>
          <p:nvPr/>
        </p:nvSpPr>
        <p:spPr>
          <a:xfrm>
            <a:off x="7339426" y="1430279"/>
            <a:ext cx="953100" cy="798600"/>
          </a:xfrm>
          <a:prstGeom prst="roundRect">
            <a:avLst>
              <a:gd name="adj" fmla="val 8466"/>
            </a:avLst>
          </a:prstGeom>
          <a:solidFill>
            <a:srgbClr val="EDF8F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5"/>
          <p:cNvSpPr txBox="1"/>
          <p:nvPr/>
        </p:nvSpPr>
        <p:spPr>
          <a:xfrm>
            <a:off x="791878" y="1743247"/>
            <a:ext cx="765600" cy="225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300"/>
              </a:spcBef>
              <a:spcAft>
                <a:spcPts val="0"/>
              </a:spcAft>
              <a:buClr>
                <a:srgbClr val="000000"/>
              </a:buClr>
              <a:buSzPts val="800"/>
              <a:buFont typeface="Arial"/>
              <a:buNone/>
            </a:pPr>
            <a:r>
              <a:rPr lang="ja" sz="800" b="1">
                <a:solidFill>
                  <a:srgbClr val="666666"/>
                </a:solidFill>
                <a:latin typeface="Noto Sans JP"/>
                <a:ea typeface="Noto Sans JP"/>
                <a:cs typeface="Noto Sans JP"/>
                <a:sym typeface="Noto Sans JP"/>
              </a:rPr>
              <a:t>Equipment Manufacturing</a:t>
            </a:r>
            <a:endParaRPr sz="800" b="1" i="0" u="none" strike="noStrike" cap="none">
              <a:solidFill>
                <a:srgbClr val="666666"/>
              </a:solidFill>
              <a:latin typeface="Noto Sans JP"/>
              <a:ea typeface="Noto Sans JP"/>
              <a:cs typeface="Noto Sans JP"/>
              <a:sym typeface="Noto Sans JP"/>
            </a:endParaRPr>
          </a:p>
        </p:txBody>
      </p:sp>
      <p:sp>
        <p:nvSpPr>
          <p:cNvPr id="278" name="Google Shape;278;p15"/>
          <p:cNvSpPr txBox="1"/>
          <p:nvPr/>
        </p:nvSpPr>
        <p:spPr>
          <a:xfrm>
            <a:off x="1961872" y="1743247"/>
            <a:ext cx="765600" cy="225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300"/>
              </a:spcBef>
              <a:spcAft>
                <a:spcPts val="0"/>
              </a:spcAft>
              <a:buClr>
                <a:srgbClr val="000000"/>
              </a:buClr>
              <a:buSzPts val="800"/>
              <a:buFont typeface="Arial"/>
              <a:buNone/>
            </a:pPr>
            <a:r>
              <a:rPr lang="ja" sz="800" b="1">
                <a:solidFill>
                  <a:srgbClr val="666666"/>
                </a:solidFill>
                <a:latin typeface="Noto Sans JP"/>
                <a:ea typeface="Noto Sans JP"/>
                <a:cs typeface="Noto Sans JP"/>
                <a:sym typeface="Noto Sans JP"/>
              </a:rPr>
              <a:t>Agronomic Guidance</a:t>
            </a:r>
            <a:endParaRPr sz="800" b="1" i="0" u="none" strike="noStrike" cap="none">
              <a:solidFill>
                <a:srgbClr val="666666"/>
              </a:solidFill>
              <a:latin typeface="Noto Sans JP"/>
              <a:ea typeface="Noto Sans JP"/>
              <a:cs typeface="Noto Sans JP"/>
              <a:sym typeface="Noto Sans JP"/>
            </a:endParaRPr>
          </a:p>
        </p:txBody>
      </p:sp>
      <p:sp>
        <p:nvSpPr>
          <p:cNvPr id="279" name="Google Shape;279;p15"/>
          <p:cNvSpPr txBox="1"/>
          <p:nvPr/>
        </p:nvSpPr>
        <p:spPr>
          <a:xfrm>
            <a:off x="3098261" y="1743247"/>
            <a:ext cx="765600" cy="225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300"/>
              </a:spcBef>
              <a:spcAft>
                <a:spcPts val="0"/>
              </a:spcAft>
              <a:buClr>
                <a:srgbClr val="000000"/>
              </a:buClr>
              <a:buSzPts val="800"/>
              <a:buFont typeface="Arial"/>
              <a:buNone/>
            </a:pPr>
            <a:r>
              <a:rPr lang="ja" sz="800" b="1">
                <a:solidFill>
                  <a:srgbClr val="666666"/>
                </a:solidFill>
                <a:latin typeface="Noto Sans JP"/>
                <a:ea typeface="Noto Sans JP"/>
                <a:cs typeface="Noto Sans JP"/>
                <a:sym typeface="Noto Sans JP"/>
              </a:rPr>
              <a:t>Various Analyses</a:t>
            </a:r>
            <a:endParaRPr sz="800" b="1" i="0" u="none" strike="noStrike" cap="none">
              <a:solidFill>
                <a:srgbClr val="666666"/>
              </a:solidFill>
              <a:latin typeface="Noto Sans JP"/>
              <a:ea typeface="Noto Sans JP"/>
              <a:cs typeface="Noto Sans JP"/>
              <a:sym typeface="Noto Sans JP"/>
            </a:endParaRPr>
          </a:p>
        </p:txBody>
      </p:sp>
      <p:cxnSp>
        <p:nvCxnSpPr>
          <p:cNvPr id="280" name="Google Shape;280;p15"/>
          <p:cNvCxnSpPr/>
          <p:nvPr/>
        </p:nvCxnSpPr>
        <p:spPr>
          <a:xfrm>
            <a:off x="1767675" y="1369889"/>
            <a:ext cx="0" cy="1766100"/>
          </a:xfrm>
          <a:prstGeom prst="straightConnector1">
            <a:avLst/>
          </a:prstGeom>
          <a:noFill/>
          <a:ln w="9525" cap="flat" cmpd="sng">
            <a:solidFill>
              <a:schemeClr val="dk2"/>
            </a:solidFill>
            <a:prstDash val="dot"/>
            <a:round/>
            <a:headEnd type="none" w="sm" len="sm"/>
            <a:tailEnd type="none" w="sm" len="sm"/>
          </a:ln>
        </p:spPr>
      </p:cxnSp>
      <p:cxnSp>
        <p:nvCxnSpPr>
          <p:cNvPr id="281" name="Google Shape;281;p15"/>
          <p:cNvCxnSpPr/>
          <p:nvPr/>
        </p:nvCxnSpPr>
        <p:spPr>
          <a:xfrm>
            <a:off x="2930725" y="1369889"/>
            <a:ext cx="0" cy="1766100"/>
          </a:xfrm>
          <a:prstGeom prst="straightConnector1">
            <a:avLst/>
          </a:prstGeom>
          <a:noFill/>
          <a:ln w="9525" cap="flat" cmpd="sng">
            <a:solidFill>
              <a:schemeClr val="dk2"/>
            </a:solidFill>
            <a:prstDash val="dot"/>
            <a:round/>
            <a:headEnd type="none" w="sm" len="sm"/>
            <a:tailEnd type="none" w="sm" len="sm"/>
          </a:ln>
        </p:spPr>
      </p:cxnSp>
      <p:sp>
        <p:nvSpPr>
          <p:cNvPr id="282" name="Google Shape;282;p15"/>
          <p:cNvSpPr txBox="1"/>
          <p:nvPr/>
        </p:nvSpPr>
        <p:spPr>
          <a:xfrm>
            <a:off x="791878" y="1380147"/>
            <a:ext cx="765600" cy="225600"/>
          </a:xfrm>
          <a:prstGeom prst="rect">
            <a:avLst/>
          </a:prstGeom>
          <a:solidFill>
            <a:srgbClr val="EFEFEF"/>
          </a:solidFill>
          <a:ln>
            <a:noFill/>
          </a:ln>
        </p:spPr>
        <p:txBody>
          <a:bodyPr spcFirstLastPara="1" wrap="square" lIns="0" tIns="0" rIns="0" bIns="0" anchor="ctr" anchorCtr="0">
            <a:noAutofit/>
          </a:bodyPr>
          <a:lstStyle/>
          <a:p>
            <a:pPr marL="0" marR="0" lvl="0" indent="0" algn="ctr" rtl="0">
              <a:lnSpc>
                <a:spcPct val="100000"/>
              </a:lnSpc>
              <a:spcBef>
                <a:spcPts val="300"/>
              </a:spcBef>
              <a:spcAft>
                <a:spcPts val="0"/>
              </a:spcAft>
              <a:buClr>
                <a:srgbClr val="000000"/>
              </a:buClr>
              <a:buSzPts val="800"/>
              <a:buFont typeface="Arial"/>
              <a:buNone/>
            </a:pPr>
            <a:r>
              <a:rPr lang="ja" sz="800" b="1">
                <a:solidFill>
                  <a:schemeClr val="dk2"/>
                </a:solidFill>
                <a:latin typeface="Noto Sans JP"/>
                <a:ea typeface="Noto Sans JP"/>
                <a:cs typeface="Noto Sans JP"/>
                <a:sym typeface="Noto Sans JP"/>
              </a:rPr>
              <a:t>Company </a:t>
            </a:r>
            <a:r>
              <a:rPr lang="ja" sz="800" b="1" i="0" u="none" strike="noStrike" cap="none">
                <a:solidFill>
                  <a:schemeClr val="dk2"/>
                </a:solidFill>
                <a:latin typeface="Noto Sans JP"/>
                <a:ea typeface="Noto Sans JP"/>
                <a:cs typeface="Noto Sans JP"/>
                <a:sym typeface="Noto Sans JP"/>
              </a:rPr>
              <a:t>Ａ</a:t>
            </a:r>
            <a:endParaRPr sz="800" b="1" i="0" u="none" strike="noStrike" cap="none">
              <a:solidFill>
                <a:schemeClr val="dk2"/>
              </a:solidFill>
              <a:latin typeface="Noto Sans JP"/>
              <a:ea typeface="Noto Sans JP"/>
              <a:cs typeface="Noto Sans JP"/>
              <a:sym typeface="Noto Sans JP"/>
            </a:endParaRPr>
          </a:p>
        </p:txBody>
      </p:sp>
      <p:sp>
        <p:nvSpPr>
          <p:cNvPr id="283" name="Google Shape;283;p15"/>
          <p:cNvSpPr txBox="1"/>
          <p:nvPr/>
        </p:nvSpPr>
        <p:spPr>
          <a:xfrm>
            <a:off x="1961872" y="1380147"/>
            <a:ext cx="765600" cy="225600"/>
          </a:xfrm>
          <a:prstGeom prst="rect">
            <a:avLst/>
          </a:prstGeom>
          <a:solidFill>
            <a:srgbClr val="EFEFEF"/>
          </a:solidFill>
          <a:ln>
            <a:noFill/>
          </a:ln>
        </p:spPr>
        <p:txBody>
          <a:bodyPr spcFirstLastPara="1" wrap="square" lIns="0" tIns="0" rIns="0" bIns="0" anchor="ctr" anchorCtr="0">
            <a:noAutofit/>
          </a:bodyPr>
          <a:lstStyle/>
          <a:p>
            <a:pPr marL="0" marR="0" lvl="0" indent="0" algn="ctr" rtl="0">
              <a:lnSpc>
                <a:spcPct val="100000"/>
              </a:lnSpc>
              <a:spcBef>
                <a:spcPts val="300"/>
              </a:spcBef>
              <a:spcAft>
                <a:spcPts val="0"/>
              </a:spcAft>
              <a:buClr>
                <a:srgbClr val="000000"/>
              </a:buClr>
              <a:buSzPts val="800"/>
              <a:buFont typeface="Arial"/>
              <a:buNone/>
            </a:pPr>
            <a:r>
              <a:rPr lang="ja" sz="800" b="1">
                <a:solidFill>
                  <a:schemeClr val="dk2"/>
                </a:solidFill>
                <a:latin typeface="Noto Sans JP"/>
                <a:ea typeface="Noto Sans JP"/>
                <a:cs typeface="Noto Sans JP"/>
                <a:sym typeface="Noto Sans JP"/>
              </a:rPr>
              <a:t>Company </a:t>
            </a:r>
            <a:r>
              <a:rPr lang="ja" sz="800" b="1" i="0" u="none" strike="noStrike" cap="none">
                <a:solidFill>
                  <a:schemeClr val="dk2"/>
                </a:solidFill>
                <a:latin typeface="Noto Sans JP"/>
                <a:ea typeface="Noto Sans JP"/>
                <a:cs typeface="Noto Sans JP"/>
                <a:sym typeface="Noto Sans JP"/>
              </a:rPr>
              <a:t>Ｂ</a:t>
            </a:r>
            <a:endParaRPr sz="800" b="1" i="0" u="none" strike="noStrike" cap="none">
              <a:solidFill>
                <a:schemeClr val="dk2"/>
              </a:solidFill>
              <a:latin typeface="Noto Sans JP"/>
              <a:ea typeface="Noto Sans JP"/>
              <a:cs typeface="Noto Sans JP"/>
              <a:sym typeface="Noto Sans JP"/>
            </a:endParaRPr>
          </a:p>
        </p:txBody>
      </p:sp>
      <p:sp>
        <p:nvSpPr>
          <p:cNvPr id="284" name="Google Shape;284;p15"/>
          <p:cNvSpPr txBox="1"/>
          <p:nvPr/>
        </p:nvSpPr>
        <p:spPr>
          <a:xfrm>
            <a:off x="3098261" y="1380147"/>
            <a:ext cx="765600" cy="225600"/>
          </a:xfrm>
          <a:prstGeom prst="rect">
            <a:avLst/>
          </a:prstGeom>
          <a:solidFill>
            <a:srgbClr val="EFEFEF"/>
          </a:solidFill>
          <a:ln>
            <a:noFill/>
          </a:ln>
        </p:spPr>
        <p:txBody>
          <a:bodyPr spcFirstLastPara="1" wrap="square" lIns="0" tIns="0" rIns="0" bIns="0" anchor="ctr" anchorCtr="0">
            <a:noAutofit/>
          </a:bodyPr>
          <a:lstStyle/>
          <a:p>
            <a:pPr marL="0" marR="0" lvl="0" indent="0" algn="ctr" rtl="0">
              <a:lnSpc>
                <a:spcPct val="100000"/>
              </a:lnSpc>
              <a:spcBef>
                <a:spcPts val="300"/>
              </a:spcBef>
              <a:spcAft>
                <a:spcPts val="0"/>
              </a:spcAft>
              <a:buClr>
                <a:srgbClr val="000000"/>
              </a:buClr>
              <a:buSzPts val="800"/>
              <a:buFont typeface="Arial"/>
              <a:buNone/>
            </a:pPr>
            <a:r>
              <a:rPr lang="ja" sz="800" b="1">
                <a:solidFill>
                  <a:schemeClr val="dk2"/>
                </a:solidFill>
                <a:latin typeface="Noto Sans JP"/>
                <a:ea typeface="Noto Sans JP"/>
                <a:cs typeface="Noto Sans JP"/>
                <a:sym typeface="Noto Sans JP"/>
              </a:rPr>
              <a:t>Company </a:t>
            </a:r>
            <a:r>
              <a:rPr lang="ja" sz="800" b="1" i="0" u="none" strike="noStrike" cap="none">
                <a:solidFill>
                  <a:schemeClr val="dk2"/>
                </a:solidFill>
                <a:latin typeface="Noto Sans JP"/>
                <a:ea typeface="Noto Sans JP"/>
                <a:cs typeface="Noto Sans JP"/>
                <a:sym typeface="Noto Sans JP"/>
              </a:rPr>
              <a:t>Ｃ</a:t>
            </a:r>
            <a:endParaRPr sz="800" b="1" i="0" u="none" strike="noStrike" cap="none">
              <a:solidFill>
                <a:schemeClr val="dk2"/>
              </a:solidFill>
              <a:latin typeface="Noto Sans JP"/>
              <a:ea typeface="Noto Sans JP"/>
              <a:cs typeface="Noto Sans JP"/>
              <a:sym typeface="Noto Sans JP"/>
            </a:endParaRPr>
          </a:p>
        </p:txBody>
      </p:sp>
      <p:cxnSp>
        <p:nvCxnSpPr>
          <p:cNvPr id="285" name="Google Shape;285;p15"/>
          <p:cNvCxnSpPr>
            <a:stCxn id="268" idx="2"/>
          </p:cNvCxnSpPr>
          <p:nvPr/>
        </p:nvCxnSpPr>
        <p:spPr>
          <a:xfrm>
            <a:off x="5652229" y="2228879"/>
            <a:ext cx="524100" cy="402300"/>
          </a:xfrm>
          <a:prstGeom prst="straightConnector1">
            <a:avLst/>
          </a:prstGeom>
          <a:noFill/>
          <a:ln w="9525" cap="flat" cmpd="sng">
            <a:solidFill>
              <a:schemeClr val="accent1"/>
            </a:solidFill>
            <a:prstDash val="solid"/>
            <a:round/>
            <a:headEnd type="none" w="sm" len="sm"/>
            <a:tailEnd type="triangle" w="med" len="med"/>
          </a:ln>
        </p:spPr>
      </p:cxnSp>
      <p:cxnSp>
        <p:nvCxnSpPr>
          <p:cNvPr id="286" name="Google Shape;286;p15"/>
          <p:cNvCxnSpPr/>
          <p:nvPr/>
        </p:nvCxnSpPr>
        <p:spPr>
          <a:xfrm flipH="1">
            <a:off x="7329829" y="2228880"/>
            <a:ext cx="524100" cy="402300"/>
          </a:xfrm>
          <a:prstGeom prst="straightConnector1">
            <a:avLst/>
          </a:prstGeom>
          <a:noFill/>
          <a:ln w="9525" cap="flat" cmpd="sng">
            <a:solidFill>
              <a:schemeClr val="accent1"/>
            </a:solidFill>
            <a:prstDash val="solid"/>
            <a:round/>
            <a:headEnd type="none" w="sm" len="sm"/>
            <a:tailEnd type="triangle" w="med" len="med"/>
          </a:ln>
        </p:spPr>
      </p:cxnSp>
      <p:sp>
        <p:nvSpPr>
          <p:cNvPr id="287" name="Google Shape;287;p15"/>
          <p:cNvSpPr txBox="1">
            <a:spLocks noGrp="1"/>
          </p:cNvSpPr>
          <p:nvPr>
            <p:ph type="title"/>
          </p:nvPr>
        </p:nvSpPr>
        <p:spPr>
          <a:xfrm>
            <a:off x="675500" y="4315700"/>
            <a:ext cx="7819500" cy="477900"/>
          </a:xfrm>
          <a:prstGeom prst="rect">
            <a:avLst/>
          </a:prstGeom>
          <a:noFill/>
          <a:ln>
            <a:noFill/>
          </a:ln>
        </p:spPr>
        <p:txBody>
          <a:bodyPr spcFirstLastPara="1" wrap="square" lIns="0" tIns="0" rIns="0" bIns="0" anchor="ctr" anchorCtr="0">
            <a:normAutofit fontScale="90000"/>
          </a:bodyPr>
          <a:lstStyle/>
          <a:p>
            <a:pPr marL="0" lvl="0" indent="0" algn="ctr" rtl="0">
              <a:lnSpc>
                <a:spcPct val="115000"/>
              </a:lnSpc>
              <a:spcBef>
                <a:spcPts val="0"/>
              </a:spcBef>
              <a:spcAft>
                <a:spcPts val="0"/>
              </a:spcAft>
              <a:buSzPct val="103983"/>
              <a:buNone/>
            </a:pPr>
            <a:r>
              <a:rPr lang="ja" sz="1920"/>
              <a:t>We provide comprehensive support from biochar production to carbon credit application and sales, creating a system where profits reach producers.</a:t>
            </a:r>
            <a:endParaRPr sz="1920"/>
          </a:p>
        </p:txBody>
      </p:sp>
      <p:pic>
        <p:nvPicPr>
          <p:cNvPr id="288" name="Google Shape;288;p15" title="tr-001@2x.png"/>
          <p:cNvPicPr preferRelativeResize="0"/>
          <p:nvPr/>
        </p:nvPicPr>
        <p:blipFill rotWithShape="1">
          <a:blip r:embed="rId3">
            <a:alphaModFix/>
          </a:blip>
          <a:srcRect/>
          <a:stretch/>
        </p:blipFill>
        <p:spPr>
          <a:xfrm>
            <a:off x="3237780" y="2076197"/>
            <a:ext cx="481002" cy="477950"/>
          </a:xfrm>
          <a:prstGeom prst="rect">
            <a:avLst/>
          </a:prstGeom>
          <a:noFill/>
          <a:ln>
            <a:noFill/>
          </a:ln>
        </p:spPr>
      </p:pic>
      <p:pic>
        <p:nvPicPr>
          <p:cNvPr id="289" name="Google Shape;289;p15" title="tr-002@2x.png"/>
          <p:cNvPicPr preferRelativeResize="0"/>
          <p:nvPr/>
        </p:nvPicPr>
        <p:blipFill rotWithShape="1">
          <a:blip r:embed="rId4">
            <a:alphaModFix/>
          </a:blip>
          <a:srcRect/>
          <a:stretch/>
        </p:blipFill>
        <p:spPr>
          <a:xfrm>
            <a:off x="2064462" y="2030827"/>
            <a:ext cx="560400" cy="494076"/>
          </a:xfrm>
          <a:prstGeom prst="rect">
            <a:avLst/>
          </a:prstGeom>
          <a:noFill/>
          <a:ln>
            <a:noFill/>
          </a:ln>
        </p:spPr>
      </p:pic>
      <p:pic>
        <p:nvPicPr>
          <p:cNvPr id="290" name="Google Shape;290;p15" title="tr-004@2x.png"/>
          <p:cNvPicPr preferRelativeResize="0"/>
          <p:nvPr/>
        </p:nvPicPr>
        <p:blipFill rotWithShape="1">
          <a:blip r:embed="rId5">
            <a:alphaModFix/>
          </a:blip>
          <a:srcRect/>
          <a:stretch/>
        </p:blipFill>
        <p:spPr>
          <a:xfrm>
            <a:off x="887426" y="2076207"/>
            <a:ext cx="560400" cy="477939"/>
          </a:xfrm>
          <a:prstGeom prst="rect">
            <a:avLst/>
          </a:prstGeom>
          <a:noFill/>
          <a:ln>
            <a:noFill/>
          </a:ln>
        </p:spPr>
      </p:pic>
      <p:pic>
        <p:nvPicPr>
          <p:cNvPr id="291" name="Google Shape;291;p15" title="tr-001@2x.png"/>
          <p:cNvPicPr preferRelativeResize="0"/>
          <p:nvPr/>
        </p:nvPicPr>
        <p:blipFill rotWithShape="1">
          <a:blip r:embed="rId3">
            <a:alphaModFix/>
          </a:blip>
          <a:srcRect/>
          <a:stretch/>
        </p:blipFill>
        <p:spPr>
          <a:xfrm>
            <a:off x="7553937" y="1595650"/>
            <a:ext cx="524100" cy="520782"/>
          </a:xfrm>
          <a:prstGeom prst="rect">
            <a:avLst/>
          </a:prstGeom>
          <a:noFill/>
          <a:ln>
            <a:noFill/>
          </a:ln>
        </p:spPr>
      </p:pic>
      <p:pic>
        <p:nvPicPr>
          <p:cNvPr id="292" name="Google Shape;292;p15" title="tr-002@2x.png"/>
          <p:cNvPicPr preferRelativeResize="0"/>
          <p:nvPr/>
        </p:nvPicPr>
        <p:blipFill rotWithShape="1">
          <a:blip r:embed="rId4">
            <a:alphaModFix/>
          </a:blip>
          <a:srcRect/>
          <a:stretch/>
        </p:blipFill>
        <p:spPr>
          <a:xfrm>
            <a:off x="6435770" y="1582556"/>
            <a:ext cx="560400" cy="494076"/>
          </a:xfrm>
          <a:prstGeom prst="rect">
            <a:avLst/>
          </a:prstGeom>
          <a:noFill/>
          <a:ln>
            <a:noFill/>
          </a:ln>
        </p:spPr>
      </p:pic>
      <p:pic>
        <p:nvPicPr>
          <p:cNvPr id="293" name="Google Shape;293;p15" title="tr-004@2x.png"/>
          <p:cNvPicPr preferRelativeResize="0"/>
          <p:nvPr/>
        </p:nvPicPr>
        <p:blipFill rotWithShape="1">
          <a:blip r:embed="rId5">
            <a:alphaModFix/>
          </a:blip>
          <a:srcRect/>
          <a:stretch/>
        </p:blipFill>
        <p:spPr>
          <a:xfrm>
            <a:off x="5372022" y="1590622"/>
            <a:ext cx="560400" cy="477939"/>
          </a:xfrm>
          <a:prstGeom prst="rect">
            <a:avLst/>
          </a:prstGeom>
          <a:noFill/>
          <a:ln>
            <a:noFill/>
          </a:ln>
        </p:spPr>
      </p:pic>
      <p:sp>
        <p:nvSpPr>
          <p:cNvPr id="294" name="Google Shape;294;p15"/>
          <p:cNvSpPr txBox="1"/>
          <p:nvPr/>
        </p:nvSpPr>
        <p:spPr>
          <a:xfrm>
            <a:off x="5118050" y="3299118"/>
            <a:ext cx="3189300" cy="565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300"/>
              </a:spcBef>
              <a:spcAft>
                <a:spcPts val="0"/>
              </a:spcAft>
              <a:buClr>
                <a:srgbClr val="000000"/>
              </a:buClr>
              <a:buSzPts val="1500"/>
              <a:buFont typeface="Arial"/>
              <a:buNone/>
            </a:pPr>
            <a:r>
              <a:rPr lang="ja" sz="1500" b="1">
                <a:solidFill>
                  <a:srgbClr val="434343"/>
                </a:solidFill>
                <a:latin typeface="Noto Sans JP"/>
                <a:ea typeface="Noto Sans JP"/>
                <a:cs typeface="Noto Sans JP"/>
                <a:sym typeface="Noto Sans JP"/>
              </a:rPr>
              <a:t>One-stop service </a:t>
            </a:r>
            <a:endParaRPr sz="1500" b="1">
              <a:solidFill>
                <a:srgbClr val="434343"/>
              </a:solidFill>
              <a:latin typeface="Noto Sans JP"/>
              <a:ea typeface="Noto Sans JP"/>
              <a:cs typeface="Noto Sans JP"/>
              <a:sym typeface="Noto Sans JP"/>
            </a:endParaRPr>
          </a:p>
          <a:p>
            <a:pPr marL="0" marR="0" lvl="0" indent="0" algn="ctr" rtl="0">
              <a:lnSpc>
                <a:spcPct val="100000"/>
              </a:lnSpc>
              <a:spcBef>
                <a:spcPts val="300"/>
              </a:spcBef>
              <a:spcAft>
                <a:spcPts val="0"/>
              </a:spcAft>
              <a:buClr>
                <a:srgbClr val="000000"/>
              </a:buClr>
              <a:buSzPts val="1500"/>
              <a:buFont typeface="Arial"/>
              <a:buNone/>
            </a:pPr>
            <a:r>
              <a:rPr lang="ja" sz="1500" b="1">
                <a:solidFill>
                  <a:srgbClr val="434343"/>
                </a:solidFill>
                <a:latin typeface="Noto Sans JP"/>
                <a:ea typeface="Noto Sans JP"/>
                <a:cs typeface="Noto Sans JP"/>
                <a:sym typeface="Noto Sans JP"/>
              </a:rPr>
              <a:t>from manufacturing to analysis to distribution</a:t>
            </a:r>
            <a:endParaRPr sz="1500" b="1" i="0" u="none" strike="noStrike" cap="none">
              <a:solidFill>
                <a:srgbClr val="434343"/>
              </a:solidFill>
              <a:latin typeface="Noto Sans JP"/>
              <a:ea typeface="Noto Sans JP"/>
              <a:cs typeface="Noto Sans JP"/>
              <a:sym typeface="Noto Sans JP"/>
            </a:endParaRPr>
          </a:p>
        </p:txBody>
      </p:sp>
      <p:cxnSp>
        <p:nvCxnSpPr>
          <p:cNvPr id="295" name="Google Shape;295;p15"/>
          <p:cNvCxnSpPr/>
          <p:nvPr/>
        </p:nvCxnSpPr>
        <p:spPr>
          <a:xfrm>
            <a:off x="1162827" y="2724630"/>
            <a:ext cx="0" cy="328500"/>
          </a:xfrm>
          <a:prstGeom prst="straightConnector1">
            <a:avLst/>
          </a:prstGeom>
          <a:noFill/>
          <a:ln w="9525" cap="flat" cmpd="sng">
            <a:solidFill>
              <a:schemeClr val="accent1"/>
            </a:solidFill>
            <a:prstDash val="solid"/>
            <a:round/>
            <a:headEnd type="none" w="sm" len="sm"/>
            <a:tailEnd type="triangle" w="med" len="med"/>
          </a:ln>
        </p:spPr>
      </p:cxnSp>
      <p:cxnSp>
        <p:nvCxnSpPr>
          <p:cNvPr id="296" name="Google Shape;296;p15"/>
          <p:cNvCxnSpPr/>
          <p:nvPr/>
        </p:nvCxnSpPr>
        <p:spPr>
          <a:xfrm>
            <a:off x="2339077" y="2724630"/>
            <a:ext cx="0" cy="328500"/>
          </a:xfrm>
          <a:prstGeom prst="straightConnector1">
            <a:avLst/>
          </a:prstGeom>
          <a:noFill/>
          <a:ln w="9525" cap="flat" cmpd="sng">
            <a:solidFill>
              <a:schemeClr val="accent1"/>
            </a:solidFill>
            <a:prstDash val="solid"/>
            <a:round/>
            <a:headEnd type="none" w="sm" len="sm"/>
            <a:tailEnd type="triangle" w="med" len="med"/>
          </a:ln>
        </p:spPr>
      </p:cxnSp>
      <p:cxnSp>
        <p:nvCxnSpPr>
          <p:cNvPr id="297" name="Google Shape;297;p15"/>
          <p:cNvCxnSpPr/>
          <p:nvPr/>
        </p:nvCxnSpPr>
        <p:spPr>
          <a:xfrm>
            <a:off x="3470577" y="2724630"/>
            <a:ext cx="0" cy="328500"/>
          </a:xfrm>
          <a:prstGeom prst="straightConnector1">
            <a:avLst/>
          </a:prstGeom>
          <a:noFill/>
          <a:ln w="9525" cap="flat" cmpd="sng">
            <a:solidFill>
              <a:schemeClr val="accent1"/>
            </a:solidFill>
            <a:prstDash val="solid"/>
            <a:round/>
            <a:headEnd type="none" w="sm" len="sm"/>
            <a:tailEnd type="triangle" w="med" len="med"/>
          </a:ln>
        </p:spPr>
      </p:cxnSp>
      <p:cxnSp>
        <p:nvCxnSpPr>
          <p:cNvPr id="298" name="Google Shape;298;p15"/>
          <p:cNvCxnSpPr/>
          <p:nvPr/>
        </p:nvCxnSpPr>
        <p:spPr>
          <a:xfrm>
            <a:off x="6724845" y="2220880"/>
            <a:ext cx="0" cy="328500"/>
          </a:xfrm>
          <a:prstGeom prst="straightConnector1">
            <a:avLst/>
          </a:prstGeom>
          <a:noFill/>
          <a:ln w="9525" cap="flat" cmpd="sng">
            <a:solidFill>
              <a:schemeClr val="accent1"/>
            </a:solidFill>
            <a:prstDash val="solid"/>
            <a:round/>
            <a:headEnd type="none" w="sm" len="sm"/>
            <a:tailEnd type="triangle" w="med" len="med"/>
          </a:ln>
        </p:spPr>
      </p:cxnSp>
      <p:sp>
        <p:nvSpPr>
          <p:cNvPr id="299" name="Google Shape;299;p15"/>
          <p:cNvSpPr txBox="1"/>
          <p:nvPr/>
        </p:nvSpPr>
        <p:spPr>
          <a:xfrm>
            <a:off x="5269878" y="1335372"/>
            <a:ext cx="765600" cy="225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300"/>
              </a:spcBef>
              <a:spcAft>
                <a:spcPts val="0"/>
              </a:spcAft>
              <a:buClr>
                <a:srgbClr val="000000"/>
              </a:buClr>
              <a:buSzPts val="800"/>
              <a:buFont typeface="Arial"/>
              <a:buNone/>
            </a:pPr>
            <a:r>
              <a:rPr lang="ja" sz="800" b="1">
                <a:solidFill>
                  <a:schemeClr val="accent1"/>
                </a:solidFill>
                <a:latin typeface="Noto Sans JP"/>
                <a:ea typeface="Noto Sans JP"/>
                <a:cs typeface="Noto Sans JP"/>
                <a:sym typeface="Noto Sans JP"/>
              </a:rPr>
              <a:t>Equipment Manufacturing</a:t>
            </a:r>
            <a:endParaRPr sz="800" b="1" i="0" u="none" strike="noStrike" cap="none">
              <a:solidFill>
                <a:schemeClr val="accent1"/>
              </a:solidFill>
              <a:latin typeface="Noto Sans JP"/>
              <a:ea typeface="Noto Sans JP"/>
              <a:cs typeface="Noto Sans JP"/>
              <a:sym typeface="Noto Sans JP"/>
            </a:endParaRPr>
          </a:p>
        </p:txBody>
      </p:sp>
      <p:sp>
        <p:nvSpPr>
          <p:cNvPr id="300" name="Google Shape;300;p15"/>
          <p:cNvSpPr txBox="1"/>
          <p:nvPr/>
        </p:nvSpPr>
        <p:spPr>
          <a:xfrm>
            <a:off x="6351297" y="1335372"/>
            <a:ext cx="765600" cy="225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300"/>
              </a:spcBef>
              <a:spcAft>
                <a:spcPts val="0"/>
              </a:spcAft>
              <a:buClr>
                <a:srgbClr val="000000"/>
              </a:buClr>
              <a:buSzPts val="800"/>
              <a:buFont typeface="Arial"/>
              <a:buNone/>
            </a:pPr>
            <a:r>
              <a:rPr lang="ja" sz="800" b="1">
                <a:solidFill>
                  <a:schemeClr val="accent1"/>
                </a:solidFill>
                <a:latin typeface="Noto Sans JP"/>
                <a:ea typeface="Noto Sans JP"/>
                <a:cs typeface="Noto Sans JP"/>
                <a:sym typeface="Noto Sans JP"/>
              </a:rPr>
              <a:t>Agronomic Guidance</a:t>
            </a:r>
            <a:endParaRPr sz="800" b="1" i="0" u="none" strike="noStrike" cap="none">
              <a:solidFill>
                <a:schemeClr val="accent1"/>
              </a:solidFill>
              <a:latin typeface="Noto Sans JP"/>
              <a:ea typeface="Noto Sans JP"/>
              <a:cs typeface="Noto Sans JP"/>
              <a:sym typeface="Noto Sans JP"/>
            </a:endParaRPr>
          </a:p>
        </p:txBody>
      </p:sp>
      <p:sp>
        <p:nvSpPr>
          <p:cNvPr id="301" name="Google Shape;301;p15"/>
          <p:cNvSpPr txBox="1"/>
          <p:nvPr/>
        </p:nvSpPr>
        <p:spPr>
          <a:xfrm>
            <a:off x="7441500" y="1335372"/>
            <a:ext cx="765600" cy="225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300"/>
              </a:spcBef>
              <a:spcAft>
                <a:spcPts val="0"/>
              </a:spcAft>
              <a:buClr>
                <a:srgbClr val="000000"/>
              </a:buClr>
              <a:buSzPts val="800"/>
              <a:buFont typeface="Arial"/>
              <a:buNone/>
            </a:pPr>
            <a:endParaRPr sz="800" b="1">
              <a:solidFill>
                <a:schemeClr val="accent1"/>
              </a:solidFill>
              <a:latin typeface="Noto Sans JP"/>
              <a:ea typeface="Noto Sans JP"/>
              <a:cs typeface="Noto Sans JP"/>
              <a:sym typeface="Noto Sans JP"/>
            </a:endParaRPr>
          </a:p>
          <a:p>
            <a:pPr marL="0" marR="0" lvl="0" indent="0" algn="ctr" rtl="0">
              <a:lnSpc>
                <a:spcPct val="100000"/>
              </a:lnSpc>
              <a:spcBef>
                <a:spcPts val="300"/>
              </a:spcBef>
              <a:spcAft>
                <a:spcPts val="0"/>
              </a:spcAft>
              <a:buClr>
                <a:srgbClr val="000000"/>
              </a:buClr>
              <a:buSzPts val="800"/>
              <a:buFont typeface="Arial"/>
              <a:buNone/>
            </a:pPr>
            <a:r>
              <a:rPr lang="ja" sz="800" b="1">
                <a:solidFill>
                  <a:schemeClr val="accent1"/>
                </a:solidFill>
                <a:latin typeface="Noto Sans JP"/>
                <a:ea typeface="Noto Sans JP"/>
                <a:cs typeface="Noto Sans JP"/>
                <a:sym typeface="Noto Sans JP"/>
              </a:rPr>
              <a:t>Various Analyses</a:t>
            </a:r>
            <a:endParaRPr sz="1050">
              <a:solidFill>
                <a:srgbClr val="1F1F1F"/>
              </a:solidFill>
              <a:highlight>
                <a:srgbClr val="FFFFFF"/>
              </a:highlight>
              <a:latin typeface="Roboto"/>
              <a:ea typeface="Roboto"/>
              <a:cs typeface="Roboto"/>
              <a:sym typeface="Roboto"/>
            </a:endParaRPr>
          </a:p>
          <a:p>
            <a:pPr marL="0" marR="0" lvl="0" indent="0" algn="ctr" rtl="0">
              <a:lnSpc>
                <a:spcPct val="100000"/>
              </a:lnSpc>
              <a:spcBef>
                <a:spcPts val="300"/>
              </a:spcBef>
              <a:spcAft>
                <a:spcPts val="0"/>
              </a:spcAft>
              <a:buClr>
                <a:srgbClr val="000000"/>
              </a:buClr>
              <a:buSzPts val="800"/>
              <a:buFont typeface="Arial"/>
              <a:buNone/>
            </a:pPr>
            <a:endParaRPr sz="800" b="1">
              <a:solidFill>
                <a:schemeClr val="accent1"/>
              </a:solidFill>
              <a:latin typeface="Noto Sans JP"/>
              <a:ea typeface="Noto Sans JP"/>
              <a:cs typeface="Noto Sans JP"/>
              <a:sym typeface="Noto Sans JP"/>
            </a:endParaRPr>
          </a:p>
        </p:txBody>
      </p:sp>
      <p:sp>
        <p:nvSpPr>
          <p:cNvPr id="302" name="Google Shape;302;p15"/>
          <p:cNvSpPr txBox="1"/>
          <p:nvPr/>
        </p:nvSpPr>
        <p:spPr>
          <a:xfrm>
            <a:off x="10141675" y="626800"/>
            <a:ext cx="700800" cy="169200"/>
          </a:xfrm>
          <a:prstGeom prst="rect">
            <a:avLst/>
          </a:prstGeom>
          <a:noFill/>
          <a:ln>
            <a:noFill/>
          </a:ln>
        </p:spPr>
        <p:txBody>
          <a:bodyPr spcFirstLastPara="1" wrap="square" lIns="0" tIns="0" rIns="0" bIns="0" anchor="ctr" anchorCtr="0">
            <a:normAutofit/>
          </a:bodyPr>
          <a:lstStyle/>
          <a:p>
            <a:pPr marL="0" marR="0" lvl="0" indent="0" algn="ctr" rtl="0">
              <a:lnSpc>
                <a:spcPct val="100000"/>
              </a:lnSpc>
              <a:spcBef>
                <a:spcPts val="0"/>
              </a:spcBef>
              <a:spcAft>
                <a:spcPts val="0"/>
              </a:spcAft>
              <a:buClr>
                <a:srgbClr val="000000"/>
              </a:buClr>
              <a:buSzPts val="600"/>
              <a:buFont typeface="Arial"/>
              <a:buNone/>
            </a:pPr>
            <a:r>
              <a:rPr lang="ja" sz="600" b="1" i="0" u="none" strike="noStrike" cap="none">
                <a:solidFill>
                  <a:schemeClr val="lt1"/>
                </a:solidFill>
                <a:latin typeface="Noto Sans JP"/>
                <a:ea typeface="Noto Sans JP"/>
                <a:cs typeface="Noto Sans JP"/>
                <a:sym typeface="Noto Sans JP"/>
              </a:rPr>
              <a:t>特徴</a:t>
            </a:r>
            <a:endParaRPr sz="600" b="1" i="0" u="none" strike="noStrike" cap="none">
              <a:solidFill>
                <a:schemeClr val="lt1"/>
              </a:solidFill>
              <a:latin typeface="Noto Sans JP"/>
              <a:ea typeface="Noto Sans JP"/>
              <a:cs typeface="Noto Sans JP"/>
              <a:sym typeface="Noto Sans JP"/>
            </a:endParaRPr>
          </a:p>
        </p:txBody>
      </p:sp>
      <p:pic>
        <p:nvPicPr>
          <p:cNvPr id="303" name="Google Shape;303;p15"/>
          <p:cNvPicPr preferRelativeResize="0"/>
          <p:nvPr/>
        </p:nvPicPr>
        <p:blipFill rotWithShape="1">
          <a:blip r:embed="rId6">
            <a:alphaModFix/>
          </a:blip>
          <a:srcRect/>
          <a:stretch/>
        </p:blipFill>
        <p:spPr>
          <a:xfrm>
            <a:off x="6574151" y="2711125"/>
            <a:ext cx="357833" cy="507900"/>
          </a:xfrm>
          <a:prstGeom prst="rect">
            <a:avLst/>
          </a:prstGeom>
          <a:solidFill>
            <a:srgbClr val="FFFFFF"/>
          </a:solid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237B31"/>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6F491C3E39E2458169B75C74B47F78" ma:contentTypeVersion="12" ma:contentTypeDescription="Create a new document." ma:contentTypeScope="" ma:versionID="ccfbc491c858e2830f067889c65444c8">
  <xsd:schema xmlns:xsd="http://www.w3.org/2001/XMLSchema" xmlns:xs="http://www.w3.org/2001/XMLSchema" xmlns:p="http://schemas.microsoft.com/office/2006/metadata/properties" xmlns:ns2="99d409a1-04c3-43d7-a0a6-38e656468e89" xmlns:ns3="62367d69-b09c-48b7-b2d5-e481c469b5c2" targetNamespace="http://schemas.microsoft.com/office/2006/metadata/properties" ma:root="true" ma:fieldsID="ad39a6b2e1775f1dddd5138c969059af" ns2:_="" ns3:_="">
    <xsd:import namespace="99d409a1-04c3-43d7-a0a6-38e656468e89"/>
    <xsd:import namespace="62367d69-b09c-48b7-b2d5-e481c469b5c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d409a1-04c3-43d7-a0a6-38e656468e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1edaf98-933d-48b7-9af8-6bdbb703d060"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367d69-b09c-48b7-b2d5-e481c469b5c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87893c5-e6b5-45ed-be60-f725a4106e11}" ma:internalName="TaxCatchAll" ma:showField="CatchAllData" ma:web="62367d69-b09c-48b7-b2d5-e481c469b5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d409a1-04c3-43d7-a0a6-38e656468e89">
      <Terms xmlns="http://schemas.microsoft.com/office/infopath/2007/PartnerControls"/>
    </lcf76f155ced4ddcb4097134ff3c332f>
    <TaxCatchAll xmlns="62367d69-b09c-48b7-b2d5-e481c469b5c2" xsi:nil="true"/>
  </documentManagement>
</p:properties>
</file>

<file path=customXml/itemProps1.xml><?xml version="1.0" encoding="utf-8"?>
<ds:datastoreItem xmlns:ds="http://schemas.openxmlformats.org/officeDocument/2006/customXml" ds:itemID="{86369C81-2859-4C11-A314-FBE0644AAF6D}"/>
</file>

<file path=customXml/itemProps2.xml><?xml version="1.0" encoding="utf-8"?>
<ds:datastoreItem xmlns:ds="http://schemas.openxmlformats.org/officeDocument/2006/customXml" ds:itemID="{CB6237BB-9035-4047-88FE-AC4D42D88AD5}"/>
</file>

<file path=customXml/itemProps3.xml><?xml version="1.0" encoding="utf-8"?>
<ds:datastoreItem xmlns:ds="http://schemas.openxmlformats.org/officeDocument/2006/customXml" ds:itemID="{A25195DD-82A9-4EED-8AFD-8A3139DC2C1F}"/>
</file>

<file path=docProps/app.xml><?xml version="1.0" encoding="utf-8"?>
<Properties xmlns="http://schemas.openxmlformats.org/officeDocument/2006/extended-properties" xmlns:vt="http://schemas.openxmlformats.org/officeDocument/2006/docPropsVTypes">
  <TotalTime>4984</TotalTime>
  <Words>1519</Words>
  <Application>Microsoft Office PowerPoint</Application>
  <PresentationFormat>画面に合わせる (16:9)</PresentationFormat>
  <Paragraphs>272</Paragraphs>
  <Slides>13</Slides>
  <Notes>13</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13</vt:i4>
      </vt:variant>
    </vt:vector>
  </HeadingPairs>
  <TitlesOfParts>
    <vt:vector size="26" baseType="lpstr">
      <vt:lpstr>Roboto</vt:lpstr>
      <vt:lpstr>Zen Maru Gothic</vt:lpstr>
      <vt:lpstr>Zen Kaku Gothic New Medium</vt:lpstr>
      <vt:lpstr>Noto Sans JP</vt:lpstr>
      <vt:lpstr>Arial</vt:lpstr>
      <vt:lpstr>Zen Kaku Gothic New Black</vt:lpstr>
      <vt:lpstr>Zen Kaku Gothic New</vt:lpstr>
      <vt:lpstr>Arial Black</vt:lpstr>
      <vt:lpstr>BIZ UDPゴシック</vt:lpstr>
      <vt:lpstr>Calibri</vt:lpstr>
      <vt:lpstr>Roboto Medium</vt:lpstr>
      <vt:lpstr>Meiryo UI</vt:lpstr>
      <vt:lpstr>Simple Light</vt:lpstr>
      <vt:lpstr>PowerPoint プレゼンテーション</vt:lpstr>
      <vt:lpstr>Company Overview</vt:lpstr>
      <vt:lpstr>[Protects greenery] Promoting agricultural waste as a fuel alternative and reducing environmental impact Rice Husk Solid Fuel Production Equipment Manufacturing/Sales</vt:lpstr>
      <vt:lpstr>[Nurtures greenery] Improving crop yields and reducing costs Biochar Production Equipment Manufacturing/Sales</vt:lpstr>
      <vt:lpstr>Effects of applying biochar to agricultural land</vt:lpstr>
      <vt:lpstr>PowerPoint プレゼンテーション</vt:lpstr>
      <vt:lpstr>Carbon storage effect of biochar</vt:lpstr>
      <vt:lpstr>Carbon storage by biochar</vt:lpstr>
      <vt:lpstr>Why Only Tromso Can Do This?</vt:lpstr>
      <vt:lpstr>[Nurtures greenery] Promoting crop yield improvement and cost reduction by resolving the lack of technology and information Agronomic Support（Agronomic Guidance・Various analyzes）</vt:lpstr>
      <vt:lpstr>[Nurtures greenery] Biochar R&amp;D Center Establishment</vt:lpstr>
      <vt:lpstr>Global South Future-Oriented Co-Creation Project (Large-scale Demonstration ASEAN Member States)</vt:lpstr>
      <vt:lpstr>Tromso's Aim for the Future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Kocha, Kenta</cp:lastModifiedBy>
  <cp:revision>10</cp:revision>
  <dcterms:modified xsi:type="dcterms:W3CDTF">2026-04-21T05:04:41Z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0d5c4f4-7a29-4385-b7a5-afbe2154ae6f_Enabled">
    <vt:lpwstr>true</vt:lpwstr>
  </property>
  <property fmtid="{D5CDD505-2E9C-101B-9397-08002B2CF9AE}" pid="3" name="MSIP_Label_b0d5c4f4-7a29-4385-b7a5-afbe2154ae6f_SetDate">
    <vt:lpwstr>2026-04-21T05:04:40Z</vt:lpwstr>
  </property>
  <property fmtid="{D5CDD505-2E9C-101B-9397-08002B2CF9AE}" pid="4" name="MSIP_Label_b0d5c4f4-7a29-4385-b7a5-afbe2154ae6f_Method">
    <vt:lpwstr>Standard</vt:lpwstr>
  </property>
  <property fmtid="{D5CDD505-2E9C-101B-9397-08002B2CF9AE}" pid="5" name="MSIP_Label_b0d5c4f4-7a29-4385-b7a5-afbe2154ae6f_Name">
    <vt:lpwstr>Confidential</vt:lpwstr>
  </property>
  <property fmtid="{D5CDD505-2E9C-101B-9397-08002B2CF9AE}" pid="6" name="MSIP_Label_b0d5c4f4-7a29-4385-b7a5-afbe2154ae6f_SiteId">
    <vt:lpwstr>2dfb2f0b-4d21-4268-9559-72926144c918</vt:lpwstr>
  </property>
  <property fmtid="{D5CDD505-2E9C-101B-9397-08002B2CF9AE}" pid="7" name="MSIP_Label_b0d5c4f4-7a29-4385-b7a5-afbe2154ae6f_ActionId">
    <vt:lpwstr>3543b68b-a9e6-46c9-9d8d-9f6df521ffd6</vt:lpwstr>
  </property>
  <property fmtid="{D5CDD505-2E9C-101B-9397-08002B2CF9AE}" pid="8" name="MSIP_Label_b0d5c4f4-7a29-4385-b7a5-afbe2154ae6f_ContentBits">
    <vt:lpwstr>0</vt:lpwstr>
  </property>
  <property fmtid="{D5CDD505-2E9C-101B-9397-08002B2CF9AE}" pid="9" name="MSIP_Label_b0d5c4f4-7a29-4385-b7a5-afbe2154ae6f_Tag">
    <vt:lpwstr>10, 3, 0, 1</vt:lpwstr>
  </property>
  <property fmtid="{D5CDD505-2E9C-101B-9397-08002B2CF9AE}" pid="10" name="ContentTypeId">
    <vt:lpwstr>0x010100846F491C3E39E2458169B75C74B47F78</vt:lpwstr>
  </property>
</Properties>
</file>