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8" r:id="rId4"/>
    <p:sldMasterId id="2147483744" r:id="rId5"/>
    <p:sldMasterId id="2147484399" r:id="rId6"/>
  </p:sldMasterIdLst>
  <p:notesMasterIdLst>
    <p:notesMasterId r:id="rId12"/>
  </p:notesMasterIdLst>
  <p:handoutMasterIdLst>
    <p:handoutMasterId r:id="rId13"/>
  </p:handoutMasterIdLst>
  <p:sldIdLst>
    <p:sldId id="289" r:id="rId7"/>
    <p:sldId id="2147483482" r:id="rId8"/>
    <p:sldId id="2147483483" r:id="rId9"/>
    <p:sldId id="262" r:id="rId10"/>
    <p:sldId id="1438"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FBAE40"/>
          </p15:clr>
        </p15:guide>
        <p15:guide id="2" orient="horz" pos="216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1AFDC"/>
    <a:srgbClr val="31859C"/>
    <a:srgbClr val="A0153A"/>
    <a:srgbClr val="990033"/>
    <a:srgbClr val="993366"/>
    <a:srgbClr val="A50021"/>
    <a:srgbClr val="660033"/>
    <a:srgbClr val="FFBE3C"/>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CFE67-C024-47C2-B236-F06C1FCE98E4}" v="8" dt="2026-05-08T05:57:07.303"/>
  </p1510:revLst>
</p1510:revInfo>
</file>

<file path=ppt/tableStyles.xml><?xml version="1.0" encoding="utf-8"?>
<a:tblStyleLst xmlns:a="http://schemas.openxmlformats.org/drawingml/2006/main" def="{7DF18680-E054-41AD-8BC1-D1AEF772440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62" y="7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8831" cy="493316"/>
          </a:xfrm>
          <a:prstGeom prst="rect">
            <a:avLst/>
          </a:prstGeom>
        </p:spPr>
        <p:txBody>
          <a:bodyPr vert="horz" lIns="91416" tIns="45708" rIns="91416" bIns="45708"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15377" y="0"/>
            <a:ext cx="2918831" cy="493316"/>
          </a:xfrm>
          <a:prstGeom prst="rect">
            <a:avLst/>
          </a:prstGeom>
        </p:spPr>
        <p:txBody>
          <a:bodyPr vert="horz" lIns="91416" tIns="45708" rIns="91416" bIns="45708" rtlCol="0"/>
          <a:lstStyle>
            <a:lvl1pPr algn="r">
              <a:defRPr sz="1200"/>
            </a:lvl1pPr>
          </a:lstStyle>
          <a:p>
            <a:r>
              <a:rPr lang="ja-JP" altLang="en-US" sz="1400">
                <a:latin typeface="メイリオ" panose="020B0604030504040204" pitchFamily="50" charset="-128"/>
                <a:ea typeface="メイリオ" panose="020B0604030504040204" pitchFamily="50" charset="-128"/>
              </a:rPr>
              <a:t>機密性○</a:t>
            </a:r>
          </a:p>
        </p:txBody>
      </p:sp>
      <p:sp>
        <p:nvSpPr>
          <p:cNvPr id="4" name="フッター プレースホルダー 3"/>
          <p:cNvSpPr>
            <a:spLocks noGrp="1"/>
          </p:cNvSpPr>
          <p:nvPr>
            <p:ph type="ftr" sz="quarter" idx="2"/>
          </p:nvPr>
        </p:nvSpPr>
        <p:spPr>
          <a:xfrm>
            <a:off x="4" y="9371285"/>
            <a:ext cx="2918831" cy="493316"/>
          </a:xfrm>
          <a:prstGeom prst="rect">
            <a:avLst/>
          </a:prstGeom>
        </p:spPr>
        <p:txBody>
          <a:bodyPr vert="horz" lIns="91416" tIns="45708" rIns="91416" bIns="45708"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15377" y="9371285"/>
            <a:ext cx="2918831" cy="493316"/>
          </a:xfrm>
          <a:prstGeom prst="rect">
            <a:avLst/>
          </a:prstGeom>
        </p:spPr>
        <p:txBody>
          <a:bodyPr vert="horz" lIns="91416" tIns="45708" rIns="91416" bIns="45708" rtlCol="0" anchor="b"/>
          <a:lstStyle>
            <a:lvl1pPr algn="r">
              <a:defRPr sz="1200"/>
            </a:lvl1pPr>
          </a:lstStyle>
          <a:p>
            <a:fld id="{A60C1D9C-4153-45A3-ABA8-5AC906D32479}" type="slidenum">
              <a:rPr kumimoji="1" lang="ja-JP" altLang="en-US" smtClean="0">
                <a:latin typeface="メイリオ" panose="020B0604030504040204" pitchFamily="50" charset="-128"/>
                <a:ea typeface="メイリオ" panose="020B0604030504040204" pitchFamily="50" charset="-128"/>
              </a:r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8831" cy="493316"/>
          </a:xfrm>
          <a:prstGeom prst="rect">
            <a:avLst/>
          </a:prstGeom>
        </p:spPr>
        <p:txBody>
          <a:bodyPr vert="horz" lIns="91416" tIns="45708" rIns="91416" bIns="45708" rtlCol="0"/>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3" name="日付プレースホルダー 2"/>
          <p:cNvSpPr>
            <a:spLocks noGrp="1"/>
          </p:cNvSpPr>
          <p:nvPr>
            <p:ph type="dt" idx="1"/>
          </p:nvPr>
        </p:nvSpPr>
        <p:spPr>
          <a:xfrm>
            <a:off x="3815377" y="0"/>
            <a:ext cx="2918831" cy="493316"/>
          </a:xfrm>
          <a:prstGeom prst="rect">
            <a:avLst/>
          </a:prstGeom>
        </p:spPr>
        <p:txBody>
          <a:bodyPr vert="horz" lIns="91416" tIns="45708" rIns="91416" bIns="45708" rtlCol="0"/>
          <a:lstStyle>
            <a:lvl1pPr algn="r">
              <a:defRPr sz="1400" b="0" i="0">
                <a:latin typeface="メイリオ" panose="020B0604030504040204" pitchFamily="50" charset="-128"/>
                <a:ea typeface="メイリオ" panose="020B0604030504040204" pitchFamily="50" charset="-128"/>
              </a:defRPr>
            </a:lvl1pPr>
          </a:lstStyle>
          <a:p>
            <a:r>
              <a:rPr lang="ja-JP" altLang="en-US"/>
              <a:t>機密性○</a:t>
            </a:r>
            <a:endParaRPr lang="en-US" altLang="ja-JP" dirty="0"/>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285"/>
            <a:ext cx="2918831" cy="493316"/>
          </a:xfrm>
          <a:prstGeom prst="rect">
            <a:avLst/>
          </a:prstGeom>
        </p:spPr>
        <p:txBody>
          <a:bodyPr vert="horz" lIns="91416" tIns="45708" rIns="91416" bIns="45708" rtlCol="0" anchor="b"/>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15377" y="9371285"/>
            <a:ext cx="2918831" cy="493316"/>
          </a:xfrm>
          <a:prstGeom prst="rect">
            <a:avLst/>
          </a:prstGeom>
        </p:spPr>
        <p:txBody>
          <a:bodyPr vert="horz" lIns="91416" tIns="45708" rIns="91416" bIns="45708" rtlCol="0" anchor="b"/>
          <a:lstStyle>
            <a:lvl1pPr algn="r">
              <a:defRPr sz="1200" b="0" i="0">
                <a:latin typeface="メイリオ" panose="020B0604030504040204" pitchFamily="50" charset="-128"/>
                <a:ea typeface="メイリオ" panose="020B0604030504040204" pitchFamily="50" charset="-128"/>
              </a:defRPr>
            </a:lvl1pPr>
          </a:lstStyle>
          <a:p>
            <a:fld id="{FD35E722-DCEB-4B9B-850A-0990A504E40F}" type="slidenum">
              <a:rPr lang="ja-JP" altLang="en-US" smtClean="0"/>
              <a:pPr/>
              <a:t>‹#›</a:t>
            </a:fld>
            <a:endParaRPr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A533-C08E-58F8-281F-DB15345873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B0FED3-AAC4-FA80-46C3-9252354F19F6}"/>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6CAFEA7C-4E07-514B-41A3-9F0ED87950C8}"/>
              </a:ext>
            </a:extLst>
          </p:cNvPr>
          <p:cNvSpPr>
            <a:spLocks noGrp="1"/>
          </p:cNvSpPr>
          <p:nvPr>
            <p:ph type="body" idx="1"/>
          </p:nvPr>
        </p:nvSpPr>
        <p:spPr/>
        <p:txBody>
          <a:bodyPr/>
          <a:lstStyle/>
          <a:p>
            <a:r>
              <a:rPr kumimoji="1" lang="en-US" altLang="ja-JP" dirty="0"/>
              <a:t>AZEC</a:t>
            </a:r>
            <a:r>
              <a:rPr kumimoji="1" lang="ja-JP" altLang="en-US"/>
              <a:t>と</a:t>
            </a:r>
            <a:r>
              <a:rPr kumimoji="1" lang="en-US" altLang="ja-JP" dirty="0"/>
              <a:t>CEFIA</a:t>
            </a:r>
            <a:r>
              <a:rPr kumimoji="1" lang="ja-JP" altLang="en-US"/>
              <a:t>の関係を丁寧に</a:t>
            </a:r>
          </a:p>
        </p:txBody>
      </p:sp>
      <p:sp>
        <p:nvSpPr>
          <p:cNvPr id="4" name="日付プレースホルダー 3">
            <a:extLst>
              <a:ext uri="{FF2B5EF4-FFF2-40B4-BE49-F238E27FC236}">
                <a16:creationId xmlns:a16="http://schemas.microsoft.com/office/drawing/2014/main" id="{9FCD4550-C855-D4FD-EED2-3188A65C6BD1}"/>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機密性○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4594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74730-96EA-F82B-70C2-73DC79330E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2FF1DB-3E69-9150-2F7B-5DC3C7B2BAEA}"/>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BDE95EAE-4792-6F7F-1C61-AE9418434260}"/>
              </a:ext>
            </a:extLst>
          </p:cNvPr>
          <p:cNvSpPr>
            <a:spLocks noGrp="1"/>
          </p:cNvSpPr>
          <p:nvPr>
            <p:ph type="body" idx="1"/>
          </p:nvPr>
        </p:nvSpPr>
        <p:spPr/>
        <p:txBody>
          <a:bodyPr/>
          <a:lstStyle/>
          <a:p>
            <a:r>
              <a:rPr kumimoji="1" lang="en-US" altLang="ja-JP" dirty="0"/>
              <a:t>AZEC</a:t>
            </a:r>
            <a:r>
              <a:rPr kumimoji="1" lang="ja-JP" altLang="en-US"/>
              <a:t>と</a:t>
            </a:r>
            <a:r>
              <a:rPr kumimoji="1" lang="en-US" altLang="ja-JP" dirty="0"/>
              <a:t>CEFIA</a:t>
            </a:r>
            <a:r>
              <a:rPr kumimoji="1" lang="ja-JP" altLang="en-US"/>
              <a:t>の関係を丁寧に</a:t>
            </a:r>
          </a:p>
        </p:txBody>
      </p:sp>
      <p:sp>
        <p:nvSpPr>
          <p:cNvPr id="4" name="日付プレースホルダー 3">
            <a:extLst>
              <a:ext uri="{FF2B5EF4-FFF2-40B4-BE49-F238E27FC236}">
                <a16:creationId xmlns:a16="http://schemas.microsoft.com/office/drawing/2014/main" id="{5FA8F909-B44C-2BDA-3498-5C1A2DEFCD1C}"/>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機密性○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8806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43895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30" name="タイトル 29">
            <a:extLst>
              <a:ext uri="{FF2B5EF4-FFF2-40B4-BE49-F238E27FC236}">
                <a16:creationId xmlns:a16="http://schemas.microsoft.com/office/drawing/2014/main" id="{D7232AF9-EC33-4888-B5A0-D03E836B4382}"/>
              </a:ext>
            </a:extLst>
          </p:cNvPr>
          <p:cNvSpPr>
            <a:spLocks noGrp="1"/>
          </p:cNvSpPr>
          <p:nvPr userDrawn="1">
            <p:ph type="title" hasCustomPrompt="1"/>
          </p:nvPr>
        </p:nvSpPr>
        <p:spPr>
          <a:xfrm>
            <a:off x="1179665" y="2775757"/>
            <a:ext cx="9852293" cy="914439"/>
          </a:xfrm>
          <a:prstGeom prst="rect">
            <a:avLst/>
          </a:prstGeom>
        </p:spPr>
        <p:txBody>
          <a:bodyPr lIns="0" tIns="72000" rIns="0" bIns="0" anchor="ctr" anchorCtr="0">
            <a:normAutofit/>
          </a:bodyPr>
          <a:lstStyle>
            <a:lvl1pPr>
              <a:defRPr lang="ja-JP" altLang="en-US" sz="3266" b="1" dirty="0">
                <a:solidFill>
                  <a:schemeClr val="tx1"/>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a:t>表紙タイトル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userDrawn="1">
            <p:ph sz="quarter" idx="15" hasCustomPrompt="1"/>
          </p:nvPr>
        </p:nvSpPr>
        <p:spPr>
          <a:xfrm>
            <a:off x="4053251" y="4931489"/>
            <a:ext cx="410512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userDrawn="1">
            <p:ph sz="quarter" idx="16" hasCustomPrompt="1"/>
          </p:nvPr>
        </p:nvSpPr>
        <p:spPr>
          <a:xfrm>
            <a:off x="4053251" y="5192757"/>
            <a:ext cx="410512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52861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4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70" y="6433200"/>
            <a:ext cx="522831" cy="424800"/>
          </a:xfrm>
          <a:prstGeom prst="rect">
            <a:avLst/>
          </a:prstGeom>
          <a:noFill/>
        </p:spPr>
        <p:txBody>
          <a:bodyPr lIns="0" tIns="0" rIns="144000" bIns="144000"/>
          <a:lstStyle>
            <a:lvl1pPr algn="r">
              <a:defRPr sz="1051"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28278"/>
            <a:ext cx="11305842" cy="461665"/>
          </a:xfrm>
          <a:prstGeom prst="rect">
            <a:avLst/>
          </a:prstGeom>
        </p:spPr>
        <p:txBody>
          <a:bodyPr wrap="square">
            <a:spAutoFit/>
          </a:bodyPr>
          <a:lstStyle>
            <a:lvl1pPr algn="l">
              <a:defRPr lang="ja-JP" altLang="en-US" sz="24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5" y="6513338"/>
            <a:ext cx="9880614" cy="92461"/>
          </a:xfrm>
          <a:prstGeom prst="rect">
            <a:avLst/>
          </a:prstGeom>
          <a:noFill/>
        </p:spPr>
        <p:txBody>
          <a:bodyPr wrap="square" lIns="0" tIns="0" rIns="0" bIns="0" anchor="ctr">
            <a:spAutoFit/>
          </a:bodyPr>
          <a:lstStyle>
            <a:lvl1pPr marL="0" indent="0">
              <a:spcBef>
                <a:spcPts val="0"/>
              </a:spcBef>
              <a:spcAft>
                <a:spcPts val="0"/>
              </a:spcAft>
              <a:buFont typeface="Arial" panose="020B0604020202020204" pitchFamily="34" charset="0"/>
              <a:buNone/>
              <a:defRPr sz="601"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sp>
        <p:nvSpPr>
          <p:cNvPr id="52" name="テキスト プレースホルダー 11">
            <a:extLst>
              <a:ext uri="{FF2B5EF4-FFF2-40B4-BE49-F238E27FC236}">
                <a16:creationId xmlns:a16="http://schemas.microsoft.com/office/drawing/2014/main" id="{24C0F4B5-3232-8664-604F-8CF3AE3D63D5}"/>
              </a:ext>
            </a:extLst>
          </p:cNvPr>
          <p:cNvSpPr>
            <a:spLocks noGrp="1"/>
          </p:cNvSpPr>
          <p:nvPr>
            <p:ph type="body" sz="quarter" idx="17" hasCustomPrompt="1"/>
          </p:nvPr>
        </p:nvSpPr>
        <p:spPr>
          <a:xfrm>
            <a:off x="443071" y="1138195"/>
            <a:ext cx="11305846" cy="573582"/>
          </a:xfrm>
          <a:prstGeom prst="rect">
            <a:avLst/>
          </a:prstGeom>
          <a:solidFill>
            <a:srgbClr val="F3F6F6"/>
          </a:solidFill>
          <a:ln>
            <a:noFill/>
          </a:ln>
        </p:spPr>
        <p:txBody>
          <a:bodyPr vert="horz" wrap="square" lIns="216000" tIns="144000" rIns="216000" bIns="144000" rtlCol="0" anchor="t" anchorCtr="0">
            <a:spAutoFit/>
          </a:bodyPr>
          <a:lstStyle>
            <a:lvl1pPr marL="214324" indent="-214324">
              <a:lnSpc>
                <a:spcPct val="130000"/>
              </a:lnSpc>
              <a:buClr>
                <a:schemeClr val="tx1"/>
              </a:buClr>
              <a:buSzPct val="100000"/>
              <a:buFont typeface="メイリオ" panose="020B0604030504040204" pitchFamily="50" charset="-128"/>
              <a:buChar char="•"/>
              <a:defRPr lang="ja-JP" altLang="en-US" sz="15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192891" lvl="0" indent="-192891">
              <a:spcBef>
                <a:spcPts val="450"/>
              </a:spcBef>
              <a:spcAft>
                <a:spcPts val="450"/>
              </a:spcAft>
              <a:buClr>
                <a:srgbClr val="002060"/>
              </a:buClr>
              <a:buFont typeface="Wingdings" panose="05000000000000000000" pitchFamily="2" charset="2"/>
              <a:buChar char="l"/>
            </a:pPr>
            <a:r>
              <a:rPr kumimoji="1" lang="ja-JP" altLang="en-US"/>
              <a:t>キーメッセージ：</a:t>
            </a:r>
            <a:r>
              <a:rPr kumimoji="1" lang="en-US" altLang="ja-JP"/>
              <a:t>1</a:t>
            </a:r>
            <a:r>
              <a:rPr kumimoji="1" lang="ja-JP" altLang="en-US"/>
              <a:t>行以内（約</a:t>
            </a:r>
            <a:r>
              <a:rPr kumimoji="1" lang="en-US" altLang="ja-JP"/>
              <a:t>35</a:t>
            </a:r>
            <a:r>
              <a:rPr kumimoji="1" lang="ja-JP" altLang="en-US"/>
              <a:t>字）３ポツまで </a:t>
            </a:r>
            <a:r>
              <a:rPr kumimoji="1" lang="en-US" altLang="ja-JP"/>
              <a:t>20pt</a:t>
            </a:r>
            <a:r>
              <a:rPr kumimoji="1" lang="ja-JP" altLang="en-US"/>
              <a:t>　行間はいじらない</a:t>
            </a:r>
            <a:endParaRPr kumimoji="1" lang="en-US" altLang="ja-JP"/>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8" y="3290114"/>
            <a:ext cx="5316923" cy="247554"/>
          </a:xfrm>
          <a:prstGeom prst="rect">
            <a:avLst/>
          </a:prstGeom>
        </p:spPr>
        <p:txBody>
          <a:bodyPr lIns="72000" tIns="72000" rIns="72000" bIns="36000"/>
          <a:lstStyle>
            <a:lvl1pPr marL="0" indent="0">
              <a:buFont typeface="Arial" panose="020B0604020202020204" pitchFamily="34" charset="0"/>
              <a:buNone/>
              <a:defRPr sz="900"/>
            </a:lvl1pPr>
            <a:lvl2pPr marL="258379" indent="0">
              <a:buNone/>
              <a:defRPr sz="900"/>
            </a:lvl2pPr>
            <a:lvl3pPr marL="501279" indent="0">
              <a:buNone/>
              <a:defRPr sz="900"/>
            </a:lvl3pPr>
            <a:lvl4pPr marL="702504" indent="0">
              <a:buNone/>
              <a:defRPr sz="900"/>
            </a:lvl4pPr>
            <a:lvl5pPr marL="973980" indent="0" algn="l">
              <a:buNone/>
              <a:defRPr sz="900"/>
            </a:lvl5pPr>
          </a:lstStyle>
          <a:p>
            <a:pPr marL="128594" marR="0" lvl="0" indent="-128594" algn="l" defTabSz="685835" rtl="0" eaLnBrk="1" fontAlgn="auto" latinLnBrk="0" hangingPunct="1">
              <a:lnSpc>
                <a:spcPct val="100000"/>
              </a:lnSpc>
              <a:spcBef>
                <a:spcPts val="450"/>
              </a:spcBef>
              <a:spcAft>
                <a:spcPts val="450"/>
              </a:spcAft>
              <a:buClr>
                <a:srgbClr val="002060"/>
              </a:buClr>
              <a:buSzTx/>
              <a:tabLst/>
              <a:defRPr/>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471138" y="3290114"/>
            <a:ext cx="5316416" cy="247554"/>
          </a:xfrm>
          <a:prstGeom prst="rect">
            <a:avLst/>
          </a:prstGeom>
          <a:noFill/>
        </p:spPr>
        <p:txBody>
          <a:bodyPr vert="horz" wrap="square" lIns="72000" tIns="72000" rIns="72000" bIns="36000" rtlCol="0">
            <a:spAutoFit/>
          </a:bodyPr>
          <a:lstStyle>
            <a:lvl1pPr marL="0" indent="0">
              <a:buNone/>
              <a:defRPr lang="ja-JP" altLang="en-US" sz="900" smtClean="0"/>
            </a:lvl1pPr>
            <a:lvl2pPr>
              <a:defRPr lang="ja-JP" altLang="en-US" sz="900" smtClean="0"/>
            </a:lvl2pPr>
            <a:lvl3pPr>
              <a:defRPr lang="ja-JP" altLang="en-US" sz="900" smtClean="0"/>
            </a:lvl3pPr>
            <a:lvl4pPr>
              <a:defRPr lang="ja-JP" altLang="en-US" sz="900" smtClean="0"/>
            </a:lvl4pPr>
            <a:lvl5pPr>
              <a:defRPr lang="ja-JP" altLang="en-US" sz="900"/>
            </a:lvl5pPr>
          </a:lstStyle>
          <a:p>
            <a:pPr marL="257188" marR="0" lvl="0" indent="-257188" fontAlgn="auto">
              <a:lnSpc>
                <a:spcPct val="100000"/>
              </a:lnSpc>
              <a:buSzTx/>
              <a:tabLst/>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8" y="2712320"/>
            <a:ext cx="5316923" cy="464528"/>
          </a:xfrm>
          <a:prstGeom prst="rect">
            <a:avLst/>
          </a:prstGeo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257188" marR="0" lvl="0" indent="-257188" algn="l" defTabSz="685835" rtl="0" eaLnBrk="1" fontAlgn="auto" latinLnBrk="0" hangingPunct="1">
              <a:lnSpc>
                <a:spcPct val="130000"/>
              </a:lnSpc>
              <a:spcBef>
                <a:spcPts val="450"/>
              </a:spcBef>
              <a:spcAft>
                <a:spcPts val="45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6470178" y="2707270"/>
            <a:ext cx="5317376" cy="464528"/>
          </a:xfrm>
          <a:prstGeom prst="rect">
            <a:avLst/>
          </a:prstGeo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257188" marR="0" lvl="0" indent="-257188"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597711432"/>
      </p:ext>
    </p:extLst>
  </p:cSld>
  <p:clrMapOvr>
    <a:masterClrMapping/>
  </p:clrMapOvr>
  <p:extLst>
    <p:ext uri="{DCECCB84-F9BA-43D5-87BE-67443E8EF086}">
      <p15:sldGuideLst xmlns:p15="http://schemas.microsoft.com/office/powerpoint/2012/main">
        <p15:guide id="1" orient="horz" pos="232">
          <p15:clr>
            <a:srgbClr val="FBAE40"/>
          </p15:clr>
        </p15:guide>
        <p15:guide id="7" pos="218">
          <p15:clr>
            <a:srgbClr val="FBAE40"/>
          </p15:clr>
        </p15:guide>
        <p15:guide id="10" pos="6022">
          <p15:clr>
            <a:srgbClr val="FBAE40"/>
          </p15:clr>
        </p15:guide>
        <p15:guide id="13" orient="horz" pos="4065">
          <p15:clr>
            <a:srgbClr val="FBAE40"/>
          </p15:clr>
        </p15:guide>
        <p15:guide id="14" pos="3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白紙_番号あり">
    <p:spTree>
      <p:nvGrpSpPr>
        <p:cNvPr id="1" name=""/>
        <p:cNvGrpSpPr/>
        <p:nvPr/>
      </p:nvGrpSpPr>
      <p:grpSpPr>
        <a:xfrm>
          <a:off x="0" y="0"/>
          <a:ext cx="0" cy="0"/>
          <a:chOff x="0" y="0"/>
          <a:chExt cx="0" cy="0"/>
        </a:xfrm>
      </p:grpSpPr>
      <p:sp>
        <p:nvSpPr>
          <p:cNvPr id="4" name="スライド番号プレースホルダー 15"/>
          <p:cNvSpPr txBox="1">
            <a:spLocks/>
          </p:cNvSpPr>
          <p:nvPr userDrawn="1"/>
        </p:nvSpPr>
        <p:spPr>
          <a:xfrm>
            <a:off x="11497326" y="22199"/>
            <a:ext cx="531692" cy="257450"/>
          </a:xfrm>
          <a:prstGeom prst="rect">
            <a:avLst/>
          </a:prstGeom>
          <a:ln w="28575">
            <a:solidFill>
              <a:sysClr val="windowText" lastClr="000000"/>
            </a:solidFill>
          </a:ln>
        </p:spPr>
        <p:txBody>
          <a:bodyPr vert="horz" lIns="91440" tIns="45720" rIns="91440" bIns="45720" rtlCol="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6739" algn="l" rtl="0" fontAlgn="base">
              <a:spcBef>
                <a:spcPct val="0"/>
              </a:spcBef>
              <a:spcAft>
                <a:spcPct val="0"/>
              </a:spcAft>
              <a:defRPr kumimoji="1" sz="2000" kern="1200">
                <a:solidFill>
                  <a:schemeClr val="tx1"/>
                </a:solidFill>
                <a:latin typeface="Arial" charset="0"/>
                <a:ea typeface="ＭＳ Ｐゴシック" pitchFamily="50" charset="-128"/>
                <a:cs typeface="+mn-cs"/>
              </a:defRPr>
            </a:lvl2pPr>
            <a:lvl3pPr marL="913479" algn="l" rtl="0" fontAlgn="base">
              <a:spcBef>
                <a:spcPct val="0"/>
              </a:spcBef>
              <a:spcAft>
                <a:spcPct val="0"/>
              </a:spcAft>
              <a:defRPr kumimoji="1" sz="2000" kern="1200">
                <a:solidFill>
                  <a:schemeClr val="tx1"/>
                </a:solidFill>
                <a:latin typeface="Arial" charset="0"/>
                <a:ea typeface="ＭＳ Ｐゴシック" pitchFamily="50" charset="-128"/>
                <a:cs typeface="+mn-cs"/>
              </a:defRPr>
            </a:lvl3pPr>
            <a:lvl4pPr marL="1370215" algn="l" rtl="0" fontAlgn="base">
              <a:spcBef>
                <a:spcPct val="0"/>
              </a:spcBef>
              <a:spcAft>
                <a:spcPct val="0"/>
              </a:spcAft>
              <a:defRPr kumimoji="1" sz="2000" kern="1200">
                <a:solidFill>
                  <a:schemeClr val="tx1"/>
                </a:solidFill>
                <a:latin typeface="Arial" charset="0"/>
                <a:ea typeface="ＭＳ Ｐゴシック" pitchFamily="50" charset="-128"/>
                <a:cs typeface="+mn-cs"/>
              </a:defRPr>
            </a:lvl4pPr>
            <a:lvl5pPr marL="1826956" algn="l" rtl="0" fontAlgn="base">
              <a:spcBef>
                <a:spcPct val="0"/>
              </a:spcBef>
              <a:spcAft>
                <a:spcPct val="0"/>
              </a:spcAft>
              <a:defRPr kumimoji="1" sz="2000" kern="1200">
                <a:solidFill>
                  <a:schemeClr val="tx1"/>
                </a:solidFill>
                <a:latin typeface="Arial" charset="0"/>
                <a:ea typeface="ＭＳ Ｐゴシック" pitchFamily="50" charset="-128"/>
                <a:cs typeface="+mn-cs"/>
              </a:defRPr>
            </a:lvl5pPr>
            <a:lvl6pPr marL="2283691" algn="l" defTabSz="913479" rtl="0" eaLnBrk="1" latinLnBrk="0" hangingPunct="1">
              <a:defRPr kumimoji="1" sz="2000" kern="1200">
                <a:solidFill>
                  <a:schemeClr val="tx1"/>
                </a:solidFill>
                <a:latin typeface="Arial" charset="0"/>
                <a:ea typeface="ＭＳ Ｐゴシック" pitchFamily="50" charset="-128"/>
                <a:cs typeface="+mn-cs"/>
              </a:defRPr>
            </a:lvl6pPr>
            <a:lvl7pPr marL="2740430" algn="l" defTabSz="913479" rtl="0" eaLnBrk="1" latinLnBrk="0" hangingPunct="1">
              <a:defRPr kumimoji="1" sz="2000" kern="1200">
                <a:solidFill>
                  <a:schemeClr val="tx1"/>
                </a:solidFill>
                <a:latin typeface="Arial" charset="0"/>
                <a:ea typeface="ＭＳ Ｐゴシック" pitchFamily="50" charset="-128"/>
                <a:cs typeface="+mn-cs"/>
              </a:defRPr>
            </a:lvl7pPr>
            <a:lvl8pPr marL="3197168" algn="l" defTabSz="913479" rtl="0" eaLnBrk="1" latinLnBrk="0" hangingPunct="1">
              <a:defRPr kumimoji="1" sz="2000" kern="1200">
                <a:solidFill>
                  <a:schemeClr val="tx1"/>
                </a:solidFill>
                <a:latin typeface="Arial" charset="0"/>
                <a:ea typeface="ＭＳ Ｐゴシック" pitchFamily="50" charset="-128"/>
                <a:cs typeface="+mn-cs"/>
              </a:defRPr>
            </a:lvl8pPr>
            <a:lvl9pPr marL="3653911" algn="l" defTabSz="913479" rtl="0" eaLnBrk="1" latinLnBrk="0" hangingPunct="1">
              <a:defRPr kumimoji="1" sz="2000" kern="1200">
                <a:solidFill>
                  <a:schemeClr val="tx1"/>
                </a:solidFill>
                <a:latin typeface="Arial" charset="0"/>
                <a:ea typeface="ＭＳ Ｐゴシック" pitchFamily="50" charset="-128"/>
                <a:cs typeface="+mn-cs"/>
              </a:defRPr>
            </a:lvl9pPr>
          </a:lstStyle>
          <a:p>
            <a:pPr>
              <a:defRPr/>
            </a:pPr>
            <a:fld id="{BBCEECA2-2F39-40CB-88D5-57F838718539}" type="slidenum">
              <a:rPr lang="ja-JP" altLang="en-US" sz="1400" smtClean="0">
                <a:solidFill>
                  <a:prstClr val="black"/>
                </a:solidFill>
              </a:rPr>
              <a:pPr>
                <a:defRPr/>
              </a:pPr>
              <a:t>‹#›</a:t>
            </a:fld>
            <a:endParaRPr lang="ja-JP" altLang="en-US" sz="1400">
              <a:solidFill>
                <a:prstClr val="black"/>
              </a:solidFill>
            </a:endParaRPr>
          </a:p>
        </p:txBody>
      </p:sp>
    </p:spTree>
    <p:extLst>
      <p:ext uri="{BB962C8B-B14F-4D97-AF65-F5344CB8AC3E}">
        <p14:creationId xmlns:p14="http://schemas.microsoft.com/office/powerpoint/2010/main" val="205953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775" y="2131476"/>
            <a:ext cx="10363201"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9175" y="3886204"/>
            <a:ext cx="8534400" cy="1752600"/>
          </a:xfrm>
        </p:spPr>
        <p:txBody>
          <a:bodyPr/>
          <a:lstStyle>
            <a:lvl1pPr marL="0" indent="0" algn="ctr">
              <a:buNone/>
              <a:defRPr>
                <a:solidFill>
                  <a:schemeClr val="tx1">
                    <a:tint val="75000"/>
                  </a:schemeClr>
                </a:solidFill>
              </a:defRPr>
            </a:lvl1pPr>
            <a:lvl2pPr marL="456739" indent="0" algn="ctr">
              <a:buNone/>
              <a:defRPr>
                <a:solidFill>
                  <a:schemeClr val="tx1">
                    <a:tint val="75000"/>
                  </a:schemeClr>
                </a:solidFill>
              </a:defRPr>
            </a:lvl2pPr>
            <a:lvl3pPr marL="913479" indent="0" algn="ctr">
              <a:buNone/>
              <a:defRPr>
                <a:solidFill>
                  <a:schemeClr val="tx1">
                    <a:tint val="75000"/>
                  </a:schemeClr>
                </a:solidFill>
              </a:defRPr>
            </a:lvl3pPr>
            <a:lvl4pPr marL="1370215" indent="0" algn="ctr">
              <a:buNone/>
              <a:defRPr>
                <a:solidFill>
                  <a:schemeClr val="tx1">
                    <a:tint val="75000"/>
                  </a:schemeClr>
                </a:solidFill>
              </a:defRPr>
            </a:lvl4pPr>
            <a:lvl5pPr marL="1826956" indent="0" algn="ctr">
              <a:buNone/>
              <a:defRPr>
                <a:solidFill>
                  <a:schemeClr val="tx1">
                    <a:tint val="75000"/>
                  </a:schemeClr>
                </a:solidFill>
              </a:defRPr>
            </a:lvl5pPr>
            <a:lvl6pPr marL="2283691" indent="0" algn="ctr">
              <a:buNone/>
              <a:defRPr>
                <a:solidFill>
                  <a:schemeClr val="tx1">
                    <a:tint val="75000"/>
                  </a:schemeClr>
                </a:solidFill>
              </a:defRPr>
            </a:lvl6pPr>
            <a:lvl7pPr marL="2740430" indent="0" algn="ctr">
              <a:buNone/>
              <a:defRPr>
                <a:solidFill>
                  <a:schemeClr val="tx1">
                    <a:tint val="75000"/>
                  </a:schemeClr>
                </a:solidFill>
              </a:defRPr>
            </a:lvl7pPr>
            <a:lvl8pPr marL="3197168" indent="0" algn="ctr">
              <a:buNone/>
              <a:defRPr>
                <a:solidFill>
                  <a:schemeClr val="tx1">
                    <a:tint val="75000"/>
                  </a:schemeClr>
                </a:solidFill>
              </a:defRPr>
            </a:lvl8pPr>
            <a:lvl9pPr marL="365391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30800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F6C72AD-FF02-4BD7-BA07-5CAE965E85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85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F6C72AD-FF02-4BD7-BA07-5CAE965E85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028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F6C72AD-FF02-4BD7-BA07-5CAE965E85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768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白紙_番号あり">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11596276" y="36378"/>
            <a:ext cx="531692" cy="360000"/>
          </a:xfrm>
          <a:prstGeom prst="rect">
            <a:avLst/>
          </a:prstGeom>
          <a:solidFill>
            <a:schemeClr val="accent6"/>
          </a:solidFill>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none"/>
        </p:style>
        <p:txBody>
          <a:bodyPr vert="horz" lIns="91440" tIns="45720" rIns="91440" bIns="45720" rtlCol="0" anchor="ctr"/>
          <a:lstStyle>
            <a:lvl1pPr algn="ctr">
              <a:defRPr sz="1500" b="1">
                <a:solidFill>
                  <a:srgbClr val="FFC000"/>
                </a:solidFill>
              </a:defRPr>
            </a:lvl1pPr>
          </a:lstStyle>
          <a:p>
            <a:fld id="{8A15C3BF-7B78-43DB-8BCE-D1FB011BE73A}" type="slidenum">
              <a:rPr lang="ja-JP" altLang="en-US" smtClean="0"/>
              <a:pPr/>
              <a:t>‹#›</a:t>
            </a:fld>
            <a:endParaRPr lang="ja-JP" altLang="en-US"/>
          </a:p>
        </p:txBody>
      </p:sp>
      <p:sp>
        <p:nvSpPr>
          <p:cNvPr id="4" name="正方形/長方形 3"/>
          <p:cNvSpPr/>
          <p:nvPr userDrawn="1"/>
        </p:nvSpPr>
        <p:spPr>
          <a:xfrm>
            <a:off x="2" y="438808"/>
            <a:ext cx="12191999" cy="62224"/>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44" tIns="42175" rIns="84344" bIns="42175" rtlCol="0" anchor="ctr"/>
          <a:lstStyle/>
          <a:p>
            <a:pPr algn="ctr" defTabSz="843485" fontAlgn="auto">
              <a:spcBef>
                <a:spcPts val="0"/>
              </a:spcBef>
              <a:spcAft>
                <a:spcPts val="0"/>
              </a:spcAft>
              <a:defRPr/>
            </a:pPr>
            <a:endParaRPr kumimoji="0" lang="ja-JP" altLang="en-US" sz="1662" kern="0">
              <a:solidFill>
                <a:prstClr val="white"/>
              </a:solidFill>
              <a:latin typeface="Calibri"/>
            </a:endParaRPr>
          </a:p>
        </p:txBody>
      </p:sp>
      <p:sp>
        <p:nvSpPr>
          <p:cNvPr id="5" name="タイトル 1"/>
          <p:cNvSpPr>
            <a:spLocks noGrp="1"/>
          </p:cNvSpPr>
          <p:nvPr>
            <p:ph type="title"/>
          </p:nvPr>
        </p:nvSpPr>
        <p:spPr>
          <a:xfrm>
            <a:off x="838201" y="22662"/>
            <a:ext cx="10515600" cy="504000"/>
          </a:xfrm>
        </p:spPr>
        <p:txBody>
          <a:bodyPr anchor="ctr">
            <a:normAutofit/>
          </a:bodyPr>
          <a:lstStyle>
            <a:lvl1pPr algn="ctr">
              <a:defRPr sz="2800"/>
            </a:lvl1pPr>
          </a:lstStyle>
          <a:p>
            <a:r>
              <a:rPr kumimoji="1" lang="ja-JP" altLang="en-US"/>
              <a:t>マスター タイトルの書式設定</a:t>
            </a:r>
          </a:p>
        </p:txBody>
      </p:sp>
    </p:spTree>
    <p:extLst>
      <p:ext uri="{BB962C8B-B14F-4D97-AF65-F5344CB8AC3E}">
        <p14:creationId xmlns:p14="http://schemas.microsoft.com/office/powerpoint/2010/main" val="94970100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4"/>
            <a:ext cx="10972800" cy="357190"/>
          </a:xfrm>
        </p:spPr>
        <p:txBody>
          <a:bodyPr/>
          <a:lstStyle>
            <a:lvl1pPr>
              <a:defRPr sz="2400"/>
            </a:lvl1pPr>
          </a:lstStyle>
          <a:p>
            <a:r>
              <a:rPr lang="ja-JP" altLang="en-US"/>
              <a:t>マスタ タイトルの書式設定</a:t>
            </a:r>
          </a:p>
        </p:txBody>
      </p:sp>
      <p:sp>
        <p:nvSpPr>
          <p:cNvPr id="4" name="Rectangle 6"/>
          <p:cNvSpPr>
            <a:spLocks noGrp="1" noChangeArrowheads="1"/>
          </p:cNvSpPr>
          <p:nvPr>
            <p:ph type="sldNum" sz="quarter" idx="10"/>
          </p:nvPr>
        </p:nvSpPr>
        <p:spPr/>
        <p:txBody>
          <a:bodyPr/>
          <a:lstStyle>
            <a:lvl1pPr>
              <a:defRPr sz="1600">
                <a:latin typeface="+mn-ea"/>
                <a:ea typeface="+mn-ea"/>
              </a:defRPr>
            </a:lvl1pPr>
          </a:lstStyle>
          <a:p>
            <a:pPr>
              <a:defRPr/>
            </a:pPr>
            <a:fld id="{6C08841F-1301-4000-BE3E-8475CE210729}" type="slidenum">
              <a:rPr lang="en-US" altLang="ja-JP" smtClean="0"/>
              <a:pPr>
                <a:defRPr/>
              </a:pPr>
              <a:t>‹#›</a:t>
            </a:fld>
            <a:endParaRPr lang="en-US" altLang="ja-JP" dirty="0"/>
          </a:p>
        </p:txBody>
      </p:sp>
    </p:spTree>
    <p:extLst>
      <p:ext uri="{BB962C8B-B14F-4D97-AF65-F5344CB8AC3E}">
        <p14:creationId xmlns:p14="http://schemas.microsoft.com/office/powerpoint/2010/main" val="364177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項目">
    <p:spTree>
      <p:nvGrpSpPr>
        <p:cNvPr id="1" name=""/>
        <p:cNvGrpSpPr/>
        <p:nvPr/>
      </p:nvGrpSpPr>
      <p:grpSpPr>
        <a:xfrm>
          <a:off x="0" y="0"/>
          <a:ext cx="0" cy="0"/>
          <a:chOff x="0" y="0"/>
          <a:chExt cx="0" cy="0"/>
        </a:xfrm>
      </p:grpSpPr>
      <p:sp>
        <p:nvSpPr>
          <p:cNvPr id="6" name="正方形/長方形 5"/>
          <p:cNvSpPr/>
          <p:nvPr/>
        </p:nvSpPr>
        <p:spPr>
          <a:xfrm>
            <a:off x="509623" y="0"/>
            <a:ext cx="3683849" cy="396000"/>
          </a:xfrm>
          <a:prstGeom prst="rect">
            <a:avLst/>
          </a:prstGeom>
        </p:spPr>
        <p:txBody>
          <a:bodyPr wrap="none" tIns="0" bIns="0" anchor="ctr">
            <a:noAutofit/>
          </a:bodyPr>
          <a:lstStyle/>
          <a:p>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0" y="0"/>
            <a:ext cx="155077" cy="396000"/>
          </a:xfrm>
          <a:prstGeom prst="rect">
            <a:avLst/>
          </a:prstGeom>
          <a:solidFill>
            <a:srgbClr val="FF9900"/>
          </a:solidFill>
          <a:ln w="12700" cap="flat" cmpd="sng" algn="ctr">
            <a:noFill/>
            <a:prstDash val="solid"/>
            <a:miter lim="800000"/>
          </a:ln>
          <a:effectLst/>
        </p:spPr>
        <p:txBody>
          <a:bodyPr anchor="ctr"/>
          <a:lstStyle/>
          <a:p>
            <a:pPr algn="ctr"/>
            <a:endParaRPr kumimoji="0" lang="ja-JP" altLang="en-US" sz="2800" kern="0">
              <a:solidFill>
                <a:prstClr val="white"/>
              </a:solidFill>
              <a:latin typeface="Calibri" panose="020F0502020204030204"/>
              <a:ea typeface="ＭＳ Ｐゴシック" panose="020B0600070205080204" pitchFamily="50" charset="-128"/>
            </a:endParaRPr>
          </a:p>
        </p:txBody>
      </p:sp>
      <p:cxnSp>
        <p:nvCxnSpPr>
          <p:cNvPr id="8" name="直線コネクタ 7"/>
          <p:cNvCxnSpPr/>
          <p:nvPr/>
        </p:nvCxnSpPr>
        <p:spPr>
          <a:xfrm>
            <a:off x="0" y="387702"/>
            <a:ext cx="11697231"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35361" y="2"/>
            <a:ext cx="10844178" cy="395999"/>
          </a:xfrm>
        </p:spPr>
        <p:txBody>
          <a:bodyPr lIns="0" tIns="0" rIns="0" bIns="0">
            <a:normAutofit/>
          </a:bodyPr>
          <a:lstStyle>
            <a:lvl1pPr algn="l">
              <a:defRPr sz="1800" b="1">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sp>
        <p:nvSpPr>
          <p:cNvPr id="11" name="正方形/長方形 10"/>
          <p:cNvSpPr/>
          <p:nvPr userDrawn="1"/>
        </p:nvSpPr>
        <p:spPr>
          <a:xfrm>
            <a:off x="509623" y="0"/>
            <a:ext cx="3683849" cy="396000"/>
          </a:xfrm>
          <a:prstGeom prst="rect">
            <a:avLst/>
          </a:prstGeom>
        </p:spPr>
        <p:txBody>
          <a:bodyPr wrap="none" tIns="0" bIns="0" anchor="ctr">
            <a:noAutofit/>
          </a:bodyPr>
          <a:lstStyle/>
          <a:p>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userDrawn="1"/>
        </p:nvSpPr>
        <p:spPr>
          <a:xfrm>
            <a:off x="0" y="0"/>
            <a:ext cx="155077" cy="396000"/>
          </a:xfrm>
          <a:prstGeom prst="rect">
            <a:avLst/>
          </a:prstGeom>
          <a:solidFill>
            <a:srgbClr val="FF9900"/>
          </a:solidFill>
          <a:ln w="12700" cap="flat" cmpd="sng" algn="ctr">
            <a:noFill/>
            <a:prstDash val="solid"/>
            <a:miter lim="800000"/>
          </a:ln>
          <a:effectLst/>
        </p:spPr>
        <p:txBody>
          <a:bodyPr anchor="ctr"/>
          <a:lstStyle/>
          <a:p>
            <a:pPr algn="ctr"/>
            <a:endParaRPr kumimoji="0" lang="ja-JP" altLang="en-US" sz="2800" kern="0">
              <a:solidFill>
                <a:prstClr val="white"/>
              </a:solidFill>
              <a:latin typeface="Calibri" panose="020F0502020204030204"/>
              <a:ea typeface="ＭＳ Ｐゴシック" panose="020B0600070205080204" pitchFamily="50" charset="-128"/>
            </a:endParaRPr>
          </a:p>
        </p:txBody>
      </p:sp>
      <p:cxnSp>
        <p:nvCxnSpPr>
          <p:cNvPr id="13" name="直線コネクタ 12"/>
          <p:cNvCxnSpPr/>
          <p:nvPr userDrawn="1"/>
        </p:nvCxnSpPr>
        <p:spPr>
          <a:xfrm>
            <a:off x="0" y="387702"/>
            <a:ext cx="11697231"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userDrawn="1"/>
        </p:nvSpPr>
        <p:spPr>
          <a:xfrm>
            <a:off x="11669429" y="29983"/>
            <a:ext cx="526105" cy="307777"/>
          </a:xfrm>
          <a:prstGeom prst="rect">
            <a:avLst/>
          </a:prstGeom>
          <a:noFill/>
        </p:spPr>
        <p:txBody>
          <a:bodyPr wrap="none" rtlCol="0">
            <a:spAutoFit/>
          </a:bodyPr>
          <a:lstStyle/>
          <a:p>
            <a:pPr algn="ctr"/>
            <a:fld id="{958ADC09-D66F-481C-B975-BD080420C1C1}" type="slidenum">
              <a:rPr kumimoji="1" lang="ja-JP" altLang="en-US" sz="1400" b="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fld>
            <a:endParaRPr kumimoji="1" lang="ja-JP" altLang="en-US" sz="1400"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userDrawn="1"/>
        </p:nvSpPr>
        <p:spPr>
          <a:xfrm>
            <a:off x="11669429" y="29983"/>
            <a:ext cx="526105" cy="307777"/>
          </a:xfrm>
          <a:prstGeom prst="rect">
            <a:avLst/>
          </a:prstGeom>
          <a:noFill/>
        </p:spPr>
        <p:txBody>
          <a:bodyPr wrap="none" rtlCol="0">
            <a:spAutoFit/>
          </a:bodyPr>
          <a:lstStyle/>
          <a:p>
            <a:pPr algn="ctr"/>
            <a:fld id="{958ADC09-D66F-481C-B975-BD080420C1C1}" type="slidenum">
              <a:rPr kumimoji="1" lang="ja-JP" altLang="en-US" sz="1400" b="1"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fld>
            <a:endParaRPr kumimoji="1" lang="ja-JP" altLang="en-US" sz="1400" b="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30089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43" y="251472"/>
            <a:ext cx="11699081" cy="336029"/>
          </a:xfrm>
        </p:spPr>
        <p:txBody>
          <a:bodyPr wrap="square">
            <a:spAutoFit/>
          </a:bodyPr>
          <a:lstStyle>
            <a:lvl1pPr algn="l">
              <a:defRPr lang="ja-JP" altLang="en-US" sz="1584"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47131" y="6309331"/>
            <a:ext cx="11565196" cy="106632"/>
          </a:xfrm>
          <a:noFill/>
        </p:spPr>
        <p:txBody>
          <a:bodyPr wrap="square" lIns="0" tIns="0" rIns="0" bIns="0">
            <a:spAutoFit/>
          </a:bodyPr>
          <a:lstStyle>
            <a:lvl1pPr marL="0" indent="0">
              <a:spcBef>
                <a:spcPts val="0"/>
              </a:spcBef>
              <a:spcAft>
                <a:spcPts val="0"/>
              </a:spcAft>
              <a:buNone/>
              <a:defRPr sz="69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47144" y="3104971"/>
            <a:ext cx="1227900" cy="203133"/>
          </a:xfrm>
          <a:noFill/>
        </p:spPr>
        <p:txBody>
          <a:bodyPr wrap="none" lIns="0" tIns="0" rIns="0" bIns="0">
            <a:spAutoFit/>
          </a:bodyPr>
          <a:lstStyle>
            <a:lvl1pPr marL="0" indent="0">
              <a:spcBef>
                <a:spcPts val="0"/>
              </a:spcBef>
              <a:spcAft>
                <a:spcPts val="0"/>
              </a:spcAft>
              <a:buNone/>
              <a:defRPr sz="132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46737" y="3769305"/>
            <a:ext cx="857607" cy="142218"/>
          </a:xfrm>
          <a:noFill/>
        </p:spPr>
        <p:txBody>
          <a:bodyPr wrap="none" lIns="0" tIns="0" rIns="0" bIns="0">
            <a:spAutoFit/>
          </a:bodyPr>
          <a:lstStyle>
            <a:lvl1pPr marL="0" indent="0">
              <a:spcBef>
                <a:spcPts val="0"/>
              </a:spcBef>
              <a:spcAft>
                <a:spcPts val="0"/>
              </a:spcAft>
              <a:buNone/>
              <a:defRPr sz="924">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46735" y="4365115"/>
            <a:ext cx="722955" cy="106632"/>
          </a:xfrm>
          <a:noFill/>
        </p:spPr>
        <p:txBody>
          <a:bodyPr wrap="none" lIns="0" tIns="0" rIns="0" bIns="0">
            <a:spAutoFit/>
          </a:bodyPr>
          <a:lstStyle>
            <a:lvl1pPr marL="0" indent="0">
              <a:spcBef>
                <a:spcPts val="0"/>
              </a:spcBef>
              <a:spcAft>
                <a:spcPts val="0"/>
              </a:spcAft>
              <a:buNone/>
              <a:defRPr sz="69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46187" y="764708"/>
            <a:ext cx="11699631" cy="421242"/>
          </a:xfrm>
          <a:solidFill>
            <a:srgbClr val="99D6EC"/>
          </a:solidFill>
          <a:ln>
            <a:noFill/>
          </a:ln>
        </p:spPr>
        <p:txBody>
          <a:bodyPr vert="horz" wrap="square" lIns="216000" tIns="108000" rIns="216000" bIns="108000" rtlCol="0" anchor="t" anchorCtr="0">
            <a:spAutoFit/>
          </a:bodyPr>
          <a:lstStyle>
            <a:lvl1pPr>
              <a:defRPr lang="ja-JP" altLang="en-US" sz="1320" dirty="0">
                <a:latin typeface="Meiryo UI" panose="020B0604030504040204" pitchFamily="50" charset="-128"/>
                <a:ea typeface="Meiryo UI" panose="020B0604030504040204" pitchFamily="50" charset="-128"/>
                <a:cs typeface="Meiryo UI" panose="020B0604030504040204" pitchFamily="50" charset="-128"/>
              </a:defRPr>
            </a:lvl1pPr>
          </a:lstStyle>
          <a:p>
            <a:pPr marL="169772" lvl="0" indent="-169772">
              <a:spcBef>
                <a:spcPts val="396"/>
              </a:spcBef>
              <a:spcAft>
                <a:spcPts val="396"/>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30272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451458" y="359098"/>
            <a:ext cx="11289087"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marL="0" marR="0" lvl="0" indent="0" algn="ctr" defTabSz="829563" rtl="0" eaLnBrk="1" fontAlgn="auto" latinLnBrk="0" hangingPunct="1">
              <a:lnSpc>
                <a:spcPct val="100000"/>
              </a:lnSpc>
              <a:spcBef>
                <a:spcPts val="0"/>
              </a:spcBef>
              <a:spcAft>
                <a:spcPts val="0"/>
              </a:spcAft>
              <a:buClrTx/>
              <a:buSzTx/>
              <a:buFontTx/>
              <a:buNone/>
              <a:tabLst/>
              <a:defRPr/>
            </a:pPr>
            <a:endParaRPr kumimoji="1" lang="ja-JP" altLang="en-US" sz="1452"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179666" y="2645195"/>
            <a:ext cx="9832671"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195893" y="2645282"/>
            <a:ext cx="9852293" cy="1567610"/>
          </a:xfrm>
          <a:prstGeom prst="rect">
            <a:avLst/>
          </a:prstGeom>
        </p:spPr>
        <p:txBody>
          <a:bodyPr lIns="0" tIns="72000" rIns="0" bIns="0" anchor="ctr" anchorCtr="0">
            <a:normAutofit/>
          </a:bodyPr>
          <a:lstStyle>
            <a:lvl1pPr>
              <a:defRPr lang="ja-JP" altLang="en-US" sz="3266" b="1" dirty="0">
                <a:solidFill>
                  <a:schemeClr val="tx1"/>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a:t>中扉タイトル</a:t>
            </a:r>
          </a:p>
        </p:txBody>
      </p:sp>
      <p:sp>
        <p:nvSpPr>
          <p:cNvPr id="10" name="スライド番号プレースホルダ 5">
            <a:extLst>
              <a:ext uri="{FF2B5EF4-FFF2-40B4-BE49-F238E27FC236}">
                <a16:creationId xmlns:a16="http://schemas.microsoft.com/office/drawing/2014/main" id="{2E0A5CB7-AC80-2133-F3FD-1041854D53D6}"/>
              </a:ext>
            </a:extLst>
          </p:cNvPr>
          <p:cNvSpPr>
            <a:spLocks noGrp="1"/>
          </p:cNvSpPr>
          <p:nvPr>
            <p:ph type="sldNum" sz="quarter" idx="12"/>
          </p:nvPr>
        </p:nvSpPr>
        <p:spPr>
          <a:xfrm>
            <a:off x="9360363" y="6525346"/>
            <a:ext cx="2844800" cy="365125"/>
          </a:xfrm>
          <a:prstGeom prst="rect">
            <a:avLst/>
          </a:prstGeom>
        </p:spPr>
        <p:txBody>
          <a:bodyPr/>
          <a:lstStyle>
            <a:lvl1pPr>
              <a:defRPr/>
            </a:lvl1pPr>
          </a:lstStyle>
          <a:p>
            <a:pPr>
              <a:defRPr/>
            </a:pPr>
            <a:r>
              <a:rPr lang="ja-JP" altLang="en-US"/>
              <a:t>　　　　　　　　　　　</a:t>
            </a:r>
            <a:fld id="{37ED7BA6-520F-42C7-AECD-A840E01F4E3A}" type="slidenum">
              <a:rPr lang="ja-JP" altLang="en-US" smtClean="0"/>
              <a:pPr>
                <a:defRPr/>
              </a:pPr>
              <a:t>‹#›</a:t>
            </a:fld>
            <a:endParaRPr lang="ja-JP" altLang="en-US"/>
          </a:p>
        </p:txBody>
      </p:sp>
    </p:spTree>
    <p:extLst>
      <p:ext uri="{BB962C8B-B14F-4D97-AF65-F5344CB8AC3E}">
        <p14:creationId xmlns:p14="http://schemas.microsoft.com/office/powerpoint/2010/main" val="373441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01_Cover">
    <p:spTree>
      <p:nvGrpSpPr>
        <p:cNvPr id="1" name=""/>
        <p:cNvGrpSpPr/>
        <p:nvPr/>
      </p:nvGrpSpPr>
      <p:grpSpPr>
        <a:xfrm>
          <a:off x="0" y="0"/>
          <a:ext cx="0" cy="0"/>
          <a:chOff x="0" y="0"/>
          <a:chExt cx="0" cy="0"/>
        </a:xfrm>
      </p:grpSpPr>
      <p:pic>
        <p:nvPicPr>
          <p:cNvPr id="5" name="図 4" descr="アイコン&#10;&#10;低い精度で自動的に生成された説明">
            <a:extLst>
              <a:ext uri="{FF2B5EF4-FFF2-40B4-BE49-F238E27FC236}">
                <a16:creationId xmlns:a16="http://schemas.microsoft.com/office/drawing/2014/main" id="{FC794AD5-6155-63B8-738F-1B694503F7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1151"/>
          <a:stretch/>
        </p:blipFill>
        <p:spPr>
          <a:xfrm>
            <a:off x="1413165" y="0"/>
            <a:ext cx="10787026" cy="1978429"/>
          </a:xfrm>
          <a:prstGeom prst="rect">
            <a:avLst/>
          </a:prstGeom>
        </p:spPr>
      </p:pic>
      <p:sp>
        <p:nvSpPr>
          <p:cNvPr id="2" name="タイトル 1"/>
          <p:cNvSpPr>
            <a:spLocks noGrp="1"/>
          </p:cNvSpPr>
          <p:nvPr>
            <p:ph type="ctrTitle" hasCustomPrompt="1"/>
          </p:nvPr>
        </p:nvSpPr>
        <p:spPr>
          <a:xfrm>
            <a:off x="443076" y="3153448"/>
            <a:ext cx="11305846" cy="79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ctr">
              <a:lnSpc>
                <a:spcPct val="130000"/>
              </a:lnSpc>
              <a:defRPr lang="ja-JP" altLang="en-US" sz="325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ja-JP" altLang="en-US"/>
              <a:t>スライドタイトル</a:t>
            </a:r>
          </a:p>
        </p:txBody>
      </p:sp>
      <p:sp>
        <p:nvSpPr>
          <p:cNvPr id="3" name="サブタイトル 2"/>
          <p:cNvSpPr>
            <a:spLocks noGrp="1"/>
          </p:cNvSpPr>
          <p:nvPr>
            <p:ph type="subTitle" idx="1" hasCustomPrompt="1"/>
          </p:nvPr>
        </p:nvSpPr>
        <p:spPr>
          <a:xfrm>
            <a:off x="456095" y="5024337"/>
            <a:ext cx="11305845" cy="400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lnSpc>
                <a:spcPct val="130000"/>
              </a:lnSpc>
              <a:buNone/>
              <a:defRPr lang="ja-JP" altLang="en-US" sz="1300" b="0" i="0">
                <a:latin typeface="メイリオ" panose="020B0604030504040204" pitchFamily="50" charset="-128"/>
                <a:ea typeface="メイリオ" panose="020B0604030504040204" pitchFamily="50" charset="-128"/>
                <a:cs typeface="メイリオ" panose="020B0604030504040204" pitchFamily="50" charset="-128"/>
              </a:defRPr>
            </a:lvl1pPr>
            <a:lvl4pPr>
              <a:defRPr>
                <a:latin typeface="+mj-ea"/>
                <a:ea typeface="+mj-ea"/>
              </a:defRPr>
            </a:lvl4pPr>
            <a:lvl5pPr>
              <a:defRPr>
                <a:latin typeface="+mj-ea"/>
                <a:ea typeface="+mj-ea"/>
              </a:defRPr>
            </a:lvl5pPr>
            <a:lvl6pPr>
              <a:defRPr sz="1300">
                <a:latin typeface="+mj-ea"/>
                <a:ea typeface="+mj-ea"/>
              </a:defRPr>
            </a:lvl6pPr>
            <a:lvl7pPr>
              <a:defRPr sz="1300">
                <a:latin typeface="+mn-ea"/>
                <a:ea typeface="+mn-ea"/>
              </a:defRPr>
            </a:lvl7pPr>
            <a:lvl8pPr>
              <a:defRPr sz="1300">
                <a:latin typeface="+mj-ea"/>
                <a:ea typeface="+mj-ea"/>
              </a:defRPr>
            </a:lvl8pPr>
            <a:lvl9pPr>
              <a:defRPr sz="1300">
                <a:latin typeface="+mn-ea"/>
                <a:ea typeface="+mn-ea"/>
              </a:defRPr>
            </a:lvl9pPr>
          </a:lstStyle>
          <a:p>
            <a:pPr marL="0" marR="0" lvl="0" indent="0" algn="ctr" defTabSz="742969" rtl="0" eaLnBrk="1" fontAlgn="auto" latinLnBrk="0" hangingPunct="1">
              <a:lnSpc>
                <a:spcPct val="100000"/>
              </a:lnSpc>
              <a:spcBef>
                <a:spcPts val="488"/>
              </a:spcBef>
              <a:spcAft>
                <a:spcPts val="488"/>
              </a:spcAft>
              <a:buClr>
                <a:srgbClr val="002060"/>
              </a:buClr>
              <a:buSzTx/>
              <a:buFont typeface="Wingdings" panose="05000000000000000000" pitchFamily="2" charset="2"/>
              <a:buNone/>
              <a:tabLst/>
              <a:defRPr/>
            </a:pPr>
            <a:r>
              <a:rPr kumimoji="1" lang="en-US" altLang="ja-JP"/>
              <a:t>20XX</a:t>
            </a:r>
            <a:r>
              <a:rPr kumimoji="1" lang="ja-JP" altLang="en-US"/>
              <a:t>年</a:t>
            </a:r>
            <a:r>
              <a:rPr kumimoji="1" lang="en-US" altLang="ja-JP"/>
              <a:t>XX</a:t>
            </a:r>
            <a:r>
              <a:rPr kumimoji="1" lang="ja-JP" altLang="en-US"/>
              <a:t>月</a:t>
            </a:r>
            <a:r>
              <a:rPr kumimoji="1" lang="en-US" altLang="ja-JP"/>
              <a:t>XX</a:t>
            </a:r>
            <a:r>
              <a:rPr kumimoji="1" lang="ja-JP" altLang="en-US"/>
              <a:t>日</a:t>
            </a:r>
            <a:br>
              <a:rPr kumimoji="1" lang="en-US" altLang="ja-JP"/>
            </a:br>
            <a:r>
              <a:rPr lang="en-US" altLang="zh-TW"/>
              <a:t>XXXX</a:t>
            </a:r>
            <a:r>
              <a:rPr lang="zh-TW" altLang="en-US"/>
              <a:t>部局 </a:t>
            </a:r>
            <a:r>
              <a:rPr lang="en-US" altLang="zh-TW"/>
              <a:t>XXXX</a:t>
            </a:r>
            <a:r>
              <a:rPr lang="zh-TW" altLang="en-US"/>
              <a:t>課</a:t>
            </a:r>
          </a:p>
        </p:txBody>
      </p:sp>
      <p:pic>
        <p:nvPicPr>
          <p:cNvPr id="13" name="図 12">
            <a:extLst>
              <a:ext uri="{FF2B5EF4-FFF2-40B4-BE49-F238E27FC236}">
                <a16:creationId xmlns:a16="http://schemas.microsoft.com/office/drawing/2014/main" id="{612D356F-4C2F-28EC-F402-2C41058E8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61" y="174348"/>
            <a:ext cx="1995378" cy="792480"/>
          </a:xfrm>
          <a:prstGeom prst="rect">
            <a:avLst/>
          </a:prstGeom>
        </p:spPr>
      </p:pic>
      <p:pic>
        <p:nvPicPr>
          <p:cNvPr id="4" name="図 3" descr="アイコン&#10;&#10;低い精度で自動的に生成された説明">
            <a:extLst>
              <a:ext uri="{FF2B5EF4-FFF2-40B4-BE49-F238E27FC236}">
                <a16:creationId xmlns:a16="http://schemas.microsoft.com/office/drawing/2014/main" id="{16991417-B160-3E3B-5F4C-35DA0F1759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66"/>
          <a:stretch/>
        </p:blipFill>
        <p:spPr>
          <a:xfrm>
            <a:off x="-8190" y="4164578"/>
            <a:ext cx="10507166" cy="2704407"/>
          </a:xfrm>
          <a:prstGeom prst="rect">
            <a:avLst/>
          </a:prstGeom>
        </p:spPr>
      </p:pic>
      <p:sp>
        <p:nvSpPr>
          <p:cNvPr id="6" name="スライド番号プレースホルダー 4">
            <a:extLst>
              <a:ext uri="{FF2B5EF4-FFF2-40B4-BE49-F238E27FC236}">
                <a16:creationId xmlns:a16="http://schemas.microsoft.com/office/drawing/2014/main" id="{BBCC16C2-9372-B05B-2EBA-2F71B019DDBC}"/>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Tree>
    <p:extLst>
      <p:ext uri="{BB962C8B-B14F-4D97-AF65-F5344CB8AC3E}">
        <p14:creationId xmlns:p14="http://schemas.microsoft.com/office/powerpoint/2010/main" val="318706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4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12884"/>
            <a:ext cx="11305842" cy="492443"/>
          </a:xfrm>
          <a:prstGeom prst="rect">
            <a:avLst/>
          </a:prstGeom>
        </p:spPr>
        <p:txBody>
          <a:bodyPr wrap="square">
            <a:spAutoFit/>
          </a:bodyPr>
          <a:lstStyle>
            <a:lvl1pPr algn="l">
              <a:defRPr lang="ja-JP" altLang="en-US" sz="26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509550"/>
            <a:ext cx="9880615" cy="100027"/>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65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sp>
        <p:nvSpPr>
          <p:cNvPr id="52" name="テキスト プレースホルダー 11">
            <a:extLst>
              <a:ext uri="{FF2B5EF4-FFF2-40B4-BE49-F238E27FC236}">
                <a16:creationId xmlns:a16="http://schemas.microsoft.com/office/drawing/2014/main" id="{24C0F4B5-3232-8664-604F-8CF3AE3D63D5}"/>
              </a:ext>
            </a:extLst>
          </p:cNvPr>
          <p:cNvSpPr>
            <a:spLocks noGrp="1"/>
          </p:cNvSpPr>
          <p:nvPr>
            <p:ph type="body" sz="quarter" idx="17" hasCustomPrompt="1"/>
          </p:nvPr>
        </p:nvSpPr>
        <p:spPr>
          <a:xfrm>
            <a:off x="443070" y="1138195"/>
            <a:ext cx="11305846" cy="597178"/>
          </a:xfrm>
          <a:solidFill>
            <a:srgbClr val="F3F6F6"/>
          </a:solidFill>
          <a:ln>
            <a:noFill/>
          </a:ln>
        </p:spPr>
        <p:txBody>
          <a:bodyPr vert="horz" wrap="square" lIns="216000" tIns="144000" rIns="216000" bIns="144000" rtlCol="0" anchor="t" anchorCtr="0">
            <a:spAutoFit/>
          </a:bodyPr>
          <a:lstStyle>
            <a:lvl1pPr marL="232178" indent="-232178">
              <a:lnSpc>
                <a:spcPct val="130000"/>
              </a:lnSpc>
              <a:buClr>
                <a:schemeClr val="tx1"/>
              </a:buClr>
              <a:buSzPct val="100000"/>
              <a:buFont typeface="メイリオ" panose="020B0604030504040204" pitchFamily="50" charset="-128"/>
              <a:buChar char="•"/>
              <a:defRPr lang="ja-JP" altLang="en-US" sz="1625"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08960" lvl="0" indent="-208960">
              <a:spcBef>
                <a:spcPts val="488"/>
              </a:spcBef>
              <a:spcAft>
                <a:spcPts val="488"/>
              </a:spcAft>
              <a:buClr>
                <a:srgbClr val="002060"/>
              </a:buClr>
              <a:buFont typeface="Wingdings" panose="05000000000000000000" pitchFamily="2" charset="2"/>
              <a:buChar char="l"/>
            </a:pPr>
            <a:r>
              <a:rPr kumimoji="1" lang="ja-JP" altLang="en-US"/>
              <a:t>キーメッセージ：</a:t>
            </a:r>
            <a:r>
              <a:rPr kumimoji="1" lang="en-US" altLang="ja-JP"/>
              <a:t>1</a:t>
            </a:r>
            <a:r>
              <a:rPr kumimoji="1" lang="ja-JP" altLang="en-US"/>
              <a:t>行以内（約</a:t>
            </a:r>
            <a:r>
              <a:rPr kumimoji="1" lang="en-US" altLang="ja-JP"/>
              <a:t>35</a:t>
            </a:r>
            <a:r>
              <a:rPr kumimoji="1" lang="ja-JP" altLang="en-US"/>
              <a:t>字）３ポツまで </a:t>
            </a:r>
            <a:r>
              <a:rPr kumimoji="1" lang="en-US" altLang="ja-JP"/>
              <a:t>20pt</a:t>
            </a:r>
            <a:r>
              <a:rPr kumimoji="1" lang="ja-JP" altLang="en-US"/>
              <a:t>　行間はいじらない</a:t>
            </a:r>
            <a:endParaRPr kumimoji="1" lang="en-US" altLang="ja-JP"/>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290112"/>
            <a:ext cx="5316922" cy="259096"/>
          </a:xfrm>
        </p:spPr>
        <p:txBody>
          <a:bodyPr lIns="72000" tIns="72000" rIns="72000" bIns="36000"/>
          <a:lstStyle>
            <a:lvl1pPr marL="0" indent="0">
              <a:buFont typeface="Arial" panose="020B0604020202020204" pitchFamily="34" charset="0"/>
              <a:buNone/>
              <a:defRPr sz="975"/>
            </a:lvl1pPr>
            <a:lvl2pPr marL="279904" indent="0">
              <a:buNone/>
              <a:defRPr sz="975"/>
            </a:lvl2pPr>
            <a:lvl3pPr marL="543038" indent="0">
              <a:buNone/>
              <a:defRPr sz="975"/>
            </a:lvl3pPr>
            <a:lvl4pPr marL="761027" indent="0">
              <a:buNone/>
              <a:defRPr sz="975"/>
            </a:lvl4pPr>
            <a:lvl5pPr marL="1055118" indent="0" algn="l">
              <a:buNone/>
              <a:defRPr sz="975"/>
            </a:lvl5pPr>
          </a:lstStyle>
          <a:p>
            <a:pPr marL="139307" marR="0" lvl="0" indent="-139307" algn="l" defTabSz="742969" rtl="0" eaLnBrk="1" fontAlgn="auto" latinLnBrk="0" hangingPunct="1">
              <a:lnSpc>
                <a:spcPct val="100000"/>
              </a:lnSpc>
              <a:spcBef>
                <a:spcPts val="488"/>
              </a:spcBef>
              <a:spcAft>
                <a:spcPts val="488"/>
              </a:spcAft>
              <a:buClr>
                <a:srgbClr val="002060"/>
              </a:buClr>
              <a:buSzTx/>
              <a:tabLst/>
              <a:defRPr/>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471138" y="3290112"/>
            <a:ext cx="5316416" cy="259096"/>
          </a:xfrm>
          <a:noFill/>
        </p:spPr>
        <p:txBody>
          <a:bodyPr vert="horz" wrap="square" lIns="72000" tIns="72000" rIns="72000" bIns="36000" rtlCol="0">
            <a:spAutoFit/>
          </a:bodyPr>
          <a:lstStyle>
            <a:lvl1pPr marL="0" indent="0">
              <a:buNone/>
              <a:defRPr lang="ja-JP" altLang="en-US" sz="975" smtClean="0"/>
            </a:lvl1pPr>
            <a:lvl2pPr>
              <a:defRPr lang="ja-JP" altLang="en-US" sz="975" smtClean="0"/>
            </a:lvl2pPr>
            <a:lvl3pPr>
              <a:defRPr lang="ja-JP" altLang="en-US" sz="975" smtClean="0"/>
            </a:lvl3pPr>
            <a:lvl4pPr>
              <a:defRPr lang="ja-JP" altLang="en-US" sz="975" smtClean="0"/>
            </a:lvl4pPr>
            <a:lvl5pPr>
              <a:defRPr lang="ja-JP" altLang="en-US" sz="975"/>
            </a:lvl5pPr>
          </a:lstStyle>
          <a:p>
            <a:pPr marL="278613" marR="0" lvl="0" indent="-278613" fontAlgn="auto">
              <a:lnSpc>
                <a:spcPct val="100000"/>
              </a:lnSpc>
              <a:buSzTx/>
              <a:tabLst/>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7" y="2712318"/>
            <a:ext cx="5316922" cy="48812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278613" marR="0" lvl="0" indent="-278613" algn="l" defTabSz="742969" rtl="0" eaLnBrk="1" fontAlgn="auto" latinLnBrk="0" hangingPunct="1">
              <a:lnSpc>
                <a:spcPct val="130000"/>
              </a:lnSpc>
              <a:spcBef>
                <a:spcPts val="488"/>
              </a:spcBef>
              <a:spcAft>
                <a:spcPts val="488"/>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6470178" y="2707268"/>
            <a:ext cx="5317376" cy="48812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278613" marR="0" lvl="0" indent="-278613"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1172867227"/>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0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6" y="3378480"/>
            <a:ext cx="11305845" cy="259096"/>
          </a:xfrm>
          <a:noFill/>
        </p:spPr>
        <p:txBody>
          <a:bodyPr vert="horz" wrap="square" lIns="72000" tIns="72000" rIns="72000" bIns="36000" rtlCol="0">
            <a:spAutoFit/>
          </a:bodyPr>
          <a:lstStyle>
            <a:lvl1pPr marL="0" indent="0">
              <a:buFont typeface="Arial" panose="020B0604020202020204" pitchFamily="34" charset="0"/>
              <a:buNone/>
              <a:defRPr lang="ja-JP" altLang="en-US" sz="975" b="1" smtClean="0">
                <a:latin typeface="+mn-ea"/>
                <a:ea typeface="+mn-ea"/>
              </a:defRPr>
            </a:lvl1pPr>
            <a:lvl2pPr>
              <a:defRPr lang="ja-JP" altLang="en-US" sz="975" smtClean="0">
                <a:latin typeface="+mn-ea"/>
                <a:ea typeface="+mn-ea"/>
              </a:defRPr>
            </a:lvl2pPr>
            <a:lvl3pPr>
              <a:defRPr lang="ja-JP" altLang="en-US" sz="975" smtClean="0">
                <a:latin typeface="+mn-ea"/>
                <a:ea typeface="+mn-ea"/>
              </a:defRPr>
            </a:lvl3pPr>
            <a:lvl4pPr>
              <a:defRPr lang="ja-JP" altLang="en-US" sz="975" smtClean="0">
                <a:latin typeface="+mn-ea"/>
                <a:ea typeface="+mn-ea"/>
              </a:defRPr>
            </a:lvl4pPr>
            <a:lvl5pPr>
              <a:defRPr lang="ja-JP" altLang="en-US" sz="975">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3"/>
            <a:ext cx="11304954" cy="1452591"/>
          </a:xfrm>
          <a:noFill/>
        </p:spPr>
        <p:txBody>
          <a:bodyPr vert="horz" wrap="square" lIns="72000" tIns="72000" rIns="72000" bIns="36000" rtlCol="0">
            <a:noAutofit/>
          </a:bodyPr>
          <a:lstStyle>
            <a:lvl1pPr marL="0" indent="0">
              <a:buNone/>
              <a:defRPr lang="ja-JP" altLang="en-US" sz="1300" dirty="0" smtClean="0">
                <a:latin typeface="+mj-ea"/>
                <a:ea typeface="+mj-ea"/>
              </a:defRPr>
            </a:lvl1pPr>
            <a:lvl2pPr>
              <a:defRPr lang="ja-JP" altLang="en-US" sz="975" dirty="0" smtClean="0">
                <a:latin typeface="+mj-ea"/>
                <a:ea typeface="+mj-ea"/>
              </a:defRPr>
            </a:lvl2pPr>
            <a:lvl3pPr>
              <a:defRPr lang="ja-JP" altLang="en-US" sz="975" dirty="0" smtClean="0">
                <a:latin typeface="+mj-ea"/>
                <a:ea typeface="+mj-ea"/>
              </a:defRPr>
            </a:lvl3pPr>
            <a:lvl4pPr>
              <a:defRPr lang="ja-JP" altLang="en-US" sz="975" dirty="0" smtClean="0">
                <a:latin typeface="+mj-ea"/>
                <a:ea typeface="+mj-ea"/>
              </a:defRPr>
            </a:lvl4pPr>
            <a:lvl5pPr>
              <a:defRPr lang="ja-JP" altLang="en-US" sz="975" dirty="0">
                <a:latin typeface="+mj-ea"/>
                <a:ea typeface="+mj-ea"/>
              </a:defRPr>
            </a:lvl5pPr>
          </a:lstStyle>
          <a:p>
            <a:pPr marL="278613" marR="0" lvl="0" indent="-278613" algn="l" defTabSz="742969" rtl="0" eaLnBrk="1" fontAlgn="auto" latinLnBrk="0" hangingPunct="1">
              <a:lnSpc>
                <a:spcPct val="130000"/>
              </a:lnSpc>
              <a:spcBef>
                <a:spcPts val="488"/>
              </a:spcBef>
              <a:spcAft>
                <a:spcPts val="488"/>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7" y="1160415"/>
            <a:ext cx="5318369" cy="48812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278613" marR="0" lvl="0" indent="-278613" algn="l" defTabSz="742969" rtl="0" eaLnBrk="1" fontAlgn="auto" latinLnBrk="0" hangingPunct="1">
              <a:lnSpc>
                <a:spcPct val="130000"/>
              </a:lnSpc>
              <a:spcBef>
                <a:spcPts val="488"/>
              </a:spcBef>
              <a:spcAft>
                <a:spcPts val="488"/>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12884"/>
            <a:ext cx="11305842" cy="492443"/>
          </a:xfrm>
          <a:prstGeom prst="rect">
            <a:avLst/>
          </a:prstGeom>
        </p:spPr>
        <p:txBody>
          <a:bodyPr wrap="square">
            <a:spAutoFit/>
          </a:bodyPr>
          <a:lstStyle>
            <a:lvl1pPr algn="l">
              <a:defRPr lang="ja-JP" altLang="en-US" sz="26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509550"/>
            <a:ext cx="9880615" cy="100027"/>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65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1779811412"/>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5" name="図 4" descr="アイコン&#10;&#10;低い精度で自動的に生成された説明">
            <a:extLst>
              <a:ext uri="{FF2B5EF4-FFF2-40B4-BE49-F238E27FC236}">
                <a16:creationId xmlns:a16="http://schemas.microsoft.com/office/drawing/2014/main" id="{FC794AD5-6155-63B8-738F-1B694503F7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1151"/>
          <a:stretch/>
        </p:blipFill>
        <p:spPr>
          <a:xfrm>
            <a:off x="1413165" y="0"/>
            <a:ext cx="10787026" cy="1978429"/>
          </a:xfrm>
          <a:prstGeom prst="rect">
            <a:avLst/>
          </a:prstGeom>
        </p:spPr>
      </p:pic>
      <p:sp>
        <p:nvSpPr>
          <p:cNvPr id="2" name="タイトル 1"/>
          <p:cNvSpPr>
            <a:spLocks noGrp="1"/>
          </p:cNvSpPr>
          <p:nvPr>
            <p:ph type="ctrTitle" hasCustomPrompt="1"/>
          </p:nvPr>
        </p:nvSpPr>
        <p:spPr>
          <a:xfrm>
            <a:off x="443076" y="3153448"/>
            <a:ext cx="11305846" cy="79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ctr">
              <a:lnSpc>
                <a:spcPct val="130000"/>
              </a:lnSpc>
              <a:defRPr lang="ja-JP" altLang="en-US" sz="325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ja-JP" altLang="en-US"/>
              <a:t>スライドタイトル</a:t>
            </a:r>
          </a:p>
        </p:txBody>
      </p:sp>
      <p:sp>
        <p:nvSpPr>
          <p:cNvPr id="3" name="サブタイトル 2"/>
          <p:cNvSpPr>
            <a:spLocks noGrp="1"/>
          </p:cNvSpPr>
          <p:nvPr>
            <p:ph type="subTitle" idx="1" hasCustomPrompt="1"/>
          </p:nvPr>
        </p:nvSpPr>
        <p:spPr>
          <a:xfrm>
            <a:off x="456095" y="5024337"/>
            <a:ext cx="11305845" cy="400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lnSpc>
                <a:spcPct val="130000"/>
              </a:lnSpc>
              <a:buNone/>
              <a:defRPr lang="ja-JP" altLang="en-US" sz="1300" b="0" i="0">
                <a:latin typeface="メイリオ" panose="020B0604030504040204" pitchFamily="50" charset="-128"/>
                <a:ea typeface="メイリオ" panose="020B0604030504040204" pitchFamily="50" charset="-128"/>
                <a:cs typeface="メイリオ" panose="020B0604030504040204" pitchFamily="50" charset="-128"/>
              </a:defRPr>
            </a:lvl1pPr>
            <a:lvl4pPr>
              <a:defRPr>
                <a:latin typeface="+mj-ea"/>
                <a:ea typeface="+mj-ea"/>
              </a:defRPr>
            </a:lvl4pPr>
            <a:lvl5pPr>
              <a:defRPr>
                <a:latin typeface="+mj-ea"/>
                <a:ea typeface="+mj-ea"/>
              </a:defRPr>
            </a:lvl5pPr>
            <a:lvl6pPr>
              <a:defRPr sz="1300">
                <a:latin typeface="+mj-ea"/>
                <a:ea typeface="+mj-ea"/>
              </a:defRPr>
            </a:lvl6pPr>
            <a:lvl7pPr>
              <a:defRPr sz="1300">
                <a:latin typeface="+mn-ea"/>
                <a:ea typeface="+mn-ea"/>
              </a:defRPr>
            </a:lvl7pPr>
            <a:lvl8pPr>
              <a:defRPr sz="1300">
                <a:latin typeface="+mj-ea"/>
                <a:ea typeface="+mj-ea"/>
              </a:defRPr>
            </a:lvl8pPr>
            <a:lvl9pPr>
              <a:defRPr sz="1300">
                <a:latin typeface="+mn-ea"/>
                <a:ea typeface="+mn-ea"/>
              </a:defRPr>
            </a:lvl9pPr>
          </a:lstStyle>
          <a:p>
            <a:pPr marL="0" marR="0" lvl="0" indent="0" algn="ctr" defTabSz="742969" rtl="0" eaLnBrk="1" fontAlgn="auto" latinLnBrk="0" hangingPunct="1">
              <a:lnSpc>
                <a:spcPct val="100000"/>
              </a:lnSpc>
              <a:spcBef>
                <a:spcPts val="488"/>
              </a:spcBef>
              <a:spcAft>
                <a:spcPts val="488"/>
              </a:spcAft>
              <a:buClr>
                <a:srgbClr val="002060"/>
              </a:buClr>
              <a:buSzTx/>
              <a:buFont typeface="Wingdings" panose="05000000000000000000" pitchFamily="2" charset="2"/>
              <a:buNone/>
              <a:tabLst/>
              <a:defRPr/>
            </a:pPr>
            <a:r>
              <a:rPr kumimoji="1" lang="en-US" altLang="ja-JP"/>
              <a:t>20XX</a:t>
            </a:r>
            <a:r>
              <a:rPr kumimoji="1" lang="ja-JP" altLang="en-US"/>
              <a:t>年</a:t>
            </a:r>
            <a:r>
              <a:rPr kumimoji="1" lang="en-US" altLang="ja-JP"/>
              <a:t>XX</a:t>
            </a:r>
            <a:r>
              <a:rPr kumimoji="1" lang="ja-JP" altLang="en-US"/>
              <a:t>月</a:t>
            </a:r>
            <a:r>
              <a:rPr kumimoji="1" lang="en-US" altLang="ja-JP"/>
              <a:t>XX</a:t>
            </a:r>
            <a:r>
              <a:rPr kumimoji="1" lang="ja-JP" altLang="en-US"/>
              <a:t>日</a:t>
            </a:r>
            <a:br>
              <a:rPr kumimoji="1" lang="en-US" altLang="ja-JP"/>
            </a:br>
            <a:r>
              <a:rPr lang="en-US" altLang="zh-TW"/>
              <a:t>XXXX</a:t>
            </a:r>
            <a:r>
              <a:rPr lang="zh-TW" altLang="en-US"/>
              <a:t>部局 </a:t>
            </a:r>
            <a:r>
              <a:rPr lang="en-US" altLang="zh-TW"/>
              <a:t>XXXX</a:t>
            </a:r>
            <a:r>
              <a:rPr lang="zh-TW" altLang="en-US"/>
              <a:t>課</a:t>
            </a:r>
          </a:p>
        </p:txBody>
      </p:sp>
      <p:pic>
        <p:nvPicPr>
          <p:cNvPr id="13" name="図 12">
            <a:extLst>
              <a:ext uri="{FF2B5EF4-FFF2-40B4-BE49-F238E27FC236}">
                <a16:creationId xmlns:a16="http://schemas.microsoft.com/office/drawing/2014/main" id="{612D356F-4C2F-28EC-F402-2C41058E8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61" y="174348"/>
            <a:ext cx="1995378" cy="792480"/>
          </a:xfrm>
          <a:prstGeom prst="rect">
            <a:avLst/>
          </a:prstGeom>
        </p:spPr>
      </p:pic>
      <p:pic>
        <p:nvPicPr>
          <p:cNvPr id="4" name="図 3" descr="アイコン&#10;&#10;低い精度で自動的に生成された説明">
            <a:extLst>
              <a:ext uri="{FF2B5EF4-FFF2-40B4-BE49-F238E27FC236}">
                <a16:creationId xmlns:a16="http://schemas.microsoft.com/office/drawing/2014/main" id="{16991417-B160-3E3B-5F4C-35DA0F1759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66"/>
          <a:stretch/>
        </p:blipFill>
        <p:spPr>
          <a:xfrm>
            <a:off x="-8190" y="4164578"/>
            <a:ext cx="10507166" cy="2704407"/>
          </a:xfrm>
          <a:prstGeom prst="rect">
            <a:avLst/>
          </a:prstGeom>
        </p:spPr>
      </p:pic>
      <p:sp>
        <p:nvSpPr>
          <p:cNvPr id="6" name="スライド番号プレースホルダー 4">
            <a:extLst>
              <a:ext uri="{FF2B5EF4-FFF2-40B4-BE49-F238E27FC236}">
                <a16:creationId xmlns:a16="http://schemas.microsoft.com/office/drawing/2014/main" id="{BBCC16C2-9372-B05B-2EBA-2F71B019DDBC}"/>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Tree>
    <p:extLst>
      <p:ext uri="{BB962C8B-B14F-4D97-AF65-F5344CB8AC3E}">
        <p14:creationId xmlns:p14="http://schemas.microsoft.com/office/powerpoint/2010/main" val="4236257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2_Index">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3" y="412884"/>
            <a:ext cx="11305846" cy="492443"/>
          </a:xfrm>
          <a:prstGeom prst="rect">
            <a:avLst/>
          </a:prstGeom>
        </p:spPr>
        <p:txBody>
          <a:bodyPr wrap="square">
            <a:spAutoFit/>
          </a:bodyPr>
          <a:lstStyle>
            <a:lvl1pPr algn="l">
              <a:defRPr lang="ja-JP" altLang="en-US" sz="26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目次</a:t>
            </a:r>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509550"/>
            <a:ext cx="9880615" cy="100027"/>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65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参考</a:t>
            </a:r>
            <a:r>
              <a:rPr kumimoji="1" lang="en-US" altLang="ja-JP"/>
              <a:t>/</a:t>
            </a:r>
            <a:r>
              <a:rPr kumimoji="1" lang="ja-JP" altLang="en-US"/>
              <a:t>引用文献等：</a:t>
            </a:r>
            <a:r>
              <a:rPr kumimoji="1" lang="en-US" altLang="ja-JP"/>
              <a:t>8pt</a:t>
            </a:r>
          </a:p>
        </p:txBody>
      </p:sp>
      <p:sp>
        <p:nvSpPr>
          <p:cNvPr id="3" name="テキスト プレースホルダー 8">
            <a:extLst>
              <a:ext uri="{FF2B5EF4-FFF2-40B4-BE49-F238E27FC236}">
                <a16:creationId xmlns:a16="http://schemas.microsoft.com/office/drawing/2014/main" id="{3EE3E01E-3F79-A45A-7179-85544275E81B}"/>
              </a:ext>
            </a:extLst>
          </p:cNvPr>
          <p:cNvSpPr>
            <a:spLocks noGrp="1"/>
          </p:cNvSpPr>
          <p:nvPr>
            <p:ph type="body" sz="quarter" idx="19" hasCustomPrompt="1"/>
          </p:nvPr>
        </p:nvSpPr>
        <p:spPr>
          <a:xfrm>
            <a:off x="443072" y="1138194"/>
            <a:ext cx="7330149" cy="1971410"/>
          </a:xfrm>
        </p:spPr>
        <p:txBody>
          <a:bodyPr/>
          <a:lstStyle>
            <a:lvl1pPr marL="278613" indent="-278613">
              <a:lnSpc>
                <a:spcPct val="130000"/>
              </a:lnSpc>
              <a:buClr>
                <a:schemeClr val="tx1"/>
              </a:buClr>
              <a:buFont typeface="+mj-lt"/>
              <a:buAutoNum type="arabicPeriod"/>
              <a:defRPr sz="1300" b="0" i="0">
                <a:latin typeface="+mn-ea"/>
                <a:ea typeface="+mn-ea"/>
              </a:defRPr>
            </a:lvl1pPr>
            <a:lvl4pPr>
              <a:defRPr sz="1300">
                <a:latin typeface="+mn-ea"/>
                <a:ea typeface="+mn-ea"/>
              </a:defRPr>
            </a:lvl4pPr>
            <a:lvl5pPr>
              <a:defRPr sz="1300">
                <a:latin typeface="+mn-ea"/>
                <a:ea typeface="+mn-ea"/>
              </a:defRPr>
            </a:lvl5pPr>
            <a:lvl6pPr>
              <a:defRPr sz="1300">
                <a:latin typeface="+mn-ea"/>
                <a:ea typeface="+mn-ea"/>
              </a:defRPr>
            </a:lvl6pPr>
          </a:lstStyle>
          <a:p>
            <a:pPr lvl="0"/>
            <a:r>
              <a:rPr kumimoji="1" lang="ja-JP" altLang="en-US"/>
              <a:t>セクション</a:t>
            </a:r>
            <a:r>
              <a:rPr kumimoji="1" lang="en-US" altLang="ja-JP"/>
              <a:t> 01</a:t>
            </a:r>
          </a:p>
          <a:p>
            <a:pPr lvl="0"/>
            <a:r>
              <a:rPr kumimoji="1" lang="ja-JP" altLang="en-US"/>
              <a:t>セクション</a:t>
            </a:r>
            <a:r>
              <a:rPr kumimoji="1" lang="en-US" altLang="ja-JP"/>
              <a:t> 02</a:t>
            </a:r>
          </a:p>
          <a:p>
            <a:pPr lvl="0"/>
            <a:r>
              <a:rPr kumimoji="1" lang="ja-JP" altLang="en-US"/>
              <a:t>セクション</a:t>
            </a:r>
            <a:r>
              <a:rPr kumimoji="1" lang="en-US" altLang="ja-JP"/>
              <a:t> 03</a:t>
            </a:r>
          </a:p>
          <a:p>
            <a:pPr lvl="0"/>
            <a:r>
              <a:rPr kumimoji="1" lang="ja-JP" altLang="en-US"/>
              <a:t>セクション</a:t>
            </a:r>
            <a:r>
              <a:rPr kumimoji="1" lang="en-US" altLang="ja-JP"/>
              <a:t> 04</a:t>
            </a:r>
          </a:p>
          <a:p>
            <a:pPr marL="278613" marR="0" lvl="0" indent="-278613" algn="l" defTabSz="742969" rtl="0" eaLnBrk="1" fontAlgn="auto" latinLnBrk="0" hangingPunct="1">
              <a:lnSpc>
                <a:spcPct val="100000"/>
              </a:lnSpc>
              <a:spcBef>
                <a:spcPts val="488"/>
              </a:spcBef>
              <a:spcAft>
                <a:spcPts val="488"/>
              </a:spcAft>
              <a:buClr>
                <a:srgbClr val="002060"/>
              </a:buClr>
              <a:buSzTx/>
              <a:buFont typeface="+mj-lt"/>
              <a:buAutoNum type="arabicPeriod"/>
              <a:tabLst/>
              <a:defRPr/>
            </a:pPr>
            <a:r>
              <a:rPr kumimoji="1" lang="ja-JP" altLang="en-US"/>
              <a:t>セクション</a:t>
            </a:r>
            <a:r>
              <a:rPr kumimoji="1" lang="en-US" altLang="ja-JP"/>
              <a:t> 05</a:t>
            </a:r>
          </a:p>
        </p:txBody>
      </p:sp>
      <p:sp>
        <p:nvSpPr>
          <p:cNvPr id="4" name="テキスト プレースホルダー 8">
            <a:extLst>
              <a:ext uri="{FF2B5EF4-FFF2-40B4-BE49-F238E27FC236}">
                <a16:creationId xmlns:a16="http://schemas.microsoft.com/office/drawing/2014/main" id="{66F75DC8-7F8B-DE8F-5A34-63C830C27B79}"/>
              </a:ext>
            </a:extLst>
          </p:cNvPr>
          <p:cNvSpPr>
            <a:spLocks noGrp="1"/>
          </p:cNvSpPr>
          <p:nvPr>
            <p:ph type="body" sz="quarter" idx="20" hasCustomPrompt="1"/>
          </p:nvPr>
        </p:nvSpPr>
        <p:spPr>
          <a:xfrm>
            <a:off x="7773220" y="1138194"/>
            <a:ext cx="2550466" cy="1971410"/>
          </a:xfrm>
        </p:spPr>
        <p:txBody>
          <a:bodyPr/>
          <a:lstStyle>
            <a:lvl1pPr marL="0" indent="0" algn="r">
              <a:lnSpc>
                <a:spcPct val="130000"/>
              </a:lnSpc>
              <a:buFont typeface="+mj-lt"/>
              <a:buNone/>
              <a:defRPr sz="1300" b="0" i="0">
                <a:latin typeface="+mj-ea"/>
                <a:ea typeface="+mj-ea"/>
              </a:defRPr>
            </a:lvl1pPr>
            <a:lvl4pPr>
              <a:defRPr sz="1300">
                <a:latin typeface="+mj-ea"/>
                <a:ea typeface="+mj-ea"/>
              </a:defRPr>
            </a:lvl4pPr>
            <a:lvl5pPr>
              <a:defRPr sz="1300">
                <a:latin typeface="+mj-ea"/>
                <a:ea typeface="+mj-ea"/>
              </a:defRPr>
            </a:lvl5pPr>
            <a:lvl6pPr>
              <a:defRPr>
                <a:latin typeface="+mj-ea"/>
                <a:ea typeface="+mj-ea"/>
              </a:defRPr>
            </a:lvl6pPr>
            <a:lvl7pPr>
              <a:defRPr>
                <a:latin typeface="+mj-ea"/>
                <a:ea typeface="+mj-ea"/>
              </a:defRPr>
            </a:lvl7pPr>
          </a:lstStyle>
          <a:p>
            <a:pPr marL="0" indent="0" algn="r">
              <a:buNone/>
            </a:pPr>
            <a:r>
              <a:rPr lang="en-US" altLang="ja-JP"/>
              <a:t>------- 001</a:t>
            </a:r>
            <a:endParaRPr lang="ja-JP" altLang="en-US"/>
          </a:p>
          <a:p>
            <a:pPr marL="0" lvl="0" indent="0" algn="r">
              <a:buNone/>
            </a:pPr>
            <a:r>
              <a:rPr lang="en-US" altLang="ja-JP"/>
              <a:t>------- 001</a:t>
            </a:r>
            <a:endParaRPr lang="ja-JP" altLang="en-US"/>
          </a:p>
          <a:p>
            <a:pPr marL="0" lvl="0" indent="0" algn="r">
              <a:buNone/>
            </a:pPr>
            <a:r>
              <a:rPr lang="en-US" altLang="ja-JP"/>
              <a:t>------- 001</a:t>
            </a:r>
          </a:p>
          <a:p>
            <a:pPr marL="0" indent="0" algn="r">
              <a:buNone/>
            </a:pPr>
            <a:r>
              <a:rPr lang="en-US" altLang="ja-JP"/>
              <a:t>------- 001</a:t>
            </a:r>
          </a:p>
          <a:p>
            <a:pPr marL="0" marR="0" lvl="0" indent="0" algn="r" defTabSz="742969" rtl="0" eaLnBrk="1" fontAlgn="auto" latinLnBrk="0" hangingPunct="1">
              <a:lnSpc>
                <a:spcPct val="100000"/>
              </a:lnSpc>
              <a:spcBef>
                <a:spcPts val="488"/>
              </a:spcBef>
              <a:spcAft>
                <a:spcPts val="488"/>
              </a:spcAft>
              <a:buClr>
                <a:srgbClr val="002060"/>
              </a:buClr>
              <a:buSzTx/>
              <a:buFont typeface="+mj-lt"/>
              <a:buNone/>
              <a:tabLst/>
              <a:defRPr/>
            </a:pPr>
            <a:r>
              <a:rPr lang="en-US" altLang="ja-JP"/>
              <a:t>------- 001</a:t>
            </a:r>
          </a:p>
        </p:txBody>
      </p:sp>
      <p:pic>
        <p:nvPicPr>
          <p:cNvPr id="5" name="図 4" descr="図形 が含まれている画像&#10;&#10;自動的に生成された説明">
            <a:extLst>
              <a:ext uri="{FF2B5EF4-FFF2-40B4-BE49-F238E27FC236}">
                <a16:creationId xmlns:a16="http://schemas.microsoft.com/office/drawing/2014/main" id="{DB3F85C5-509B-257D-8B3C-FC178DFD6638}"/>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3820240704"/>
      </p:ext>
    </p:extLst>
  </p:cSld>
  <p:clrMapOvr>
    <a:masterClrMapping/>
  </p:clrMapOvr>
  <p:extLst>
    <p:ext uri="{DCECCB84-F9BA-43D5-87BE-67443E8EF086}">
      <p15:sldGuideLst xmlns:p15="http://schemas.microsoft.com/office/powerpoint/2012/main">
        <p15:guide id="1" orient="horz" pos="232">
          <p15:clr>
            <a:srgbClr val="FBAE40"/>
          </p15:clr>
        </p15:guide>
        <p15:guide id="2" pos="2939">
          <p15:clr>
            <a:srgbClr val="FBAE40"/>
          </p15:clr>
        </p15:guide>
        <p15:guide id="3" pos="3301">
          <p15:clr>
            <a:srgbClr val="FBAE40"/>
          </p15:clr>
        </p15:guide>
        <p15:guide id="4" pos="3120">
          <p15:clr>
            <a:srgbClr val="FBAE40"/>
          </p15:clr>
        </p15:guide>
        <p15:guide id="5" pos="1646">
          <p15:clr>
            <a:srgbClr val="FBAE40"/>
          </p15:clr>
        </p15:guide>
        <p15:guide id="6" pos="1510">
          <p15:clr>
            <a:srgbClr val="FBAE40"/>
          </p15:clr>
        </p15:guide>
        <p15:guide id="7" pos="217">
          <p15:clr>
            <a:srgbClr val="FBAE40"/>
          </p15:clr>
        </p15:guide>
        <p15:guide id="8" pos="4594">
          <p15:clr>
            <a:srgbClr val="FBAE40"/>
          </p15:clr>
        </p15:guide>
        <p15:guide id="9" pos="4730">
          <p15:clr>
            <a:srgbClr val="FBAE40"/>
          </p15:clr>
        </p15:guide>
        <p15:guide id="10" pos="6023">
          <p15:clr>
            <a:srgbClr val="FBAE40"/>
          </p15:clr>
        </p15:guide>
        <p15:guide id="12" orient="horz" pos="4088">
          <p15:clr>
            <a:srgbClr val="FBAE40"/>
          </p15:clr>
        </p15:guide>
        <p15:guide id="13" orient="horz" pos="3861">
          <p15:clr>
            <a:srgbClr val="FBAE40"/>
          </p15:clr>
        </p15:guide>
        <p15:guide id="14" orient="horz" pos="595">
          <p15:clr>
            <a:srgbClr val="FBAE40"/>
          </p15:clr>
        </p15:guide>
        <p15:guide id="15" orient="horz" pos="709">
          <p15:clr>
            <a:srgbClr val="FBAE40"/>
          </p15:clr>
        </p15:guide>
        <p15:guide id="16" orient="horz" pos="1366">
          <p15:clr>
            <a:srgbClr val="FBAE40"/>
          </p15:clr>
        </p15:guide>
        <p15:guide id="17" orient="horz" pos="2614">
          <p15:clr>
            <a:srgbClr val="FBAE40"/>
          </p15:clr>
        </p15:guide>
        <p15:guide id="18" orient="horz" pos="1480">
          <p15:clr>
            <a:srgbClr val="FBAE40"/>
          </p15:clr>
        </p15:guide>
        <p15:guide id="19" orient="horz" pos="272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3_Section">
    <p:spTree>
      <p:nvGrpSpPr>
        <p:cNvPr id="1" name=""/>
        <p:cNvGrpSpPr/>
        <p:nvPr/>
      </p:nvGrpSpPr>
      <p:grpSpPr>
        <a:xfrm>
          <a:off x="0" y="0"/>
          <a:ext cx="0" cy="0"/>
          <a:chOff x="0" y="0"/>
          <a:chExt cx="0" cy="0"/>
        </a:xfrm>
      </p:grpSpPr>
      <p:pic>
        <p:nvPicPr>
          <p:cNvPr id="11" name="図 10" descr="図形&#10;&#10;低い精度で自動的に生成された説明">
            <a:extLst>
              <a:ext uri="{FF2B5EF4-FFF2-40B4-BE49-F238E27FC236}">
                <a16:creationId xmlns:a16="http://schemas.microsoft.com/office/drawing/2014/main" id="{F10D23A2-2E8E-9DA5-6CF5-DDC0A8455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1725" y="0"/>
            <a:ext cx="10870276" cy="6858000"/>
          </a:xfrm>
          <a:prstGeom prst="rect">
            <a:avLst/>
          </a:prstGeom>
        </p:spPr>
      </p:pic>
      <p:sp>
        <p:nvSpPr>
          <p:cNvPr id="3" name="タイトル 1">
            <a:extLst>
              <a:ext uri="{FF2B5EF4-FFF2-40B4-BE49-F238E27FC236}">
                <a16:creationId xmlns:a16="http://schemas.microsoft.com/office/drawing/2014/main" id="{16547944-49EF-1EFF-32E6-905A8579D216}"/>
              </a:ext>
            </a:extLst>
          </p:cNvPr>
          <p:cNvSpPr>
            <a:spLocks noGrp="1"/>
          </p:cNvSpPr>
          <p:nvPr>
            <p:ph type="ctrTitle" hasCustomPrompt="1"/>
          </p:nvPr>
        </p:nvSpPr>
        <p:spPr>
          <a:xfrm>
            <a:off x="443076" y="3153448"/>
            <a:ext cx="11305846" cy="79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l">
              <a:lnSpc>
                <a:spcPct val="130000"/>
              </a:lnSpc>
              <a:defRPr lang="ja-JP" altLang="en-US" sz="325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en-US" altLang="ja-JP"/>
              <a:t>01. </a:t>
            </a:r>
            <a:r>
              <a:rPr kumimoji="1" lang="ja-JP" altLang="en-US"/>
              <a:t>セクション名</a:t>
            </a:r>
          </a:p>
        </p:txBody>
      </p:sp>
      <p:sp>
        <p:nvSpPr>
          <p:cNvPr id="4" name="スライド番号プレースホルダー 4">
            <a:extLst>
              <a:ext uri="{FF2B5EF4-FFF2-40B4-BE49-F238E27FC236}">
                <a16:creationId xmlns:a16="http://schemas.microsoft.com/office/drawing/2014/main" id="{DD9E6EA3-3310-5612-2D80-6F218C2F7510}"/>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bg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Tree>
    <p:extLst>
      <p:ext uri="{BB962C8B-B14F-4D97-AF65-F5344CB8AC3E}">
        <p14:creationId xmlns:p14="http://schemas.microsoft.com/office/powerpoint/2010/main" val="36571571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4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12884"/>
            <a:ext cx="11305842" cy="492443"/>
          </a:xfrm>
          <a:prstGeom prst="rect">
            <a:avLst/>
          </a:prstGeom>
        </p:spPr>
        <p:txBody>
          <a:bodyPr wrap="square">
            <a:spAutoFit/>
          </a:bodyPr>
          <a:lstStyle>
            <a:lvl1pPr algn="l">
              <a:defRPr lang="ja-JP" altLang="en-US" sz="26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509550"/>
            <a:ext cx="9880615" cy="100027"/>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65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sp>
        <p:nvSpPr>
          <p:cNvPr id="52" name="テキスト プレースホルダー 11">
            <a:extLst>
              <a:ext uri="{FF2B5EF4-FFF2-40B4-BE49-F238E27FC236}">
                <a16:creationId xmlns:a16="http://schemas.microsoft.com/office/drawing/2014/main" id="{24C0F4B5-3232-8664-604F-8CF3AE3D63D5}"/>
              </a:ext>
            </a:extLst>
          </p:cNvPr>
          <p:cNvSpPr>
            <a:spLocks noGrp="1"/>
          </p:cNvSpPr>
          <p:nvPr>
            <p:ph type="body" sz="quarter" idx="17" hasCustomPrompt="1"/>
          </p:nvPr>
        </p:nvSpPr>
        <p:spPr>
          <a:xfrm>
            <a:off x="443070" y="1138195"/>
            <a:ext cx="11305846" cy="597178"/>
          </a:xfrm>
          <a:solidFill>
            <a:srgbClr val="F3F6F6"/>
          </a:solidFill>
          <a:ln>
            <a:noFill/>
          </a:ln>
        </p:spPr>
        <p:txBody>
          <a:bodyPr vert="horz" wrap="square" lIns="216000" tIns="144000" rIns="216000" bIns="144000" rtlCol="0" anchor="t" anchorCtr="0">
            <a:spAutoFit/>
          </a:bodyPr>
          <a:lstStyle>
            <a:lvl1pPr marL="232178" indent="-232178">
              <a:lnSpc>
                <a:spcPct val="130000"/>
              </a:lnSpc>
              <a:buClr>
                <a:schemeClr val="tx1"/>
              </a:buClr>
              <a:buSzPct val="100000"/>
              <a:buFont typeface="メイリオ" panose="020B0604030504040204" pitchFamily="50" charset="-128"/>
              <a:buChar char="•"/>
              <a:defRPr lang="ja-JP" altLang="en-US" sz="1625"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08960" lvl="0" indent="-208960">
              <a:spcBef>
                <a:spcPts val="488"/>
              </a:spcBef>
              <a:spcAft>
                <a:spcPts val="488"/>
              </a:spcAft>
              <a:buClr>
                <a:srgbClr val="002060"/>
              </a:buClr>
              <a:buFont typeface="Wingdings" panose="05000000000000000000" pitchFamily="2" charset="2"/>
              <a:buChar char="l"/>
            </a:pPr>
            <a:r>
              <a:rPr kumimoji="1" lang="ja-JP" altLang="en-US"/>
              <a:t>キーメッセージ：</a:t>
            </a:r>
            <a:r>
              <a:rPr kumimoji="1" lang="en-US" altLang="ja-JP"/>
              <a:t>1</a:t>
            </a:r>
            <a:r>
              <a:rPr kumimoji="1" lang="ja-JP" altLang="en-US"/>
              <a:t>行以内（約</a:t>
            </a:r>
            <a:r>
              <a:rPr kumimoji="1" lang="en-US" altLang="ja-JP"/>
              <a:t>35</a:t>
            </a:r>
            <a:r>
              <a:rPr kumimoji="1" lang="ja-JP" altLang="en-US"/>
              <a:t>字）３ポツまで </a:t>
            </a:r>
            <a:r>
              <a:rPr kumimoji="1" lang="en-US" altLang="ja-JP"/>
              <a:t>20pt</a:t>
            </a:r>
            <a:r>
              <a:rPr kumimoji="1" lang="ja-JP" altLang="en-US"/>
              <a:t>　行間はいじらない</a:t>
            </a:r>
            <a:endParaRPr kumimoji="1" lang="en-US" altLang="ja-JP"/>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290112"/>
            <a:ext cx="5316922" cy="259096"/>
          </a:xfrm>
        </p:spPr>
        <p:txBody>
          <a:bodyPr lIns="72000" tIns="72000" rIns="72000" bIns="36000"/>
          <a:lstStyle>
            <a:lvl1pPr marL="0" indent="0">
              <a:buFont typeface="Arial" panose="020B0604020202020204" pitchFamily="34" charset="0"/>
              <a:buNone/>
              <a:defRPr sz="975"/>
            </a:lvl1pPr>
            <a:lvl2pPr marL="279904" indent="0">
              <a:buNone/>
              <a:defRPr sz="975"/>
            </a:lvl2pPr>
            <a:lvl3pPr marL="543038" indent="0">
              <a:buNone/>
              <a:defRPr sz="975"/>
            </a:lvl3pPr>
            <a:lvl4pPr marL="761027" indent="0">
              <a:buNone/>
              <a:defRPr sz="975"/>
            </a:lvl4pPr>
            <a:lvl5pPr marL="1055118" indent="0" algn="l">
              <a:buNone/>
              <a:defRPr sz="975"/>
            </a:lvl5pPr>
          </a:lstStyle>
          <a:p>
            <a:pPr marL="139307" marR="0" lvl="0" indent="-139307" algn="l" defTabSz="742969" rtl="0" eaLnBrk="1" fontAlgn="auto" latinLnBrk="0" hangingPunct="1">
              <a:lnSpc>
                <a:spcPct val="100000"/>
              </a:lnSpc>
              <a:spcBef>
                <a:spcPts val="488"/>
              </a:spcBef>
              <a:spcAft>
                <a:spcPts val="488"/>
              </a:spcAft>
              <a:buClr>
                <a:srgbClr val="002060"/>
              </a:buClr>
              <a:buSzTx/>
              <a:tabLst/>
              <a:defRPr/>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471138" y="3290112"/>
            <a:ext cx="5316416" cy="259096"/>
          </a:xfrm>
          <a:noFill/>
        </p:spPr>
        <p:txBody>
          <a:bodyPr vert="horz" wrap="square" lIns="72000" tIns="72000" rIns="72000" bIns="36000" rtlCol="0">
            <a:spAutoFit/>
          </a:bodyPr>
          <a:lstStyle>
            <a:lvl1pPr marL="0" indent="0">
              <a:buNone/>
              <a:defRPr lang="ja-JP" altLang="en-US" sz="975" smtClean="0"/>
            </a:lvl1pPr>
            <a:lvl2pPr>
              <a:defRPr lang="ja-JP" altLang="en-US" sz="975" smtClean="0"/>
            </a:lvl2pPr>
            <a:lvl3pPr>
              <a:defRPr lang="ja-JP" altLang="en-US" sz="975" smtClean="0"/>
            </a:lvl3pPr>
            <a:lvl4pPr>
              <a:defRPr lang="ja-JP" altLang="en-US" sz="975" smtClean="0"/>
            </a:lvl4pPr>
            <a:lvl5pPr>
              <a:defRPr lang="ja-JP" altLang="en-US" sz="975"/>
            </a:lvl5pPr>
          </a:lstStyle>
          <a:p>
            <a:pPr marL="278613" marR="0" lvl="0" indent="-278613" fontAlgn="auto">
              <a:lnSpc>
                <a:spcPct val="100000"/>
              </a:lnSpc>
              <a:buSzTx/>
              <a:tabLst/>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7" y="2712318"/>
            <a:ext cx="5316922" cy="48812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278613" marR="0" lvl="0" indent="-278613" algn="l" defTabSz="742969" rtl="0" eaLnBrk="1" fontAlgn="auto" latinLnBrk="0" hangingPunct="1">
              <a:lnSpc>
                <a:spcPct val="130000"/>
              </a:lnSpc>
              <a:spcBef>
                <a:spcPts val="488"/>
              </a:spcBef>
              <a:spcAft>
                <a:spcPts val="488"/>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6470178" y="2707268"/>
            <a:ext cx="5317376" cy="48812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278613" marR="0" lvl="0" indent="-278613"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1200421465"/>
      </p:ext>
    </p:extLst>
  </p:cSld>
  <p:clrMapOvr>
    <a:masterClrMapping/>
  </p:clrMapOvr>
  <p:extLst>
    <p:ext uri="{DCECCB84-F9BA-43D5-87BE-67443E8EF086}">
      <p15:sldGuideLst xmlns:p15="http://schemas.microsoft.com/office/powerpoint/2012/main">
        <p15:guide id="1" orient="horz" pos="232">
          <p15:clr>
            <a:srgbClr val="FBAE40"/>
          </p15:clr>
        </p15:guide>
        <p15:guide id="7" pos="268">
          <p15:clr>
            <a:srgbClr val="FBAE40"/>
          </p15:clr>
        </p15:guide>
        <p15:guide id="10" pos="7412">
          <p15:clr>
            <a:srgbClr val="FBAE40"/>
          </p15:clr>
        </p15:guide>
        <p15:guide id="13" orient="horz" pos="4065">
          <p15:clr>
            <a:srgbClr val="FBAE40"/>
          </p15:clr>
        </p15:guide>
        <p15:guide id="14"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6" y="3378480"/>
            <a:ext cx="11305845" cy="259096"/>
          </a:xfrm>
          <a:noFill/>
        </p:spPr>
        <p:txBody>
          <a:bodyPr vert="horz" wrap="square" lIns="72000" tIns="72000" rIns="72000" bIns="36000" rtlCol="0">
            <a:spAutoFit/>
          </a:bodyPr>
          <a:lstStyle>
            <a:lvl1pPr marL="0" indent="0">
              <a:buFont typeface="Arial" panose="020B0604020202020204" pitchFamily="34" charset="0"/>
              <a:buNone/>
              <a:defRPr lang="ja-JP" altLang="en-US" sz="975" b="1" smtClean="0">
                <a:latin typeface="+mn-ea"/>
                <a:ea typeface="+mn-ea"/>
              </a:defRPr>
            </a:lvl1pPr>
            <a:lvl2pPr>
              <a:defRPr lang="ja-JP" altLang="en-US" sz="975" smtClean="0">
                <a:latin typeface="+mn-ea"/>
                <a:ea typeface="+mn-ea"/>
              </a:defRPr>
            </a:lvl2pPr>
            <a:lvl3pPr>
              <a:defRPr lang="ja-JP" altLang="en-US" sz="975" smtClean="0">
                <a:latin typeface="+mn-ea"/>
                <a:ea typeface="+mn-ea"/>
              </a:defRPr>
            </a:lvl3pPr>
            <a:lvl4pPr>
              <a:defRPr lang="ja-JP" altLang="en-US" sz="975" smtClean="0">
                <a:latin typeface="+mn-ea"/>
                <a:ea typeface="+mn-ea"/>
              </a:defRPr>
            </a:lvl4pPr>
            <a:lvl5pPr>
              <a:defRPr lang="ja-JP" altLang="en-US" sz="975">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3"/>
            <a:ext cx="11304954" cy="1452591"/>
          </a:xfrm>
          <a:noFill/>
        </p:spPr>
        <p:txBody>
          <a:bodyPr vert="horz" wrap="square" lIns="72000" tIns="72000" rIns="72000" bIns="36000" rtlCol="0">
            <a:noAutofit/>
          </a:bodyPr>
          <a:lstStyle>
            <a:lvl1pPr marL="0" indent="0">
              <a:buNone/>
              <a:defRPr lang="ja-JP" altLang="en-US" sz="1300" dirty="0" smtClean="0">
                <a:latin typeface="+mj-ea"/>
                <a:ea typeface="+mj-ea"/>
              </a:defRPr>
            </a:lvl1pPr>
            <a:lvl2pPr>
              <a:defRPr lang="ja-JP" altLang="en-US" sz="975" dirty="0" smtClean="0">
                <a:latin typeface="+mj-ea"/>
                <a:ea typeface="+mj-ea"/>
              </a:defRPr>
            </a:lvl2pPr>
            <a:lvl3pPr>
              <a:defRPr lang="ja-JP" altLang="en-US" sz="975" dirty="0" smtClean="0">
                <a:latin typeface="+mj-ea"/>
                <a:ea typeface="+mj-ea"/>
              </a:defRPr>
            </a:lvl3pPr>
            <a:lvl4pPr>
              <a:defRPr lang="ja-JP" altLang="en-US" sz="975" dirty="0" smtClean="0">
                <a:latin typeface="+mj-ea"/>
                <a:ea typeface="+mj-ea"/>
              </a:defRPr>
            </a:lvl4pPr>
            <a:lvl5pPr>
              <a:defRPr lang="ja-JP" altLang="en-US" sz="975" dirty="0">
                <a:latin typeface="+mj-ea"/>
                <a:ea typeface="+mj-ea"/>
              </a:defRPr>
            </a:lvl5pPr>
          </a:lstStyle>
          <a:p>
            <a:pPr marL="278613" marR="0" lvl="0" indent="-278613" algn="l" defTabSz="742969" rtl="0" eaLnBrk="1" fontAlgn="auto" latinLnBrk="0" hangingPunct="1">
              <a:lnSpc>
                <a:spcPct val="130000"/>
              </a:lnSpc>
              <a:spcBef>
                <a:spcPts val="488"/>
              </a:spcBef>
              <a:spcAft>
                <a:spcPts val="488"/>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67" y="1160415"/>
            <a:ext cx="5318369" cy="48812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278613" marR="0" lvl="0" indent="-278613" algn="l" defTabSz="742969" rtl="0" eaLnBrk="1" fontAlgn="auto" latinLnBrk="0" hangingPunct="1">
              <a:lnSpc>
                <a:spcPct val="130000"/>
              </a:lnSpc>
              <a:spcBef>
                <a:spcPts val="488"/>
              </a:spcBef>
              <a:spcAft>
                <a:spcPts val="488"/>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138"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12884"/>
            <a:ext cx="11305842" cy="492443"/>
          </a:xfrm>
          <a:prstGeom prst="rect">
            <a:avLst/>
          </a:prstGeom>
        </p:spPr>
        <p:txBody>
          <a:bodyPr wrap="square">
            <a:spAutoFit/>
          </a:bodyPr>
          <a:lstStyle>
            <a:lvl1pPr algn="l">
              <a:defRPr lang="ja-JP" altLang="en-US" sz="26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509550"/>
            <a:ext cx="9880615" cy="100027"/>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65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1517716933"/>
      </p:ext>
    </p:extLst>
  </p:cSld>
  <p:clrMapOvr>
    <a:masterClrMapping/>
  </p:clrMapOvr>
  <p:extLst>
    <p:ext uri="{DCECCB84-F9BA-43D5-87BE-67443E8EF086}">
      <p15:sldGuideLst xmlns:p15="http://schemas.microsoft.com/office/powerpoint/2012/main">
        <p15:guide id="1" orient="horz" pos="232">
          <p15:clr>
            <a:srgbClr val="FBAE40"/>
          </p15:clr>
        </p15:guide>
        <p15:guide id="7" pos="249">
          <p15:clr>
            <a:srgbClr val="FBAE40"/>
          </p15:clr>
        </p15:guide>
        <p15:guide id="10" pos="7393">
          <p15:clr>
            <a:srgbClr val="FBAE40"/>
          </p15:clr>
        </p15:guide>
        <p15:guide id="13" orient="horz" pos="4050">
          <p15:clr>
            <a:srgbClr val="FBAE40"/>
          </p15:clr>
        </p15:guide>
        <p15:guide id="1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4" y="188641"/>
            <a:ext cx="11699081"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47131" y="6309321"/>
            <a:ext cx="11565196"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47132" y="3104965"/>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46735"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46735" y="4365105"/>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46185" y="764704"/>
            <a:ext cx="11699631"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737517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 y="6857999"/>
            <a:ext cx="11469712" cy="41476"/>
          </a:xfrm>
          <a:prstGeom prst="rect">
            <a:avLst/>
          </a:prstGeom>
        </p:spPr>
        <p:txBody>
          <a:bodyPr/>
          <a:lstStyle>
            <a:lvl1pPr>
              <a:defRPr sz="100">
                <a:solidFill>
                  <a:srgbClr val="738EA5"/>
                </a:solidFill>
                <a:latin typeface="Calibri" pitchFamily="34" charset="0"/>
                <a:cs typeface="Calibri" pitchFamily="34" charset="0"/>
              </a:defRPr>
            </a:lvl1pPr>
          </a:lstStyle>
          <a:p>
            <a:r>
              <a:rPr lang="ja-JP" altLang="en-US"/>
              <a:t>マスター タイトルの書式設定</a:t>
            </a:r>
            <a:endParaRPr lang="en-US"/>
          </a:p>
        </p:txBody>
      </p:sp>
    </p:spTree>
    <p:extLst>
      <p:ext uri="{BB962C8B-B14F-4D97-AF65-F5344CB8AC3E}">
        <p14:creationId xmlns:p14="http://schemas.microsoft.com/office/powerpoint/2010/main" val="407615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229332" y="1620609"/>
            <a:ext cx="9852293" cy="4572197"/>
          </a:xfrm>
          <a:prstGeom prst="rect">
            <a:avLst/>
          </a:prstGeom>
        </p:spPr>
        <p:txBody>
          <a:bodyPr lIns="360000" tIns="0" rIns="0" bIns="0"/>
          <a:lstStyle>
            <a:lvl1pPr marL="674020" indent="-674020" algn="l">
              <a:lnSpc>
                <a:spcPct val="100000"/>
              </a:lnSpc>
              <a:spcBef>
                <a:spcPts val="907"/>
              </a:spcBef>
              <a:spcAft>
                <a:spcPts val="0"/>
              </a:spcAft>
              <a:buClrTx/>
              <a:buFont typeface="+mj-lt"/>
              <a:buAutoNum type="arabicPeriod"/>
              <a:defRPr sz="3629"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84648" y="257881"/>
            <a:ext cx="11820895" cy="587854"/>
          </a:xfrm>
          <a:prstGeom prst="rect">
            <a:avLst/>
          </a:prstGeom>
        </p:spPr>
        <p:txBody>
          <a:bodyPr lIns="252000" tIns="36000" rIns="0" bIns="0" anchor="ctr" anchorCtr="0"/>
          <a:lstStyle>
            <a:lvl1pPr algn="l">
              <a:defRPr sz="2541"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 name="スライド番号プレースホルダ 5">
            <a:extLst>
              <a:ext uri="{FF2B5EF4-FFF2-40B4-BE49-F238E27FC236}">
                <a16:creationId xmlns:a16="http://schemas.microsoft.com/office/drawing/2014/main" id="{CDA7946E-1CCA-01E7-1399-4F61027E8546}"/>
              </a:ext>
            </a:extLst>
          </p:cNvPr>
          <p:cNvSpPr>
            <a:spLocks noGrp="1"/>
          </p:cNvSpPr>
          <p:nvPr>
            <p:ph type="sldNum" sz="quarter" idx="12"/>
          </p:nvPr>
        </p:nvSpPr>
        <p:spPr>
          <a:xfrm>
            <a:off x="9360363" y="6525346"/>
            <a:ext cx="2844800" cy="365125"/>
          </a:xfrm>
          <a:prstGeom prst="rect">
            <a:avLst/>
          </a:prstGeom>
        </p:spPr>
        <p:txBody>
          <a:bodyPr/>
          <a:lstStyle>
            <a:lvl1pPr>
              <a:defRPr/>
            </a:lvl1pPr>
          </a:lstStyle>
          <a:p>
            <a:pPr>
              <a:defRPr/>
            </a:pPr>
            <a:r>
              <a:rPr lang="ja-JP" altLang="en-US"/>
              <a:t>　　　　　　　　　　　</a:t>
            </a:r>
            <a:fld id="{37ED7BA6-520F-42C7-AECD-A840E01F4E3A}" type="slidenum">
              <a:rPr lang="ja-JP" altLang="en-US" smtClean="0"/>
              <a:pPr>
                <a:defRPr/>
              </a:pPr>
              <a:t>‹#›</a:t>
            </a:fld>
            <a:endParaRPr lang="ja-JP" altLang="en-US"/>
          </a:p>
        </p:txBody>
      </p:sp>
    </p:spTree>
    <p:extLst>
      <p:ext uri="{BB962C8B-B14F-4D97-AF65-F5344CB8AC3E}">
        <p14:creationId xmlns:p14="http://schemas.microsoft.com/office/powerpoint/2010/main" val="309184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84647" y="171514"/>
            <a:ext cx="11820897" cy="587854"/>
          </a:xfrm>
          <a:prstGeom prst="rect">
            <a:avLst/>
          </a:prstGeom>
        </p:spPr>
        <p:txBody>
          <a:bodyPr lIns="252000" tIns="36000" rIns="0" bIns="0" anchor="ctr" anchorCtr="0"/>
          <a:lstStyle>
            <a:lvl1pPr algn="l">
              <a:defRPr sz="2541" b="1">
                <a:solidFill>
                  <a:schemeClr val="tx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84646" y="827548"/>
            <a:ext cx="11822710" cy="1351291"/>
          </a:xfrm>
          <a:prstGeom prst="rect">
            <a:avLst/>
          </a:prstGeom>
          <a:ln w="44450" cmpd="thickThin">
            <a:solidFill>
              <a:schemeClr val="tx1"/>
            </a:solidFill>
          </a:ln>
        </p:spPr>
        <p:txBody>
          <a:bodyPr lIns="180000" tIns="180000" rIns="180000" bIns="144000">
            <a:spAutoFit/>
          </a:bodyPr>
          <a:lstStyle>
            <a:lvl1pPr marL="247716" indent="-247716" algn="l">
              <a:lnSpc>
                <a:spcPct val="100000"/>
              </a:lnSpc>
              <a:spcBef>
                <a:spcPts val="544"/>
              </a:spcBef>
              <a:buFont typeface="Wingdings" panose="05000000000000000000" pitchFamily="2" charset="2"/>
              <a:buChar char="n"/>
              <a:defRPr sz="1814"/>
            </a:lvl1pPr>
            <a:lvl2pPr marL="406140" indent="-158423" algn="l">
              <a:lnSpc>
                <a:spcPct val="100000"/>
              </a:lnSpc>
              <a:spcBef>
                <a:spcPts val="363"/>
              </a:spcBef>
              <a:buFont typeface="Arial" panose="020B0604020202020204" pitchFamily="34" charset="0"/>
              <a:buChar char="•"/>
              <a:defRPr sz="1633"/>
            </a:lvl2pPr>
            <a:lvl3pPr marL="626493" indent="-211712" algn="l">
              <a:lnSpc>
                <a:spcPct val="100000"/>
              </a:lnSpc>
              <a:spcBef>
                <a:spcPts val="181"/>
              </a:spcBef>
              <a:buFont typeface="Wingdings" panose="05000000000000000000" pitchFamily="2" charset="2"/>
              <a:buChar char="ü"/>
              <a:defRPr sz="1452"/>
            </a:lvl3pPr>
            <a:lvl4pPr marL="820921" indent="-195869" algn="l">
              <a:lnSpc>
                <a:spcPct val="100000"/>
              </a:lnSpc>
              <a:spcBef>
                <a:spcPts val="181"/>
              </a:spcBef>
              <a:buFont typeface="Meiryo UI" panose="020B0604030504040204" pitchFamily="50" charset="-128"/>
              <a:buChar char="※"/>
              <a:defRPr sz="1089"/>
            </a:lvl4pPr>
            <a:lvl5pPr algn="l">
              <a:defRPr sz="1814"/>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
        <p:nvSpPr>
          <p:cNvPr id="3" name="スライド番号プレースホルダー 4">
            <a:extLst>
              <a:ext uri="{FF2B5EF4-FFF2-40B4-BE49-F238E27FC236}">
                <a16:creationId xmlns:a16="http://schemas.microsoft.com/office/drawing/2014/main" id="{CDDD5B26-8FB0-0191-F12D-8262C4672DE2}"/>
              </a:ext>
            </a:extLst>
          </p:cNvPr>
          <p:cNvSpPr>
            <a:spLocks noGrp="1"/>
          </p:cNvSpPr>
          <p:nvPr>
            <p:ph type="sldNum" sz="quarter" idx="12"/>
          </p:nvPr>
        </p:nvSpPr>
        <p:spPr>
          <a:xfrm>
            <a:off x="9360363" y="6525346"/>
            <a:ext cx="2844800" cy="365125"/>
          </a:xfrm>
          <a:prstGeom prst="rect">
            <a:avLst/>
          </a:prstGeom>
        </p:spPr>
        <p:txBody>
          <a:bodyPr/>
          <a:lstStyle/>
          <a:p>
            <a:r>
              <a:rPr kumimoji="1" lang="ja-JP" altLang="en-US"/>
              <a:t>　　　　　　　　　　　</a:t>
            </a:r>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971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どうしても変更できないスライド用白紙">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1617285" y="6400785"/>
            <a:ext cx="410511" cy="326585"/>
          </a:xfrm>
          <a:prstGeom prst="rect">
            <a:avLst/>
          </a:prstGeom>
          <a:noFill/>
        </p:spPr>
        <p:txBody>
          <a:bodyPr wrap="none" lIns="0" tIns="0" rIns="0" bIns="0" rtlCol="0" anchor="b" anchorCtr="0">
            <a:noAutofit/>
          </a:bodyPr>
          <a:lstStyle/>
          <a:p>
            <a:pPr marL="0" marR="0" lvl="0" indent="0" algn="ctr" defTabSz="829563"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2177" b="0" i="0" u="none" strike="noStrike" kern="1200" cap="none" spc="0" normalizeH="0" baseline="0" noProof="0" smtClean="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ctr" defTabSz="829563" rtl="0" eaLnBrk="1" fontAlgn="auto" latinLnBrk="0" hangingPunct="1">
                <a:lnSpc>
                  <a:spcPct val="100000"/>
                </a:lnSpc>
                <a:spcBef>
                  <a:spcPts val="0"/>
                </a:spcBef>
                <a:spcAft>
                  <a:spcPts val="0"/>
                </a:spcAft>
                <a:buClrTx/>
                <a:buSzTx/>
                <a:buFontTx/>
                <a:buNone/>
                <a:tabLst/>
                <a:defRPr/>
              </a:pPr>
              <a:t>‹#›</a:t>
            </a:fld>
            <a:endParaRPr kumimoji="1" lang="ja-JP" altLang="en-US" sz="145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3244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01_Cover">
    <p:spTree>
      <p:nvGrpSpPr>
        <p:cNvPr id="1" name=""/>
        <p:cNvGrpSpPr/>
        <p:nvPr/>
      </p:nvGrpSpPr>
      <p:grpSpPr>
        <a:xfrm>
          <a:off x="0" y="0"/>
          <a:ext cx="0" cy="0"/>
          <a:chOff x="0" y="0"/>
          <a:chExt cx="0" cy="0"/>
        </a:xfrm>
      </p:grpSpPr>
      <p:pic>
        <p:nvPicPr>
          <p:cNvPr id="5" name="図 4" descr="アイコン&#10;&#10;低い精度で自動的に生成された説明">
            <a:extLst>
              <a:ext uri="{FF2B5EF4-FFF2-40B4-BE49-F238E27FC236}">
                <a16:creationId xmlns:a16="http://schemas.microsoft.com/office/drawing/2014/main" id="{FC794AD5-6155-63B8-738F-1B694503F7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1151"/>
          <a:stretch/>
        </p:blipFill>
        <p:spPr>
          <a:xfrm>
            <a:off x="1413166" y="0"/>
            <a:ext cx="10787026" cy="1978429"/>
          </a:xfrm>
          <a:prstGeom prst="rect">
            <a:avLst/>
          </a:prstGeom>
        </p:spPr>
      </p:pic>
      <p:sp>
        <p:nvSpPr>
          <p:cNvPr id="2" name="タイトル 1"/>
          <p:cNvSpPr>
            <a:spLocks noGrp="1"/>
          </p:cNvSpPr>
          <p:nvPr>
            <p:ph type="ctrTitle" hasCustomPrompt="1"/>
          </p:nvPr>
        </p:nvSpPr>
        <p:spPr>
          <a:xfrm>
            <a:off x="443077" y="3176918"/>
            <a:ext cx="11305846" cy="74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ctr">
              <a:lnSpc>
                <a:spcPct val="130000"/>
              </a:lnSpc>
              <a:defRPr lang="ja-JP" altLang="en-US" sz="3001"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ja-JP" altLang="en-US"/>
              <a:t>スライドタイトル</a:t>
            </a:r>
          </a:p>
        </p:txBody>
      </p:sp>
      <p:sp>
        <p:nvSpPr>
          <p:cNvPr id="3" name="サブタイトル 2"/>
          <p:cNvSpPr>
            <a:spLocks noGrp="1"/>
          </p:cNvSpPr>
          <p:nvPr>
            <p:ph type="subTitle" idx="1" hasCustomPrompt="1"/>
          </p:nvPr>
        </p:nvSpPr>
        <p:spPr>
          <a:xfrm>
            <a:off x="456098" y="5024337"/>
            <a:ext cx="11305845"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lnSpc>
                <a:spcPct val="130000"/>
              </a:lnSpc>
              <a:buNone/>
              <a:defRPr lang="ja-JP" altLang="en-US" sz="1200" b="0" i="0">
                <a:latin typeface="メイリオ" panose="020B0604030504040204" pitchFamily="50" charset="-128"/>
                <a:ea typeface="メイリオ" panose="020B0604030504040204" pitchFamily="50" charset="-128"/>
                <a:cs typeface="メイリオ" panose="020B0604030504040204" pitchFamily="50" charset="-128"/>
              </a:defRPr>
            </a:lvl1pPr>
            <a:lvl4pPr>
              <a:defRPr>
                <a:latin typeface="+mj-ea"/>
                <a:ea typeface="+mj-ea"/>
              </a:defRPr>
            </a:lvl4pPr>
            <a:lvl5pPr>
              <a:defRPr>
                <a:latin typeface="+mj-ea"/>
                <a:ea typeface="+mj-ea"/>
              </a:defRPr>
            </a:lvl5pPr>
            <a:lvl6pPr>
              <a:defRPr sz="1200">
                <a:latin typeface="+mj-ea"/>
                <a:ea typeface="+mj-ea"/>
              </a:defRPr>
            </a:lvl6pPr>
            <a:lvl7pPr>
              <a:defRPr sz="1200">
                <a:latin typeface="+mn-ea"/>
                <a:ea typeface="+mn-ea"/>
              </a:defRPr>
            </a:lvl7pPr>
            <a:lvl8pPr>
              <a:defRPr sz="1200">
                <a:latin typeface="+mj-ea"/>
                <a:ea typeface="+mj-ea"/>
              </a:defRPr>
            </a:lvl8pPr>
            <a:lvl9pPr>
              <a:defRPr sz="1200">
                <a:latin typeface="+mn-ea"/>
                <a:ea typeface="+mn-ea"/>
              </a:defRPr>
            </a:lvl9pPr>
          </a:lstStyle>
          <a:p>
            <a:pPr marL="0" marR="0" lvl="0" indent="0" algn="ctr" defTabSz="685835" rtl="0" eaLnBrk="1" fontAlgn="auto" latinLnBrk="0" hangingPunct="1">
              <a:lnSpc>
                <a:spcPct val="100000"/>
              </a:lnSpc>
              <a:spcBef>
                <a:spcPts val="450"/>
              </a:spcBef>
              <a:spcAft>
                <a:spcPts val="450"/>
              </a:spcAft>
              <a:buClr>
                <a:srgbClr val="002060"/>
              </a:buClr>
              <a:buSzTx/>
              <a:buFont typeface="Wingdings" panose="05000000000000000000" pitchFamily="2" charset="2"/>
              <a:buNone/>
              <a:tabLst/>
              <a:defRPr/>
            </a:pPr>
            <a:r>
              <a:rPr kumimoji="1" lang="en-US" altLang="ja-JP"/>
              <a:t>20XX</a:t>
            </a:r>
            <a:r>
              <a:rPr kumimoji="1" lang="ja-JP" altLang="en-US"/>
              <a:t>年</a:t>
            </a:r>
            <a:r>
              <a:rPr kumimoji="1" lang="en-US" altLang="ja-JP"/>
              <a:t>XX</a:t>
            </a:r>
            <a:r>
              <a:rPr kumimoji="1" lang="ja-JP" altLang="en-US"/>
              <a:t>月</a:t>
            </a:r>
            <a:r>
              <a:rPr kumimoji="1" lang="en-US" altLang="ja-JP"/>
              <a:t>XX</a:t>
            </a:r>
            <a:r>
              <a:rPr kumimoji="1" lang="ja-JP" altLang="en-US"/>
              <a:t>日</a:t>
            </a:r>
            <a:br>
              <a:rPr kumimoji="1" lang="en-US" altLang="ja-JP"/>
            </a:br>
            <a:r>
              <a:rPr lang="en-US" altLang="zh-TW"/>
              <a:t>XXXX</a:t>
            </a:r>
            <a:r>
              <a:rPr lang="zh-TW" altLang="en-US"/>
              <a:t>部局 </a:t>
            </a:r>
            <a:r>
              <a:rPr lang="en-US" altLang="zh-TW"/>
              <a:t>XXXX</a:t>
            </a:r>
            <a:r>
              <a:rPr lang="zh-TW" altLang="en-US"/>
              <a:t>課</a:t>
            </a:r>
          </a:p>
        </p:txBody>
      </p:sp>
      <p:pic>
        <p:nvPicPr>
          <p:cNvPr id="13" name="図 12">
            <a:extLst>
              <a:ext uri="{FF2B5EF4-FFF2-40B4-BE49-F238E27FC236}">
                <a16:creationId xmlns:a16="http://schemas.microsoft.com/office/drawing/2014/main" id="{612D356F-4C2F-28EC-F402-2C41058E8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64" y="174348"/>
            <a:ext cx="1995378" cy="792480"/>
          </a:xfrm>
          <a:prstGeom prst="rect">
            <a:avLst/>
          </a:prstGeom>
        </p:spPr>
      </p:pic>
      <p:pic>
        <p:nvPicPr>
          <p:cNvPr id="4" name="図 3" descr="アイコン&#10;&#10;低い精度で自動的に生成された説明">
            <a:extLst>
              <a:ext uri="{FF2B5EF4-FFF2-40B4-BE49-F238E27FC236}">
                <a16:creationId xmlns:a16="http://schemas.microsoft.com/office/drawing/2014/main" id="{16991417-B160-3E3B-5F4C-35DA0F1759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66"/>
          <a:stretch/>
        </p:blipFill>
        <p:spPr>
          <a:xfrm>
            <a:off x="-8188" y="4164583"/>
            <a:ext cx="10507167" cy="2704407"/>
          </a:xfrm>
          <a:prstGeom prst="rect">
            <a:avLst/>
          </a:prstGeom>
        </p:spPr>
      </p:pic>
      <p:sp>
        <p:nvSpPr>
          <p:cNvPr id="6" name="スライド番号プレースホルダー 4">
            <a:extLst>
              <a:ext uri="{FF2B5EF4-FFF2-40B4-BE49-F238E27FC236}">
                <a16:creationId xmlns:a16="http://schemas.microsoft.com/office/drawing/2014/main" id="{BBCC16C2-9372-B05B-2EBA-2F71B019DDBC}"/>
              </a:ext>
            </a:extLst>
          </p:cNvPr>
          <p:cNvSpPr>
            <a:spLocks noGrp="1"/>
          </p:cNvSpPr>
          <p:nvPr>
            <p:ph type="sldNum" sz="quarter" idx="12"/>
          </p:nvPr>
        </p:nvSpPr>
        <p:spPr>
          <a:xfrm>
            <a:off x="11669170" y="6433200"/>
            <a:ext cx="522831" cy="424800"/>
          </a:xfrm>
          <a:prstGeom prst="rect">
            <a:avLst/>
          </a:prstGeom>
          <a:noFill/>
        </p:spPr>
        <p:txBody>
          <a:bodyPr lIns="0" tIns="0" rIns="144000" bIns="144000"/>
          <a:lstStyle>
            <a:lvl1pPr algn="r">
              <a:defRPr sz="1051"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Tree>
    <p:extLst>
      <p:ext uri="{BB962C8B-B14F-4D97-AF65-F5344CB8AC3E}">
        <p14:creationId xmlns:p14="http://schemas.microsoft.com/office/powerpoint/2010/main" val="99720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0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8" y="3378480"/>
            <a:ext cx="11305845" cy="247554"/>
          </a:xfrm>
          <a:noFill/>
        </p:spPr>
        <p:txBody>
          <a:bodyPr vert="horz" wrap="square" lIns="72000" tIns="72000" rIns="72000" bIns="36000" rtlCol="0">
            <a:spAutoFit/>
          </a:bodyPr>
          <a:lstStyle>
            <a:lvl1pPr marL="0" indent="0">
              <a:buFont typeface="Arial" panose="020B0604020202020204" pitchFamily="34" charset="0"/>
              <a:buNone/>
              <a:defRPr lang="ja-JP" altLang="en-US" sz="900" b="1" smtClean="0">
                <a:latin typeface="+mn-ea"/>
                <a:ea typeface="+mn-ea"/>
              </a:defRPr>
            </a:lvl1pPr>
            <a:lvl2pPr>
              <a:defRPr lang="ja-JP" altLang="en-US" sz="900" smtClean="0">
                <a:latin typeface="+mn-ea"/>
                <a:ea typeface="+mn-ea"/>
              </a:defRPr>
            </a:lvl2pPr>
            <a:lvl3pPr>
              <a:defRPr lang="ja-JP" altLang="en-US" sz="900" smtClean="0">
                <a:latin typeface="+mn-ea"/>
                <a:ea typeface="+mn-ea"/>
              </a:defRPr>
            </a:lvl3pPr>
            <a:lvl4pPr>
              <a:defRPr lang="ja-JP" altLang="en-US" sz="900" smtClean="0">
                <a:latin typeface="+mn-ea"/>
                <a:ea typeface="+mn-ea"/>
              </a:defRPr>
            </a:lvl4pPr>
            <a:lvl5pPr>
              <a:defRPr lang="ja-JP" altLang="en-US" sz="9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3" y="1808208"/>
            <a:ext cx="11304955" cy="1452591"/>
          </a:xfrm>
          <a:noFill/>
        </p:spPr>
        <p:txBody>
          <a:bodyPr vert="horz" wrap="square" lIns="72000" tIns="72000" rIns="72000" bIns="36000" rtlCol="0">
            <a:noAutofit/>
          </a:bodyPr>
          <a:lstStyle>
            <a:lvl1pPr marL="0" indent="0">
              <a:buNone/>
              <a:defRPr lang="ja-JP" altLang="en-US" sz="1200" dirty="0" smtClean="0">
                <a:latin typeface="+mj-ea"/>
                <a:ea typeface="+mj-ea"/>
              </a:defRPr>
            </a:lvl1pPr>
            <a:lvl2pPr>
              <a:defRPr lang="ja-JP" altLang="en-US" sz="900" dirty="0" smtClean="0">
                <a:latin typeface="+mj-ea"/>
                <a:ea typeface="+mj-ea"/>
              </a:defRPr>
            </a:lvl2pPr>
            <a:lvl3pPr>
              <a:defRPr lang="ja-JP" altLang="en-US" sz="900" dirty="0" smtClean="0">
                <a:latin typeface="+mj-ea"/>
                <a:ea typeface="+mj-ea"/>
              </a:defRPr>
            </a:lvl3pPr>
            <a:lvl4pPr>
              <a:defRPr lang="ja-JP" altLang="en-US" sz="900" dirty="0" smtClean="0">
                <a:latin typeface="+mj-ea"/>
                <a:ea typeface="+mj-ea"/>
              </a:defRPr>
            </a:lvl4pPr>
            <a:lvl5pPr>
              <a:defRPr lang="ja-JP" altLang="en-US" sz="900" dirty="0">
                <a:latin typeface="+mj-ea"/>
                <a:ea typeface="+mj-ea"/>
              </a:defRPr>
            </a:lvl5pPr>
          </a:lstStyle>
          <a:p>
            <a:pPr marL="257188" marR="0" lvl="0" indent="-257188" algn="l" defTabSz="685835" rtl="0" eaLnBrk="1" fontAlgn="auto" latinLnBrk="0" hangingPunct="1">
              <a:lnSpc>
                <a:spcPct val="130000"/>
              </a:lnSpc>
              <a:spcBef>
                <a:spcPts val="450"/>
              </a:spcBef>
              <a:spcAft>
                <a:spcPts val="450"/>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6" name="テキスト プレースホルダー 5">
            <a:extLst>
              <a:ext uri="{FF2B5EF4-FFF2-40B4-BE49-F238E27FC236}">
                <a16:creationId xmlns:a16="http://schemas.microsoft.com/office/drawing/2014/main" id="{34F52397-F9BC-CBFD-BF51-54DD7A02B4DE}"/>
              </a:ext>
            </a:extLst>
          </p:cNvPr>
          <p:cNvSpPr>
            <a:spLocks noGrp="1"/>
          </p:cNvSpPr>
          <p:nvPr>
            <p:ph type="body" sz="quarter" idx="22" hasCustomPrompt="1"/>
          </p:nvPr>
        </p:nvSpPr>
        <p:spPr>
          <a:xfrm>
            <a:off x="437671" y="1160417"/>
            <a:ext cx="5318369" cy="464528"/>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257188" marR="0" lvl="0" indent="-257188" algn="l" defTabSz="685835" rtl="0" eaLnBrk="1" fontAlgn="auto" latinLnBrk="0" hangingPunct="1">
              <a:lnSpc>
                <a:spcPct val="130000"/>
              </a:lnSpc>
              <a:spcBef>
                <a:spcPts val="450"/>
              </a:spcBef>
              <a:spcAft>
                <a:spcPts val="45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70" y="6433200"/>
            <a:ext cx="522831" cy="424800"/>
          </a:xfrm>
          <a:prstGeom prst="rect">
            <a:avLst/>
          </a:prstGeom>
          <a:noFill/>
        </p:spPr>
        <p:txBody>
          <a:bodyPr lIns="0" tIns="0" rIns="144000" bIns="144000"/>
          <a:lstStyle>
            <a:lvl1pPr algn="r">
              <a:defRPr sz="1051"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28278"/>
            <a:ext cx="11305842" cy="461665"/>
          </a:xfrm>
          <a:prstGeom prst="rect">
            <a:avLst/>
          </a:prstGeom>
        </p:spPr>
        <p:txBody>
          <a:bodyPr wrap="square">
            <a:spAutoFit/>
          </a:bodyPr>
          <a:lstStyle>
            <a:lvl1pPr algn="l">
              <a:defRPr lang="ja-JP" altLang="en-US" sz="24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5" y="6513338"/>
            <a:ext cx="9880614" cy="9246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601"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503870154"/>
      </p:ext>
    </p:extLst>
  </p:cSld>
  <p:clrMapOvr>
    <a:masterClrMapping/>
  </p:clrMapOvr>
  <p:extLst>
    <p:ext uri="{DCECCB84-F9BA-43D5-87BE-67443E8EF086}">
      <p15:sldGuideLst xmlns:p15="http://schemas.microsoft.com/office/powerpoint/2012/main">
        <p15:guide id="1" orient="horz" pos="232">
          <p15:clr>
            <a:srgbClr val="FBAE40"/>
          </p15:clr>
        </p15:guide>
        <p15:guide id="7" pos="203">
          <p15:clr>
            <a:srgbClr val="FBAE40"/>
          </p15:clr>
        </p15:guide>
        <p15:guide id="10" pos="6007">
          <p15:clr>
            <a:srgbClr val="FBAE40"/>
          </p15:clr>
        </p15:guide>
        <p15:guide id="13" orient="horz" pos="4050">
          <p15:clr>
            <a:srgbClr val="FBAE40"/>
          </p15:clr>
        </p15:guide>
        <p15:guide id="14"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Index">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70" y="6433200"/>
            <a:ext cx="522831" cy="424800"/>
          </a:xfrm>
          <a:prstGeom prst="rect">
            <a:avLst/>
          </a:prstGeom>
          <a:noFill/>
        </p:spPr>
        <p:txBody>
          <a:bodyPr lIns="0" tIns="0" rIns="144000" bIns="144000"/>
          <a:lstStyle>
            <a:lvl1pPr algn="r">
              <a:defRPr sz="1051"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5" y="428278"/>
            <a:ext cx="11305846" cy="461665"/>
          </a:xfrm>
          <a:prstGeom prst="rect">
            <a:avLst/>
          </a:prstGeom>
        </p:spPr>
        <p:txBody>
          <a:bodyPr wrap="square">
            <a:spAutoFit/>
          </a:bodyPr>
          <a:lstStyle>
            <a:lvl1pPr algn="l">
              <a:defRPr lang="ja-JP" altLang="en-US" sz="24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目次</a:t>
            </a:r>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5" y="6513338"/>
            <a:ext cx="9880614" cy="92461"/>
          </a:xfrm>
          <a:prstGeom prst="rect">
            <a:avLst/>
          </a:prstGeom>
          <a:noFill/>
        </p:spPr>
        <p:txBody>
          <a:bodyPr wrap="square" lIns="0" tIns="0" rIns="0" bIns="0" anchor="ctr">
            <a:spAutoFit/>
          </a:bodyPr>
          <a:lstStyle>
            <a:lvl1pPr marL="0" indent="0">
              <a:spcBef>
                <a:spcPts val="0"/>
              </a:spcBef>
              <a:spcAft>
                <a:spcPts val="0"/>
              </a:spcAft>
              <a:buFont typeface="Arial" panose="020B0604020202020204" pitchFamily="34" charset="0"/>
              <a:buNone/>
              <a:defRPr sz="601"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参考</a:t>
            </a:r>
            <a:r>
              <a:rPr kumimoji="1" lang="en-US" altLang="ja-JP"/>
              <a:t>/</a:t>
            </a:r>
            <a:r>
              <a:rPr kumimoji="1" lang="ja-JP" altLang="en-US"/>
              <a:t>引用文献等：</a:t>
            </a:r>
            <a:r>
              <a:rPr kumimoji="1" lang="en-US" altLang="ja-JP"/>
              <a:t>8pt</a:t>
            </a:r>
          </a:p>
        </p:txBody>
      </p:sp>
      <p:sp>
        <p:nvSpPr>
          <p:cNvPr id="3" name="テキスト プレースホルダー 8">
            <a:extLst>
              <a:ext uri="{FF2B5EF4-FFF2-40B4-BE49-F238E27FC236}">
                <a16:creationId xmlns:a16="http://schemas.microsoft.com/office/drawing/2014/main" id="{3EE3E01E-3F79-A45A-7179-85544275E81B}"/>
              </a:ext>
            </a:extLst>
          </p:cNvPr>
          <p:cNvSpPr>
            <a:spLocks noGrp="1"/>
          </p:cNvSpPr>
          <p:nvPr>
            <p:ph type="body" sz="quarter" idx="19" hasCustomPrompt="1"/>
          </p:nvPr>
        </p:nvSpPr>
        <p:spPr>
          <a:xfrm>
            <a:off x="443072" y="1138199"/>
            <a:ext cx="7330149" cy="1875999"/>
          </a:xfrm>
          <a:prstGeom prst="rect">
            <a:avLst/>
          </a:prstGeom>
        </p:spPr>
        <p:txBody>
          <a:bodyPr/>
          <a:lstStyle>
            <a:lvl1pPr marL="257188" indent="-257188">
              <a:lnSpc>
                <a:spcPct val="130000"/>
              </a:lnSpc>
              <a:buClr>
                <a:schemeClr val="tx1"/>
              </a:buClr>
              <a:buFont typeface="+mj-lt"/>
              <a:buAutoNum type="arabicPeriod"/>
              <a:defRPr sz="1200" b="0" i="0">
                <a:latin typeface="+mn-ea"/>
                <a:ea typeface="+mn-ea"/>
              </a:defRPr>
            </a:lvl1pPr>
            <a:lvl4pPr>
              <a:defRPr sz="1200">
                <a:latin typeface="+mn-ea"/>
                <a:ea typeface="+mn-ea"/>
              </a:defRPr>
            </a:lvl4pPr>
            <a:lvl5pPr>
              <a:defRPr sz="1200">
                <a:latin typeface="+mn-ea"/>
                <a:ea typeface="+mn-ea"/>
              </a:defRPr>
            </a:lvl5pPr>
            <a:lvl6pPr>
              <a:defRPr sz="1200">
                <a:latin typeface="+mn-ea"/>
                <a:ea typeface="+mn-ea"/>
              </a:defRPr>
            </a:lvl6pPr>
          </a:lstStyle>
          <a:p>
            <a:pPr lvl="0"/>
            <a:r>
              <a:rPr kumimoji="1" lang="ja-JP" altLang="en-US"/>
              <a:t>セクション</a:t>
            </a:r>
            <a:r>
              <a:rPr kumimoji="1" lang="en-US" altLang="ja-JP"/>
              <a:t> 01</a:t>
            </a:r>
          </a:p>
          <a:p>
            <a:pPr lvl="0"/>
            <a:r>
              <a:rPr kumimoji="1" lang="ja-JP" altLang="en-US"/>
              <a:t>セクション</a:t>
            </a:r>
            <a:r>
              <a:rPr kumimoji="1" lang="en-US" altLang="ja-JP"/>
              <a:t> 02</a:t>
            </a:r>
          </a:p>
          <a:p>
            <a:pPr lvl="0"/>
            <a:r>
              <a:rPr kumimoji="1" lang="ja-JP" altLang="en-US"/>
              <a:t>セクション</a:t>
            </a:r>
            <a:r>
              <a:rPr kumimoji="1" lang="en-US" altLang="ja-JP"/>
              <a:t> 03</a:t>
            </a:r>
          </a:p>
          <a:p>
            <a:pPr lvl="0"/>
            <a:r>
              <a:rPr kumimoji="1" lang="ja-JP" altLang="en-US"/>
              <a:t>セクション</a:t>
            </a:r>
            <a:r>
              <a:rPr kumimoji="1" lang="en-US" altLang="ja-JP"/>
              <a:t> 04</a:t>
            </a:r>
          </a:p>
          <a:p>
            <a:pPr marL="257188" marR="0" lvl="0" indent="-257188" algn="l" defTabSz="685835" rtl="0" eaLnBrk="1" fontAlgn="auto" latinLnBrk="0" hangingPunct="1">
              <a:lnSpc>
                <a:spcPct val="100000"/>
              </a:lnSpc>
              <a:spcBef>
                <a:spcPts val="450"/>
              </a:spcBef>
              <a:spcAft>
                <a:spcPts val="450"/>
              </a:spcAft>
              <a:buClr>
                <a:srgbClr val="002060"/>
              </a:buClr>
              <a:buSzTx/>
              <a:buFont typeface="+mj-lt"/>
              <a:buAutoNum type="arabicPeriod"/>
              <a:tabLst/>
              <a:defRPr/>
            </a:pPr>
            <a:r>
              <a:rPr kumimoji="1" lang="ja-JP" altLang="en-US"/>
              <a:t>セクション</a:t>
            </a:r>
            <a:r>
              <a:rPr kumimoji="1" lang="en-US" altLang="ja-JP"/>
              <a:t> 05</a:t>
            </a:r>
          </a:p>
        </p:txBody>
      </p:sp>
      <p:sp>
        <p:nvSpPr>
          <p:cNvPr id="4" name="テキスト プレースホルダー 8">
            <a:extLst>
              <a:ext uri="{FF2B5EF4-FFF2-40B4-BE49-F238E27FC236}">
                <a16:creationId xmlns:a16="http://schemas.microsoft.com/office/drawing/2014/main" id="{66F75DC8-7F8B-DE8F-5A34-63C830C27B79}"/>
              </a:ext>
            </a:extLst>
          </p:cNvPr>
          <p:cNvSpPr>
            <a:spLocks noGrp="1"/>
          </p:cNvSpPr>
          <p:nvPr>
            <p:ph type="body" sz="quarter" idx="20" hasCustomPrompt="1"/>
          </p:nvPr>
        </p:nvSpPr>
        <p:spPr>
          <a:xfrm>
            <a:off x="7773220" y="1138199"/>
            <a:ext cx="2550466" cy="1875999"/>
          </a:xfrm>
          <a:prstGeom prst="rect">
            <a:avLst/>
          </a:prstGeom>
        </p:spPr>
        <p:txBody>
          <a:bodyPr/>
          <a:lstStyle>
            <a:lvl1pPr marL="0" indent="0" algn="r">
              <a:lnSpc>
                <a:spcPct val="130000"/>
              </a:lnSpc>
              <a:buFont typeface="+mj-lt"/>
              <a:buNone/>
              <a:defRPr sz="1200" b="0" i="0">
                <a:latin typeface="+mj-ea"/>
                <a:ea typeface="+mj-ea"/>
              </a:defRPr>
            </a:lvl1pPr>
            <a:lvl4pPr>
              <a:defRPr sz="1200">
                <a:latin typeface="+mj-ea"/>
                <a:ea typeface="+mj-ea"/>
              </a:defRPr>
            </a:lvl4pPr>
            <a:lvl5pPr>
              <a:defRPr sz="1200">
                <a:latin typeface="+mj-ea"/>
                <a:ea typeface="+mj-ea"/>
              </a:defRPr>
            </a:lvl5pPr>
            <a:lvl6pPr>
              <a:defRPr>
                <a:latin typeface="+mj-ea"/>
                <a:ea typeface="+mj-ea"/>
              </a:defRPr>
            </a:lvl6pPr>
            <a:lvl7pPr>
              <a:defRPr>
                <a:latin typeface="+mj-ea"/>
                <a:ea typeface="+mj-ea"/>
              </a:defRPr>
            </a:lvl7pPr>
          </a:lstStyle>
          <a:p>
            <a:pPr marL="0" indent="0" algn="r">
              <a:buNone/>
            </a:pPr>
            <a:r>
              <a:rPr lang="en-US" altLang="ja-JP"/>
              <a:t>------- 001</a:t>
            </a:r>
            <a:endParaRPr lang="ja-JP" altLang="en-US"/>
          </a:p>
          <a:p>
            <a:pPr marL="0" lvl="0" indent="0" algn="r">
              <a:buNone/>
            </a:pPr>
            <a:r>
              <a:rPr lang="en-US" altLang="ja-JP"/>
              <a:t>------- 001</a:t>
            </a:r>
            <a:endParaRPr lang="ja-JP" altLang="en-US"/>
          </a:p>
          <a:p>
            <a:pPr marL="0" lvl="0" indent="0" algn="r">
              <a:buNone/>
            </a:pPr>
            <a:r>
              <a:rPr lang="en-US" altLang="ja-JP"/>
              <a:t>------- 001</a:t>
            </a:r>
          </a:p>
          <a:p>
            <a:pPr marL="0" indent="0" algn="r">
              <a:buNone/>
            </a:pPr>
            <a:r>
              <a:rPr lang="en-US" altLang="ja-JP"/>
              <a:t>------- 001</a:t>
            </a:r>
          </a:p>
          <a:p>
            <a:pPr marL="0" marR="0" lvl="0" indent="0" algn="r" defTabSz="685835" rtl="0" eaLnBrk="1" fontAlgn="auto" latinLnBrk="0" hangingPunct="1">
              <a:lnSpc>
                <a:spcPct val="100000"/>
              </a:lnSpc>
              <a:spcBef>
                <a:spcPts val="450"/>
              </a:spcBef>
              <a:spcAft>
                <a:spcPts val="450"/>
              </a:spcAft>
              <a:buClr>
                <a:srgbClr val="002060"/>
              </a:buClr>
              <a:buSzTx/>
              <a:buFont typeface="+mj-lt"/>
              <a:buNone/>
              <a:tabLst/>
              <a:defRPr/>
            </a:pPr>
            <a:r>
              <a:rPr lang="en-US" altLang="ja-JP"/>
              <a:t>------- 001</a:t>
            </a:r>
          </a:p>
        </p:txBody>
      </p:sp>
      <p:pic>
        <p:nvPicPr>
          <p:cNvPr id="5" name="図 4" descr="図形 が含まれている画像&#10;&#10;自動的に生成された説明">
            <a:extLst>
              <a:ext uri="{FF2B5EF4-FFF2-40B4-BE49-F238E27FC236}">
                <a16:creationId xmlns:a16="http://schemas.microsoft.com/office/drawing/2014/main" id="{DB3F85C5-509B-257D-8B3C-FC178DFD6638}"/>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464645489"/>
      </p:ext>
    </p:extLst>
  </p:cSld>
  <p:clrMapOvr>
    <a:masterClrMapping/>
  </p:clrMapOvr>
  <p:extLst>
    <p:ext uri="{DCECCB84-F9BA-43D5-87BE-67443E8EF086}">
      <p15:sldGuideLst xmlns:p15="http://schemas.microsoft.com/office/powerpoint/2012/main">
        <p15:guide id="1" orient="horz" pos="232">
          <p15:clr>
            <a:srgbClr val="FBAE40"/>
          </p15:clr>
        </p15:guide>
        <p15:guide id="2" pos="2388">
          <p15:clr>
            <a:srgbClr val="FBAE40"/>
          </p15:clr>
        </p15:guide>
        <p15:guide id="3" pos="2682">
          <p15:clr>
            <a:srgbClr val="FBAE40"/>
          </p15:clr>
        </p15:guide>
        <p15:guide id="4" pos="2535">
          <p15:clr>
            <a:srgbClr val="FBAE40"/>
          </p15:clr>
        </p15:guide>
        <p15:guide id="5" pos="1338">
          <p15:clr>
            <a:srgbClr val="FBAE40"/>
          </p15:clr>
        </p15:guide>
        <p15:guide id="6" pos="1227">
          <p15:clr>
            <a:srgbClr val="FBAE40"/>
          </p15:clr>
        </p15:guide>
        <p15:guide id="7" pos="177">
          <p15:clr>
            <a:srgbClr val="FBAE40"/>
          </p15:clr>
        </p15:guide>
        <p15:guide id="8" pos="3733">
          <p15:clr>
            <a:srgbClr val="FBAE40"/>
          </p15:clr>
        </p15:guide>
        <p15:guide id="9" pos="3844">
          <p15:clr>
            <a:srgbClr val="FBAE40"/>
          </p15:clr>
        </p15:guide>
        <p15:guide id="10" pos="4893">
          <p15:clr>
            <a:srgbClr val="FBAE40"/>
          </p15:clr>
        </p15:guide>
        <p15:guide id="12" orient="horz" pos="4088">
          <p15:clr>
            <a:srgbClr val="FBAE40"/>
          </p15:clr>
        </p15:guide>
        <p15:guide id="13" orient="horz" pos="3861">
          <p15:clr>
            <a:srgbClr val="FBAE40"/>
          </p15:clr>
        </p15:guide>
        <p15:guide id="14" orient="horz" pos="595">
          <p15:clr>
            <a:srgbClr val="FBAE40"/>
          </p15:clr>
        </p15:guide>
        <p15:guide id="15" orient="horz" pos="709">
          <p15:clr>
            <a:srgbClr val="FBAE40"/>
          </p15:clr>
        </p15:guide>
        <p15:guide id="16" orient="horz" pos="1366">
          <p15:clr>
            <a:srgbClr val="FBAE40"/>
          </p15:clr>
        </p15:guide>
        <p15:guide id="17" orient="horz" pos="2614">
          <p15:clr>
            <a:srgbClr val="FBAE40"/>
          </p15:clr>
        </p15:guide>
        <p15:guide id="18" orient="horz" pos="1480">
          <p15:clr>
            <a:srgbClr val="FBAE40"/>
          </p15:clr>
        </p15:guide>
        <p15:guide id="19" orient="horz" pos="27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_Section">
    <p:spTree>
      <p:nvGrpSpPr>
        <p:cNvPr id="1" name=""/>
        <p:cNvGrpSpPr/>
        <p:nvPr/>
      </p:nvGrpSpPr>
      <p:grpSpPr>
        <a:xfrm>
          <a:off x="0" y="0"/>
          <a:ext cx="0" cy="0"/>
          <a:chOff x="0" y="0"/>
          <a:chExt cx="0" cy="0"/>
        </a:xfrm>
      </p:grpSpPr>
      <p:pic>
        <p:nvPicPr>
          <p:cNvPr id="11" name="図 10" descr="図形&#10;&#10;低い精度で自動的に生成された説明">
            <a:extLst>
              <a:ext uri="{FF2B5EF4-FFF2-40B4-BE49-F238E27FC236}">
                <a16:creationId xmlns:a16="http://schemas.microsoft.com/office/drawing/2014/main" id="{F10D23A2-2E8E-9DA5-6CF5-DDC0A8455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1727" y="0"/>
            <a:ext cx="10870276" cy="6858000"/>
          </a:xfrm>
          <a:prstGeom prst="rect">
            <a:avLst/>
          </a:prstGeom>
        </p:spPr>
      </p:pic>
      <p:sp>
        <p:nvSpPr>
          <p:cNvPr id="3" name="タイトル 1">
            <a:extLst>
              <a:ext uri="{FF2B5EF4-FFF2-40B4-BE49-F238E27FC236}">
                <a16:creationId xmlns:a16="http://schemas.microsoft.com/office/drawing/2014/main" id="{16547944-49EF-1EFF-32E6-905A8579D216}"/>
              </a:ext>
            </a:extLst>
          </p:cNvPr>
          <p:cNvSpPr>
            <a:spLocks noGrp="1"/>
          </p:cNvSpPr>
          <p:nvPr>
            <p:ph type="ctrTitle" hasCustomPrompt="1"/>
          </p:nvPr>
        </p:nvSpPr>
        <p:spPr>
          <a:xfrm>
            <a:off x="443077" y="3176918"/>
            <a:ext cx="11305846" cy="74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l">
              <a:lnSpc>
                <a:spcPct val="130000"/>
              </a:lnSpc>
              <a:defRPr lang="ja-JP" altLang="en-US" sz="3001"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en-US" altLang="ja-JP"/>
              <a:t>01. </a:t>
            </a:r>
            <a:r>
              <a:rPr kumimoji="1" lang="ja-JP" altLang="en-US"/>
              <a:t>セクション名</a:t>
            </a:r>
          </a:p>
        </p:txBody>
      </p:sp>
      <p:sp>
        <p:nvSpPr>
          <p:cNvPr id="4" name="スライド番号プレースホルダー 4">
            <a:extLst>
              <a:ext uri="{FF2B5EF4-FFF2-40B4-BE49-F238E27FC236}">
                <a16:creationId xmlns:a16="http://schemas.microsoft.com/office/drawing/2014/main" id="{DD9E6EA3-3310-5612-2D80-6F218C2F7510}"/>
              </a:ext>
            </a:extLst>
          </p:cNvPr>
          <p:cNvSpPr>
            <a:spLocks noGrp="1"/>
          </p:cNvSpPr>
          <p:nvPr>
            <p:ph type="sldNum" sz="quarter" idx="12"/>
          </p:nvPr>
        </p:nvSpPr>
        <p:spPr>
          <a:xfrm>
            <a:off x="11669170" y="6433200"/>
            <a:ext cx="522831" cy="424800"/>
          </a:xfrm>
          <a:prstGeom prst="rect">
            <a:avLst/>
          </a:prstGeom>
          <a:noFill/>
        </p:spPr>
        <p:txBody>
          <a:bodyPr lIns="0" tIns="0" rIns="144000" bIns="144000"/>
          <a:lstStyle>
            <a:lvl1pPr algn="r">
              <a:defRPr sz="1051" b="0" i="0">
                <a:solidFill>
                  <a:schemeClr val="bg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dirty="0"/>
          </a:p>
        </p:txBody>
      </p:sp>
    </p:spTree>
    <p:extLst>
      <p:ext uri="{BB962C8B-B14F-4D97-AF65-F5344CB8AC3E}">
        <p14:creationId xmlns:p14="http://schemas.microsoft.com/office/powerpoint/2010/main" val="1896848091"/>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84475" y="945840"/>
            <a:ext cx="11823058"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829563"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Meiryo UI"/>
                  <a:ea typeface="Meiryo UI"/>
                  <a:cs typeface="+mn-cs"/>
                </a:endParaRPr>
              </a:p>
            </p:txBody>
          </p:sp>
        </p:grpSp>
      </p:grpSp>
    </p:spTree>
    <p:extLst>
      <p:ext uri="{BB962C8B-B14F-4D97-AF65-F5344CB8AC3E}">
        <p14:creationId xmlns:p14="http://schemas.microsoft.com/office/powerpoint/2010/main" val="19020266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4409" r:id="rId6"/>
    <p:sldLayoutId id="2147484410" r:id="rId7"/>
    <p:sldLayoutId id="2147483953" r:id="rId8"/>
    <p:sldLayoutId id="2147483954" r:id="rId9"/>
    <p:sldLayoutId id="2147483955" r:id="rId10"/>
  </p:sldLayoutIdLst>
  <p:hf hdr="0" ftr="0" dt="0"/>
  <p:txStyles>
    <p:titleStyle>
      <a:lvl1pPr algn="ctr" defTabSz="91442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ctr" defTabSz="914427" rtl="0" eaLnBrk="1" latinLnBrk="0" hangingPunct="1">
        <a:lnSpc>
          <a:spcPct val="90000"/>
        </a:lnSpc>
        <a:spcBef>
          <a:spcPts val="1000"/>
        </a:spcBef>
        <a:buFontTx/>
        <a:buNone/>
        <a:defRPr kumimoji="1" sz="2800" kern="1200">
          <a:solidFill>
            <a:schemeClr val="tx1"/>
          </a:solidFill>
          <a:latin typeface="+mn-lt"/>
          <a:ea typeface="+mn-ea"/>
          <a:cs typeface="+mn-cs"/>
        </a:defRPr>
      </a:lvl1pPr>
      <a:lvl2pPr marL="0" indent="0" algn="l" defTabSz="914427" rtl="0" eaLnBrk="1" latinLnBrk="0" hangingPunct="1">
        <a:lnSpc>
          <a:spcPct val="90000"/>
        </a:lnSpc>
        <a:spcBef>
          <a:spcPts val="500"/>
        </a:spcBef>
        <a:buFontTx/>
        <a:buNone/>
        <a:defRPr kumimoji="1" sz="2400" kern="1200">
          <a:solidFill>
            <a:schemeClr val="tx1"/>
          </a:solidFill>
          <a:latin typeface="+mn-lt"/>
          <a:ea typeface="+mn-ea"/>
          <a:cs typeface="+mn-cs"/>
        </a:defRPr>
      </a:lvl2pPr>
      <a:lvl3pPr marL="0" indent="0" algn="l" defTabSz="914427" rtl="0" eaLnBrk="1" latinLnBrk="0" hangingPunct="1">
        <a:lnSpc>
          <a:spcPct val="90000"/>
        </a:lnSpc>
        <a:spcBef>
          <a:spcPts val="500"/>
        </a:spcBef>
        <a:buFontTx/>
        <a:buNone/>
        <a:defRPr kumimoji="1" sz="2000" kern="1200">
          <a:solidFill>
            <a:schemeClr val="tx1"/>
          </a:solidFill>
          <a:latin typeface="+mn-lt"/>
          <a:ea typeface="+mn-ea"/>
          <a:cs typeface="+mn-cs"/>
        </a:defRPr>
      </a:lvl3pPr>
      <a:lvl4pPr marL="0" indent="0" algn="l" defTabSz="914427" rtl="0" eaLnBrk="1" latinLnBrk="0" hangingPunct="1">
        <a:lnSpc>
          <a:spcPct val="90000"/>
        </a:lnSpc>
        <a:spcBef>
          <a:spcPts val="500"/>
        </a:spcBef>
        <a:buFontTx/>
        <a:buNone/>
        <a:defRPr kumimoji="1" sz="1800" kern="1200">
          <a:solidFill>
            <a:schemeClr val="tx1"/>
          </a:solidFill>
          <a:latin typeface="+mn-lt"/>
          <a:ea typeface="+mn-ea"/>
          <a:cs typeface="+mn-cs"/>
        </a:defRPr>
      </a:lvl4pPr>
      <a:lvl5pPr marL="0" indent="0" algn="l" defTabSz="914427"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73" indent="-228607" algn="l" defTabSz="91442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87" indent="-228607" algn="l" defTabSz="91442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101" indent="-228607" algn="l" defTabSz="91442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313" indent="-228607" algn="l" defTabSz="91442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27" rtl="0" eaLnBrk="1" latinLnBrk="0" hangingPunct="1">
        <a:defRPr kumimoji="1" sz="1800" kern="1200">
          <a:solidFill>
            <a:schemeClr val="tx1"/>
          </a:solidFill>
          <a:latin typeface="+mn-lt"/>
          <a:ea typeface="+mn-ea"/>
          <a:cs typeface="+mn-cs"/>
        </a:defRPr>
      </a:lvl1pPr>
      <a:lvl2pPr marL="457213" algn="l" defTabSz="914427" rtl="0" eaLnBrk="1" latinLnBrk="0" hangingPunct="1">
        <a:defRPr kumimoji="1" sz="1800" kern="1200">
          <a:solidFill>
            <a:schemeClr val="tx1"/>
          </a:solidFill>
          <a:latin typeface="+mn-lt"/>
          <a:ea typeface="+mn-ea"/>
          <a:cs typeface="+mn-cs"/>
        </a:defRPr>
      </a:lvl2pPr>
      <a:lvl3pPr marL="914427" algn="l" defTabSz="914427" rtl="0" eaLnBrk="1" latinLnBrk="0" hangingPunct="1">
        <a:defRPr kumimoji="1" sz="1800" kern="1200">
          <a:solidFill>
            <a:schemeClr val="tx1"/>
          </a:solidFill>
          <a:latin typeface="+mn-lt"/>
          <a:ea typeface="+mn-ea"/>
          <a:cs typeface="+mn-cs"/>
        </a:defRPr>
      </a:lvl3pPr>
      <a:lvl4pPr marL="1371641" algn="l" defTabSz="914427" rtl="0" eaLnBrk="1" latinLnBrk="0" hangingPunct="1">
        <a:defRPr kumimoji="1" sz="1800" kern="1200">
          <a:solidFill>
            <a:schemeClr val="tx1"/>
          </a:solidFill>
          <a:latin typeface="+mn-lt"/>
          <a:ea typeface="+mn-ea"/>
          <a:cs typeface="+mn-cs"/>
        </a:defRPr>
      </a:lvl4pPr>
      <a:lvl5pPr marL="1828854" algn="l" defTabSz="914427" rtl="0" eaLnBrk="1" latinLnBrk="0" hangingPunct="1">
        <a:defRPr kumimoji="1" sz="1800" kern="1200">
          <a:solidFill>
            <a:schemeClr val="tx1"/>
          </a:solidFill>
          <a:latin typeface="+mn-lt"/>
          <a:ea typeface="+mn-ea"/>
          <a:cs typeface="+mn-cs"/>
        </a:defRPr>
      </a:lvl5pPr>
      <a:lvl6pPr marL="2286066" algn="l" defTabSz="914427" rtl="0" eaLnBrk="1" latinLnBrk="0" hangingPunct="1">
        <a:defRPr kumimoji="1" sz="1800" kern="1200">
          <a:solidFill>
            <a:schemeClr val="tx1"/>
          </a:solidFill>
          <a:latin typeface="+mn-lt"/>
          <a:ea typeface="+mn-ea"/>
          <a:cs typeface="+mn-cs"/>
        </a:defRPr>
      </a:lvl6pPr>
      <a:lvl7pPr marL="2743279" algn="l" defTabSz="914427" rtl="0" eaLnBrk="1" latinLnBrk="0" hangingPunct="1">
        <a:defRPr kumimoji="1" sz="1800" kern="1200">
          <a:solidFill>
            <a:schemeClr val="tx1"/>
          </a:solidFill>
          <a:latin typeface="+mn-lt"/>
          <a:ea typeface="+mn-ea"/>
          <a:cs typeface="+mn-cs"/>
        </a:defRPr>
      </a:lvl7pPr>
      <a:lvl8pPr marL="3200494" algn="l" defTabSz="914427" rtl="0" eaLnBrk="1" latinLnBrk="0" hangingPunct="1">
        <a:defRPr kumimoji="1" sz="1800" kern="1200">
          <a:solidFill>
            <a:schemeClr val="tx1"/>
          </a:solidFill>
          <a:latin typeface="+mn-lt"/>
          <a:ea typeface="+mn-ea"/>
          <a:cs typeface="+mn-cs"/>
        </a:defRPr>
      </a:lvl8pPr>
      <a:lvl9pPr marL="3657707" algn="l" defTabSz="91442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p15:clr>
            <a:srgbClr val="F26B43"/>
          </p15:clr>
        </p15:guide>
        <p15:guide id="2" orient="horz" pos="2381">
          <p15:clr>
            <a:srgbClr val="F26B43"/>
          </p15:clr>
        </p15:guide>
        <p15:guide id="3" orient="horz" pos="22">
          <p15:clr>
            <a:srgbClr val="F26B43"/>
          </p15:clr>
        </p15:guide>
        <p15:guide id="4" orient="horz" pos="4648">
          <p15:clr>
            <a:srgbClr val="F26B43"/>
          </p15:clr>
        </p15:guide>
        <p15:guide id="5" pos="6632">
          <p15:clr>
            <a:srgbClr val="F26B43"/>
          </p15:clr>
        </p15:guide>
        <p15:guide id="6" pos="103">
          <p15:clr>
            <a:srgbClr val="F26B43"/>
          </p15:clr>
        </p15:guide>
        <p15:guide id="7" orient="horz" pos="7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1" y="274639"/>
            <a:ext cx="10972800" cy="1143000"/>
          </a:xfrm>
          <a:prstGeom prst="rect">
            <a:avLst/>
          </a:prstGeom>
        </p:spPr>
        <p:txBody>
          <a:bodyPr vert="horz" lIns="91346" tIns="45676" rIns="91346" bIns="4567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1" y="1600220"/>
            <a:ext cx="10972800" cy="4525963"/>
          </a:xfrm>
          <a:prstGeom prst="rect">
            <a:avLst/>
          </a:prstGeom>
        </p:spPr>
        <p:txBody>
          <a:bodyPr vert="horz" lIns="91346" tIns="45676" rIns="91346" bIns="4567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36" y="6357431"/>
            <a:ext cx="2844800" cy="365125"/>
          </a:xfrm>
          <a:prstGeom prst="rect">
            <a:avLst/>
          </a:prstGeom>
        </p:spPr>
        <p:txBody>
          <a:bodyPr vert="horz" lIns="91346" tIns="45676" rIns="91346" bIns="45676"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966" y="6357431"/>
            <a:ext cx="3860800" cy="365125"/>
          </a:xfrm>
          <a:prstGeom prst="rect">
            <a:avLst/>
          </a:prstGeom>
        </p:spPr>
        <p:txBody>
          <a:bodyPr vert="horz" lIns="91346" tIns="45676" rIns="91346" bIns="45676"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1" y="6357431"/>
            <a:ext cx="2844800" cy="365125"/>
          </a:xfrm>
          <a:prstGeom prst="rect">
            <a:avLst/>
          </a:prstGeom>
        </p:spPr>
        <p:txBody>
          <a:bodyPr vert="horz" lIns="91346" tIns="45676" rIns="91346" bIns="45676" rtlCol="0" anchor="ctr"/>
          <a:lstStyle>
            <a:lvl1pPr algn="r">
              <a:defRPr sz="1200" b="1">
                <a:solidFill>
                  <a:schemeClr val="tx1">
                    <a:tint val="75000"/>
                  </a:schemeClr>
                </a:solidFill>
              </a:defRPr>
            </a:lvl1pPr>
          </a:lstStyle>
          <a:p>
            <a:fld id="{5F6C72AD-FF02-4BD7-BA07-5CAE965E859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17479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4411" r:id="rId10"/>
    <p:sldLayoutId id="2147484412" r:id="rId11"/>
    <p:sldLayoutId id="2147484413" r:id="rId12"/>
  </p:sldLayoutIdLst>
  <p:hf hdr="0" ftr="0" dt="0"/>
  <p:txStyles>
    <p:titleStyle>
      <a:lvl1pPr algn="ctr" defTabSz="913479" rtl="0" eaLnBrk="1" latinLnBrk="0" hangingPunct="1">
        <a:spcBef>
          <a:spcPct val="0"/>
        </a:spcBef>
        <a:buNone/>
        <a:defRPr kumimoji="1" sz="4400" kern="1200">
          <a:solidFill>
            <a:schemeClr val="tx1"/>
          </a:solidFill>
          <a:latin typeface="+mj-lt"/>
          <a:ea typeface="+mj-ea"/>
          <a:cs typeface="+mj-cs"/>
        </a:defRPr>
      </a:lvl1pPr>
    </p:titleStyle>
    <p:bodyStyle>
      <a:lvl1pPr marL="342551" indent="-342551" algn="l" defTabSz="913479"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200" indent="-285462" algn="l" defTabSz="913479"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847" indent="-228369" algn="l" defTabSz="913479"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584" indent="-228369" algn="l" defTabSz="913479"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322" indent="-228369" algn="l" defTabSz="91347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065" indent="-228369" algn="l" defTabSz="91347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801" indent="-228369" algn="l" defTabSz="91347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539" indent="-228369" algn="l" defTabSz="91347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275" indent="-228369" algn="l" defTabSz="91347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479" rtl="0" eaLnBrk="1" latinLnBrk="0" hangingPunct="1">
        <a:defRPr kumimoji="1" sz="1800" kern="1200">
          <a:solidFill>
            <a:schemeClr val="tx1"/>
          </a:solidFill>
          <a:latin typeface="+mn-lt"/>
          <a:ea typeface="+mn-ea"/>
          <a:cs typeface="+mn-cs"/>
        </a:defRPr>
      </a:lvl1pPr>
      <a:lvl2pPr marL="456739" algn="l" defTabSz="913479" rtl="0" eaLnBrk="1" latinLnBrk="0" hangingPunct="1">
        <a:defRPr kumimoji="1" sz="1800" kern="1200">
          <a:solidFill>
            <a:schemeClr val="tx1"/>
          </a:solidFill>
          <a:latin typeface="+mn-lt"/>
          <a:ea typeface="+mn-ea"/>
          <a:cs typeface="+mn-cs"/>
        </a:defRPr>
      </a:lvl2pPr>
      <a:lvl3pPr marL="913479" algn="l" defTabSz="913479" rtl="0" eaLnBrk="1" latinLnBrk="0" hangingPunct="1">
        <a:defRPr kumimoji="1" sz="1800" kern="1200">
          <a:solidFill>
            <a:schemeClr val="tx1"/>
          </a:solidFill>
          <a:latin typeface="+mn-lt"/>
          <a:ea typeface="+mn-ea"/>
          <a:cs typeface="+mn-cs"/>
        </a:defRPr>
      </a:lvl3pPr>
      <a:lvl4pPr marL="1370215" algn="l" defTabSz="913479" rtl="0" eaLnBrk="1" latinLnBrk="0" hangingPunct="1">
        <a:defRPr kumimoji="1" sz="1800" kern="1200">
          <a:solidFill>
            <a:schemeClr val="tx1"/>
          </a:solidFill>
          <a:latin typeface="+mn-lt"/>
          <a:ea typeface="+mn-ea"/>
          <a:cs typeface="+mn-cs"/>
        </a:defRPr>
      </a:lvl4pPr>
      <a:lvl5pPr marL="1826956" algn="l" defTabSz="913479" rtl="0" eaLnBrk="1" latinLnBrk="0" hangingPunct="1">
        <a:defRPr kumimoji="1" sz="1800" kern="1200">
          <a:solidFill>
            <a:schemeClr val="tx1"/>
          </a:solidFill>
          <a:latin typeface="+mn-lt"/>
          <a:ea typeface="+mn-ea"/>
          <a:cs typeface="+mn-cs"/>
        </a:defRPr>
      </a:lvl5pPr>
      <a:lvl6pPr marL="2283691" algn="l" defTabSz="913479" rtl="0" eaLnBrk="1" latinLnBrk="0" hangingPunct="1">
        <a:defRPr kumimoji="1" sz="1800" kern="1200">
          <a:solidFill>
            <a:schemeClr val="tx1"/>
          </a:solidFill>
          <a:latin typeface="+mn-lt"/>
          <a:ea typeface="+mn-ea"/>
          <a:cs typeface="+mn-cs"/>
        </a:defRPr>
      </a:lvl6pPr>
      <a:lvl7pPr marL="2740430" algn="l" defTabSz="913479" rtl="0" eaLnBrk="1" latinLnBrk="0" hangingPunct="1">
        <a:defRPr kumimoji="1" sz="1800" kern="1200">
          <a:solidFill>
            <a:schemeClr val="tx1"/>
          </a:solidFill>
          <a:latin typeface="+mn-lt"/>
          <a:ea typeface="+mn-ea"/>
          <a:cs typeface="+mn-cs"/>
        </a:defRPr>
      </a:lvl7pPr>
      <a:lvl8pPr marL="3197168" algn="l" defTabSz="913479" rtl="0" eaLnBrk="1" latinLnBrk="0" hangingPunct="1">
        <a:defRPr kumimoji="1" sz="1800" kern="1200">
          <a:solidFill>
            <a:schemeClr val="tx1"/>
          </a:solidFill>
          <a:latin typeface="+mn-lt"/>
          <a:ea typeface="+mn-ea"/>
          <a:cs typeface="+mn-cs"/>
        </a:defRPr>
      </a:lvl8pPr>
      <a:lvl9pPr marL="3653911" algn="l" defTabSz="913479"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43078" y="343154"/>
            <a:ext cx="11431385" cy="58477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43078" y="1340775"/>
            <a:ext cx="11431385" cy="166901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endParaRPr kumimoji="1" lang="en-US" altLang="ja-JP"/>
          </a:p>
          <a:p>
            <a:pPr lvl="3"/>
            <a:r>
              <a:rPr kumimoji="1" lang="ja-JP" altLang="en-US"/>
              <a:t>第４レベル</a:t>
            </a:r>
            <a:endParaRPr kumimoji="1" lang="en-US" altLang="ja-JP"/>
          </a:p>
          <a:p>
            <a:pPr lvl="4"/>
            <a:r>
              <a:rPr kumimoji="1" lang="ja-JP" altLang="en-US"/>
              <a:t>第５レベル</a:t>
            </a:r>
            <a:endParaRPr kumimoji="1" lang="en-US" altLang="ja-JP"/>
          </a:p>
        </p:txBody>
      </p:sp>
      <p:sp>
        <p:nvSpPr>
          <p:cNvPr id="8" name="スライド番号プレースホルダー 4">
            <a:extLst>
              <a:ext uri="{FF2B5EF4-FFF2-40B4-BE49-F238E27FC236}">
                <a16:creationId xmlns:a16="http://schemas.microsoft.com/office/drawing/2014/main" id="{162C5DDE-FFB5-076B-4D7A-92D4A63EFFE7}"/>
              </a:ext>
            </a:extLst>
          </p:cNvPr>
          <p:cNvSpPr>
            <a:spLocks noGrp="1"/>
          </p:cNvSpPr>
          <p:nvPr>
            <p:ph type="sldNum" sz="quarter" idx="4"/>
          </p:nvPr>
        </p:nvSpPr>
        <p:spPr>
          <a:xfrm>
            <a:off x="11668516" y="6429024"/>
            <a:ext cx="523489" cy="424800"/>
          </a:xfrm>
          <a:prstGeom prst="rect">
            <a:avLst/>
          </a:prstGeom>
          <a:solidFill>
            <a:schemeClr val="accent5"/>
          </a:solidFill>
          <a:ln w="9525">
            <a:noFill/>
            <a:miter lim="800000"/>
            <a:headEnd/>
            <a:tailEnd/>
          </a:ln>
          <a:effectLst/>
        </p:spPr>
        <p:txBody>
          <a:bodyPr wrap="none" rtlCol="0" anchor="ctr"/>
          <a:lstStyle>
            <a:lvl1pPr algn="ctr">
              <a:defRPr kumimoji="0" lang="ja-JP" altLang="en-US" sz="1138" b="0" i="0" smtClean="0">
                <a:solidFill>
                  <a:schemeClr val="bg1"/>
                </a:solidFill>
                <a:latin typeface="メイリオ" panose="020B0604030504040204" pitchFamily="50" charset="-128"/>
                <a:ea typeface="メイリオ" panose="020B0604030504040204" pitchFamily="50" charset="-128"/>
              </a:defRPr>
            </a:lvl1pPr>
          </a:lstStyle>
          <a:p>
            <a:fld id="{D9550142-B990-490A-A107-ED7302A7FD52}" type="slidenum">
              <a:rPr lang="en-US" altLang="ja-JP" smtClean="0"/>
              <a:pPr/>
              <a:t>‹#›</a:t>
            </a:fld>
            <a:endParaRPr lang="en-US" altLang="ja-JP" dirty="0"/>
          </a:p>
        </p:txBody>
      </p:sp>
    </p:spTree>
    <p:extLst>
      <p:ext uri="{BB962C8B-B14F-4D97-AF65-F5344CB8AC3E}">
        <p14:creationId xmlns:p14="http://schemas.microsoft.com/office/powerpoint/2010/main" val="2872664271"/>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Lst>
  <p:hf hdr="0" ftr="0" dt="0"/>
  <p:txStyles>
    <p:titleStyle>
      <a:lvl1pPr algn="l" defTabSz="742969" rtl="0" eaLnBrk="1" latinLnBrk="0" hangingPunct="1">
        <a:spcBef>
          <a:spcPct val="0"/>
        </a:spcBef>
        <a:buNone/>
        <a:defRPr kumimoji="1" sz="26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742969" rtl="0" eaLnBrk="1" latinLnBrk="0" hangingPunct="1">
        <a:spcBef>
          <a:spcPts val="488"/>
        </a:spcBef>
        <a:spcAft>
          <a:spcPts val="488"/>
        </a:spcAft>
        <a:buClr>
          <a:srgbClr val="002060"/>
        </a:buClr>
        <a:buFont typeface="Arial" panose="020B0604020202020204" pitchFamily="34" charset="0"/>
        <a:buNone/>
        <a:defRPr kumimoji="1" sz="1625" b="0" i="0" kern="1200">
          <a:solidFill>
            <a:schemeClr val="tx1"/>
          </a:solidFill>
          <a:latin typeface="+mj-ea"/>
          <a:ea typeface="+mj-ea"/>
          <a:cs typeface="メイリオ" panose="020B0604030504040204" pitchFamily="50" charset="-128"/>
        </a:defRPr>
      </a:lvl1pPr>
      <a:lvl2pPr marL="512081" indent="-232178" algn="l" defTabSz="742969" rtl="0" eaLnBrk="1" latinLnBrk="0" hangingPunct="1">
        <a:spcBef>
          <a:spcPts val="488"/>
        </a:spcBef>
        <a:spcAft>
          <a:spcPts val="488"/>
        </a:spcAft>
        <a:buFont typeface="メイリオ" panose="020B0604030504040204" pitchFamily="50" charset="-128"/>
        <a:buChar char="◦"/>
        <a:defRPr kumimoji="1" sz="1300" b="0" i="0" kern="1200">
          <a:solidFill>
            <a:schemeClr val="tx1"/>
          </a:solidFill>
          <a:latin typeface="+mj-ea"/>
          <a:ea typeface="+mj-ea"/>
          <a:cs typeface="メイリオ" panose="020B0604030504040204" pitchFamily="50" charset="-128"/>
        </a:defRPr>
      </a:lvl2pPr>
      <a:lvl3pPr marL="728780" indent="-185742" algn="l" defTabSz="742969" rtl="0" eaLnBrk="1" latinLnBrk="0" hangingPunct="1">
        <a:spcBef>
          <a:spcPts val="488"/>
        </a:spcBef>
        <a:spcAft>
          <a:spcPts val="488"/>
        </a:spcAft>
        <a:buFont typeface="メイリオ" panose="020B0604030504040204" pitchFamily="50" charset="-128"/>
        <a:buChar char="‒"/>
        <a:defRPr kumimoji="1" sz="1300" b="0" i="0" kern="1200">
          <a:solidFill>
            <a:schemeClr val="tx1"/>
          </a:solidFill>
          <a:latin typeface="+mj-ea"/>
          <a:ea typeface="+mj-ea"/>
          <a:cs typeface="メイリオ" panose="020B0604030504040204" pitchFamily="50" charset="-128"/>
        </a:defRPr>
      </a:lvl3pPr>
      <a:lvl4pPr marL="946769" indent="-185742" algn="l" defTabSz="742969" rtl="0" eaLnBrk="1" latinLnBrk="0" hangingPunct="1">
        <a:spcBef>
          <a:spcPct val="20000"/>
        </a:spcBef>
        <a:buFont typeface="Meiryo UI" panose="020B0604030504040204" pitchFamily="50" charset="-128"/>
        <a:buChar char="∗"/>
        <a:defRPr kumimoji="1" sz="1300" kern="1200">
          <a:solidFill>
            <a:schemeClr val="tx1"/>
          </a:solidFill>
          <a:latin typeface="+mj-ea"/>
          <a:ea typeface="+mj-ea"/>
          <a:cs typeface="Meiryo UI" panose="020B0604030504040204" pitchFamily="50" charset="-128"/>
        </a:defRPr>
      </a:lvl4pPr>
      <a:lvl5pPr marL="1240861" indent="-185742" algn="l" defTabSz="742969" rtl="0" eaLnBrk="1" latinLnBrk="0" hangingPunct="1">
        <a:spcBef>
          <a:spcPct val="20000"/>
        </a:spcBef>
        <a:buFont typeface="Arial" pitchFamily="34" charset="0"/>
        <a:buChar char="»"/>
        <a:defRPr kumimoji="1" sz="1300" kern="1200">
          <a:solidFill>
            <a:schemeClr val="tx1"/>
          </a:solidFill>
          <a:latin typeface="+mj-ea"/>
          <a:ea typeface="+mj-ea"/>
          <a:cs typeface="Meiryo UI" panose="020B0604030504040204" pitchFamily="50" charset="-128"/>
        </a:defRPr>
      </a:lvl5pPr>
      <a:lvl6pPr marL="2043164" indent="-185742" algn="l" defTabSz="742969"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648" indent="-185742" algn="l" defTabSz="742969"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132" indent="-185742" algn="l" defTabSz="742969"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616" indent="-185742" algn="l" defTabSz="742969" rtl="0" eaLnBrk="1" latinLnBrk="0" hangingPunct="1">
        <a:spcBef>
          <a:spcPct val="20000"/>
        </a:spcBef>
        <a:buFont typeface="Arial" pitchFamily="34" charset="0"/>
        <a:buChar char="•"/>
        <a:defRPr kumimoji="1" sz="1625" kern="1200">
          <a:solidFill>
            <a:schemeClr val="tx1"/>
          </a:solidFill>
          <a:latin typeface="+mn-lt"/>
          <a:ea typeface="+mn-ea"/>
          <a:cs typeface="+mn-cs"/>
        </a:defRPr>
      </a:lvl9pPr>
    </p:bodyStyle>
    <p:otherStyle>
      <a:defPPr>
        <a:defRPr lang="ja-JP"/>
      </a:defPPr>
      <a:lvl1pPr marL="0" algn="l" defTabSz="742969" rtl="0" eaLnBrk="1" latinLnBrk="0" hangingPunct="1">
        <a:defRPr kumimoji="1" sz="1463" kern="1200">
          <a:solidFill>
            <a:schemeClr val="tx1"/>
          </a:solidFill>
          <a:latin typeface="+mn-lt"/>
          <a:ea typeface="+mn-ea"/>
          <a:cs typeface="+mn-cs"/>
        </a:defRPr>
      </a:lvl1pPr>
      <a:lvl2pPr marL="371485" algn="l" defTabSz="742969" rtl="0" eaLnBrk="1" latinLnBrk="0" hangingPunct="1">
        <a:defRPr kumimoji="1" sz="1463" kern="1200">
          <a:solidFill>
            <a:schemeClr val="tx1"/>
          </a:solidFill>
          <a:latin typeface="+mn-lt"/>
          <a:ea typeface="+mn-ea"/>
          <a:cs typeface="+mn-cs"/>
        </a:defRPr>
      </a:lvl2pPr>
      <a:lvl3pPr marL="742969" algn="l" defTabSz="742969" rtl="0" eaLnBrk="1" latinLnBrk="0" hangingPunct="1">
        <a:defRPr kumimoji="1" sz="1463" kern="1200">
          <a:solidFill>
            <a:schemeClr val="tx1"/>
          </a:solidFill>
          <a:latin typeface="+mn-lt"/>
          <a:ea typeface="+mn-ea"/>
          <a:cs typeface="+mn-cs"/>
        </a:defRPr>
      </a:lvl3pPr>
      <a:lvl4pPr marL="1114453" algn="l" defTabSz="742969" rtl="0" eaLnBrk="1" latinLnBrk="0" hangingPunct="1">
        <a:defRPr kumimoji="1" sz="1463" kern="1200">
          <a:solidFill>
            <a:schemeClr val="tx1"/>
          </a:solidFill>
          <a:latin typeface="+mn-lt"/>
          <a:ea typeface="+mn-ea"/>
          <a:cs typeface="+mn-cs"/>
        </a:defRPr>
      </a:lvl4pPr>
      <a:lvl5pPr marL="1485937" algn="l" defTabSz="742969" rtl="0" eaLnBrk="1" latinLnBrk="0" hangingPunct="1">
        <a:defRPr kumimoji="1" sz="1463" kern="1200">
          <a:solidFill>
            <a:schemeClr val="tx1"/>
          </a:solidFill>
          <a:latin typeface="+mn-lt"/>
          <a:ea typeface="+mn-ea"/>
          <a:cs typeface="+mn-cs"/>
        </a:defRPr>
      </a:lvl5pPr>
      <a:lvl6pPr marL="1857421" algn="l" defTabSz="742969" rtl="0" eaLnBrk="1" latinLnBrk="0" hangingPunct="1">
        <a:defRPr kumimoji="1" sz="1463" kern="1200">
          <a:solidFill>
            <a:schemeClr val="tx1"/>
          </a:solidFill>
          <a:latin typeface="+mn-lt"/>
          <a:ea typeface="+mn-ea"/>
          <a:cs typeface="+mn-cs"/>
        </a:defRPr>
      </a:lvl6pPr>
      <a:lvl7pPr marL="2228906" algn="l" defTabSz="742969" rtl="0" eaLnBrk="1" latinLnBrk="0" hangingPunct="1">
        <a:defRPr kumimoji="1" sz="1463" kern="1200">
          <a:solidFill>
            <a:schemeClr val="tx1"/>
          </a:solidFill>
          <a:latin typeface="+mn-lt"/>
          <a:ea typeface="+mn-ea"/>
          <a:cs typeface="+mn-cs"/>
        </a:defRPr>
      </a:lvl7pPr>
      <a:lvl8pPr marL="2600390" algn="l" defTabSz="742969" rtl="0" eaLnBrk="1" latinLnBrk="0" hangingPunct="1">
        <a:defRPr kumimoji="1" sz="1463" kern="1200">
          <a:solidFill>
            <a:schemeClr val="tx1"/>
          </a:solidFill>
          <a:latin typeface="+mn-lt"/>
          <a:ea typeface="+mn-ea"/>
          <a:cs typeface="+mn-cs"/>
        </a:defRPr>
      </a:lvl8pPr>
      <a:lvl9pPr marL="2971874" algn="l" defTabSz="742969"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2BC15-AE60-CD8A-1A44-D9A71CB68DF5}"/>
              </a:ext>
            </a:extLst>
          </p:cNvPr>
          <p:cNvSpPr>
            <a:spLocks noGrp="1"/>
          </p:cNvSpPr>
          <p:nvPr>
            <p:ph type="ctrTitle"/>
          </p:nvPr>
        </p:nvSpPr>
        <p:spPr>
          <a:xfrm>
            <a:off x="1" y="2448818"/>
            <a:ext cx="12191999" cy="1550031"/>
          </a:xfrm>
        </p:spPr>
        <p:txBody>
          <a:bodyPr lIns="72000" tIns="36000" rIns="72000" bIns="36000" anchor="ctr" anchorCtr="0"/>
          <a:lstStyle/>
          <a:p>
            <a:pPr>
              <a:lnSpc>
                <a:spcPct val="100000"/>
              </a:lnSpc>
            </a:pPr>
            <a:r>
              <a:rPr lang="en-US" altLang="ja-JP" sz="4800" b="0" dirty="0">
                <a:latin typeface="Meiryo UI" panose="020B0604030504040204" pitchFamily="50" charset="-128"/>
                <a:ea typeface="Meiryo UI" panose="020B0604030504040204" pitchFamily="50" charset="-128"/>
              </a:rPr>
              <a:t>Overview of CEFIA</a:t>
            </a:r>
            <a:br>
              <a:rPr lang="en-US" altLang="ja-JP" sz="4800" b="0" dirty="0">
                <a:latin typeface="Meiryo UI" panose="020B0604030504040204" pitchFamily="50" charset="-128"/>
                <a:ea typeface="Meiryo UI" panose="020B0604030504040204" pitchFamily="50" charset="-128"/>
              </a:rPr>
            </a:br>
            <a:r>
              <a:rPr lang="en-US" altLang="ja-JP" sz="4800" b="0" dirty="0">
                <a:latin typeface="Meiryo UI" panose="020B0604030504040204" pitchFamily="50" charset="-128"/>
                <a:ea typeface="Meiryo UI" panose="020B0604030504040204" pitchFamily="50" charset="-128"/>
              </a:rPr>
              <a:t> </a:t>
            </a:r>
            <a:r>
              <a:rPr lang="ja-JP" altLang="en-US" sz="4000" b="0" dirty="0">
                <a:latin typeface="Meiryo UI" panose="020B0604030504040204" pitchFamily="50" charset="-128"/>
                <a:ea typeface="Meiryo UI" panose="020B0604030504040204" pitchFamily="50" charset="-128"/>
              </a:rPr>
              <a:t>（</a:t>
            </a:r>
            <a:r>
              <a:rPr lang="en-US" altLang="ja-JP" sz="4000" b="0" dirty="0">
                <a:latin typeface="Meiryo UI" panose="020B0604030504040204" pitchFamily="50" charset="-128"/>
                <a:ea typeface="Meiryo UI" panose="020B0604030504040204" pitchFamily="50" charset="-128"/>
              </a:rPr>
              <a:t>Cleaner Energy Future Initiative for ASEAN</a:t>
            </a:r>
            <a:r>
              <a:rPr lang="ja-JP" altLang="en-US" sz="4000" b="0" dirty="0">
                <a:latin typeface="Meiryo UI" panose="020B0604030504040204" pitchFamily="50" charset="-128"/>
                <a:ea typeface="Meiryo UI" panose="020B0604030504040204" pitchFamily="50" charset="-128"/>
              </a:rPr>
              <a:t>） </a:t>
            </a:r>
          </a:p>
        </p:txBody>
      </p:sp>
      <p:sp>
        <p:nvSpPr>
          <p:cNvPr id="3" name="字幕 2">
            <a:extLst>
              <a:ext uri="{FF2B5EF4-FFF2-40B4-BE49-F238E27FC236}">
                <a16:creationId xmlns:a16="http://schemas.microsoft.com/office/drawing/2014/main" id="{2B805E79-8520-3248-3731-ED613C8EAB02}"/>
              </a:ext>
            </a:extLst>
          </p:cNvPr>
          <p:cNvSpPr>
            <a:spLocks noGrp="1"/>
          </p:cNvSpPr>
          <p:nvPr>
            <p:ph type="subTitle" idx="1"/>
          </p:nvPr>
        </p:nvSpPr>
        <p:spPr>
          <a:xfrm>
            <a:off x="0" y="4374106"/>
            <a:ext cx="12191999" cy="1945011"/>
          </a:xfrm>
        </p:spPr>
        <p:txBody>
          <a:bodyPr lIns="72000" tIns="36000" rIns="72000" bIns="36000" anchor="ctr" anchorCtr="0"/>
          <a:lstStyle/>
          <a:p>
            <a:pPr>
              <a:lnSpc>
                <a:spcPct val="100000"/>
              </a:lnSpc>
              <a:spcBef>
                <a:spcPts val="0"/>
              </a:spcBef>
              <a:spcAft>
                <a:spcPts val="0"/>
              </a:spcAft>
            </a:pPr>
            <a:r>
              <a:rPr lang="en-US" altLang="ja-JP" sz="2200">
                <a:latin typeface="Meiryo UI" panose="020B0604030504040204" pitchFamily="50" charset="-128"/>
                <a:ea typeface="Meiryo UI" panose="020B0604030504040204" pitchFamily="50" charset="-128"/>
              </a:rPr>
              <a:t>12 </a:t>
            </a:r>
            <a:r>
              <a:rPr lang="en-US" altLang="ja-JP" sz="2200" dirty="0">
                <a:latin typeface="Meiryo UI" panose="020B0604030504040204" pitchFamily="50" charset="-128"/>
                <a:ea typeface="Meiryo UI" panose="020B0604030504040204" pitchFamily="50" charset="-128"/>
              </a:rPr>
              <a:t>May 2026</a:t>
            </a:r>
          </a:p>
          <a:p>
            <a:pPr>
              <a:lnSpc>
                <a:spcPct val="100000"/>
              </a:lnSpc>
              <a:spcBef>
                <a:spcPts val="0"/>
              </a:spcBef>
              <a:spcAft>
                <a:spcPts val="0"/>
              </a:spcAft>
            </a:pPr>
            <a:endParaRPr lang="en-US" altLang="ja-JP" sz="2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en-US" altLang="ja-JP" sz="2200" dirty="0">
                <a:latin typeface="Meiryo UI" panose="020B0604030504040204" pitchFamily="50" charset="-128"/>
                <a:ea typeface="Meiryo UI" panose="020B0604030504040204" pitchFamily="50" charset="-128"/>
              </a:rPr>
              <a:t>SUMITOMO Yojiro</a:t>
            </a:r>
          </a:p>
          <a:p>
            <a:pPr>
              <a:lnSpc>
                <a:spcPts val="1400"/>
              </a:lnSpc>
              <a:spcBef>
                <a:spcPts val="0"/>
              </a:spcBef>
              <a:spcAft>
                <a:spcPts val="0"/>
              </a:spcAft>
            </a:pPr>
            <a:endParaRPr lang="en-US" altLang="ja-JP" sz="2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en-US" altLang="ja-JP" sz="2200" dirty="0">
                <a:latin typeface="Meiryo UI" panose="020B0604030504040204" pitchFamily="50" charset="-128"/>
                <a:ea typeface="Meiryo UI" panose="020B0604030504040204" pitchFamily="50" charset="-128"/>
              </a:rPr>
              <a:t>Global Environmental Affairs Office</a:t>
            </a:r>
          </a:p>
          <a:p>
            <a:pPr>
              <a:lnSpc>
                <a:spcPct val="100000"/>
              </a:lnSpc>
              <a:spcBef>
                <a:spcPts val="0"/>
              </a:spcBef>
              <a:spcAft>
                <a:spcPts val="0"/>
              </a:spcAft>
            </a:pPr>
            <a:r>
              <a:rPr lang="en-US" altLang="ja-JP" sz="2200" dirty="0">
                <a:latin typeface="Meiryo UI" panose="020B0604030504040204" pitchFamily="50" charset="-128"/>
                <a:ea typeface="Meiryo UI" panose="020B0604030504040204" pitchFamily="50" charset="-128"/>
              </a:rPr>
              <a:t>Ministry of Economy, Trade and Industry, Japan</a:t>
            </a:r>
            <a:endParaRPr lang="ja-JP" altLang="en-US" sz="22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EBB231F-4A7B-C4AC-549D-C192187AEB34}"/>
              </a:ext>
            </a:extLst>
          </p:cNvPr>
          <p:cNvPicPr>
            <a:picLocks noChangeAspect="1"/>
          </p:cNvPicPr>
          <p:nvPr/>
        </p:nvPicPr>
        <p:blipFill rotWithShape="1">
          <a:blip r:embed="rId2"/>
          <a:srcRect t="11317" b="4907"/>
          <a:stretch/>
        </p:blipFill>
        <p:spPr>
          <a:xfrm>
            <a:off x="4931732" y="388720"/>
            <a:ext cx="2328536" cy="2226109"/>
          </a:xfrm>
          <a:prstGeom prst="rect">
            <a:avLst/>
          </a:prstGeom>
        </p:spPr>
      </p:pic>
      <p:pic>
        <p:nvPicPr>
          <p:cNvPr id="5" name="Picture 1" descr="METI Ministry of Economy, Trade and Industry.">
            <a:extLst>
              <a:ext uri="{FF2B5EF4-FFF2-40B4-BE49-F238E27FC236}">
                <a16:creationId xmlns:a16="http://schemas.microsoft.com/office/drawing/2014/main" id="{67BA51EE-A99C-113B-DB91-60A32C5D81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418" y="210704"/>
            <a:ext cx="3194685" cy="841375"/>
          </a:xfrm>
          <a:prstGeom prst="rect">
            <a:avLst/>
          </a:prstGeom>
          <a:solidFill>
            <a:schemeClr val="bg1"/>
          </a:solidFill>
          <a:ln>
            <a:noFill/>
          </a:ln>
        </p:spPr>
      </p:pic>
    </p:spTree>
    <p:extLst>
      <p:ext uri="{BB962C8B-B14F-4D97-AF65-F5344CB8AC3E}">
        <p14:creationId xmlns:p14="http://schemas.microsoft.com/office/powerpoint/2010/main" val="11888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2979A-CFE1-7154-79B7-3D8913056CD6}"/>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67732A7C-C539-EA29-2933-FE354C2F13DC}"/>
              </a:ext>
            </a:extLst>
          </p:cNvPr>
          <p:cNvGraphicFramePr>
            <a:graphicFrameLocks noChangeAspect="1"/>
          </p:cNvGraphicFramePr>
          <p:nvPr>
            <p:custDataLst>
              <p:tags r:id="rId1"/>
            </p:custDataLst>
          </p:nvPr>
        </p:nvGraphicFramePr>
        <p:xfrm>
          <a:off x="1144290" y="644228"/>
          <a:ext cx="1290" cy="1290"/>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5" name="think-cell data - do not delete" hidden="1">
                        <a:extLst>
                          <a:ext uri="{FF2B5EF4-FFF2-40B4-BE49-F238E27FC236}">
                            <a16:creationId xmlns:a16="http://schemas.microsoft.com/office/drawing/2014/main" id="{67732A7C-C539-EA29-2933-FE354C2F13DC}"/>
                          </a:ext>
                        </a:extLst>
                      </p:cNvPr>
                      <p:cNvPicPr/>
                      <p:nvPr/>
                    </p:nvPicPr>
                    <p:blipFill>
                      <a:blip r:embed="rId5"/>
                      <a:stretch>
                        <a:fillRect/>
                      </a:stretch>
                    </p:blipFill>
                    <p:spPr>
                      <a:xfrm>
                        <a:off x="1144290" y="644228"/>
                        <a:ext cx="1290" cy="1290"/>
                      </a:xfrm>
                      <a:prstGeom prst="rect">
                        <a:avLst/>
                      </a:prstGeom>
                    </p:spPr>
                  </p:pic>
                </p:oleObj>
              </mc:Fallback>
            </mc:AlternateContent>
          </a:graphicData>
        </a:graphic>
      </p:graphicFrame>
      <p:sp>
        <p:nvSpPr>
          <p:cNvPr id="18" name="スライド番号プレースホルダー 1">
            <a:extLst>
              <a:ext uri="{FF2B5EF4-FFF2-40B4-BE49-F238E27FC236}">
                <a16:creationId xmlns:a16="http://schemas.microsoft.com/office/drawing/2014/main" id="{4FA015DA-FD19-8C7F-2557-9843F6AB91F7}"/>
              </a:ext>
            </a:extLst>
          </p:cNvPr>
          <p:cNvSpPr>
            <a:spLocks noGrp="1"/>
          </p:cNvSpPr>
          <p:nvPr>
            <p:ph type="sldNum" sz="quarter" idx="12"/>
          </p:nvPr>
        </p:nvSpPr>
        <p:spPr/>
        <p:txBody>
          <a:bodyPr lIns="72000" tIns="72000" rIns="72000" bIns="72000"/>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D3A5F7D-392C-479A-4A1B-9D3E46E87451}"/>
              </a:ext>
            </a:extLst>
          </p:cNvPr>
          <p:cNvSpPr>
            <a:spLocks noGrp="1"/>
          </p:cNvSpPr>
          <p:nvPr>
            <p:ph type="title"/>
          </p:nvPr>
        </p:nvSpPr>
        <p:spPr>
          <a:xfrm>
            <a:off x="428625" y="130331"/>
            <a:ext cx="11334750" cy="515901"/>
          </a:xfrm>
        </p:spPr>
        <p:txBody>
          <a:bodyPr vert="horz" wrap="square" lIns="72000" tIns="36000" rIns="72000" bIns="36000" rtlCol="0" anchor="ctr">
            <a:spAutoFit/>
          </a:bodyPr>
          <a:lstStyle/>
          <a:p>
            <a:r>
              <a:rPr lang="en-US" altLang="ja-JP" sz="3200" b="0" dirty="0">
                <a:latin typeface="Meiryo UI" panose="020B0604030504040204" pitchFamily="50" charset="-128"/>
                <a:ea typeface="Meiryo UI" panose="020B0604030504040204" pitchFamily="50" charset="-128"/>
              </a:rPr>
              <a:t>About CEFIA</a:t>
            </a:r>
            <a:endParaRPr lang="en-US" sz="3200" b="0" dirty="0">
              <a:latin typeface="Meiryo UI" panose="020B0604030504040204" pitchFamily="50" charset="-128"/>
              <a:ea typeface="Meiryo UI" panose="020B0604030504040204" pitchFamily="50" charset="-128"/>
            </a:endParaRPr>
          </a:p>
        </p:txBody>
      </p:sp>
      <p:sp>
        <p:nvSpPr>
          <p:cNvPr id="5" name="object 51">
            <a:extLst>
              <a:ext uri="{FF2B5EF4-FFF2-40B4-BE49-F238E27FC236}">
                <a16:creationId xmlns:a16="http://schemas.microsoft.com/office/drawing/2014/main" id="{7F405867-593D-BDAC-DF69-E514A434D853}"/>
              </a:ext>
            </a:extLst>
          </p:cNvPr>
          <p:cNvSpPr txBox="1"/>
          <p:nvPr/>
        </p:nvSpPr>
        <p:spPr>
          <a:xfrm>
            <a:off x="428624" y="720800"/>
            <a:ext cx="11334750" cy="2803450"/>
          </a:xfrm>
          <a:prstGeom prst="rect">
            <a:avLst/>
          </a:prstGeom>
          <a:solidFill>
            <a:schemeClr val="bg1"/>
          </a:solidFill>
          <a:ln w="44450" cmpd="thickThin">
            <a:solidFill>
              <a:schemeClr val="tx1"/>
            </a:solidFill>
            <a:headEnd/>
            <a:tailEnd/>
            <a:extLst>
              <a:ext uri="{C807C97D-BFC1-408E-A445-0C87EB9F89A2}">
                <ask:lineSketchStyleProps xmlns:ask="http://schemas.microsoft.com/office/drawing/2018/sketchyshapes">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lIns="72000" tIns="36000" rIns="72000" bIns="36000" rtlCol="0" anchor="ctr"/>
          <a:lstStyle>
            <a:defPPr>
              <a:defRPr lang="ja-JP"/>
            </a:defPPr>
            <a:lvl1pPr marL="265345" marR="0" lvl="0" indent="-204111" fontAlgn="auto">
              <a:lnSpc>
                <a:spcPct val="100000"/>
              </a:lnSpc>
              <a:spcBef>
                <a:spcPts val="429"/>
              </a:spcBef>
              <a:spcAft>
                <a:spcPts val="429"/>
              </a:spcAft>
              <a:buClrTx/>
              <a:buSzTx/>
              <a:buFont typeface="Wingdings" panose="05000000000000000000" pitchFamily="2" charset="2"/>
              <a:buChar char="Ø"/>
              <a:tabLst/>
              <a:defRPr sz="14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58775" indent="-358775">
              <a:spcBef>
                <a:spcPts val="0"/>
              </a:spcBef>
              <a:spcAft>
                <a:spcPts val="600"/>
              </a:spcAft>
              <a:buClr>
                <a:schemeClr val="tx1"/>
              </a:buClr>
              <a:buFont typeface="Wingdings" panose="05000000000000000000" pitchFamily="2" charset="2"/>
              <a:buChar char="l"/>
            </a:pPr>
            <a:r>
              <a:rPr lang="en-US" altLang="ja-JP" dirty="0">
                <a:effectLst>
                  <a:glow rad="101600">
                    <a:srgbClr val="FFFF00">
                      <a:alpha val="60000"/>
                    </a:srgbClr>
                  </a:glow>
                </a:effectLst>
                <a:uFill>
                  <a:solidFill>
                    <a:srgbClr val="FF0000"/>
                  </a:solidFill>
                </a:uFill>
                <a:cs typeface="Meiryo UI" panose="020B0604030504040204" pitchFamily="50" charset="-128"/>
              </a:rPr>
              <a:t>CEFIA (Cleaner Energy Future Initiative for ASEAN) </a:t>
            </a:r>
            <a:r>
              <a:rPr lang="en-US" altLang="ja-JP" dirty="0">
                <a:uFill>
                  <a:solidFill>
                    <a:srgbClr val="FF0000"/>
                  </a:solidFill>
                </a:uFill>
                <a:cs typeface="Meiryo UI" panose="020B0604030504040204" pitchFamily="50" charset="-128"/>
              </a:rPr>
              <a:t>is a public-private initiative</a:t>
            </a:r>
            <a:r>
              <a:rPr lang="ja-JP" altLang="en-US" dirty="0">
                <a:uFill>
                  <a:solidFill>
                    <a:srgbClr val="FF0000"/>
                  </a:solidFill>
                </a:uFill>
                <a:cs typeface="Meiryo UI" panose="020B0604030504040204" pitchFamily="50" charset="-128"/>
              </a:rPr>
              <a:t>　</a:t>
            </a:r>
            <a:r>
              <a:rPr lang="en-US" altLang="ja-JP" dirty="0">
                <a:uFill>
                  <a:solidFill>
                    <a:srgbClr val="FF0000"/>
                  </a:solidFill>
                </a:uFill>
                <a:cs typeface="Meiryo UI" panose="020B0604030504040204" pitchFamily="50" charset="-128"/>
              </a:rPr>
              <a:t>for the introduction of clean energy such as energy conservation and renewable energy in the ASEAN region. In September 2019, Japan proposed this initiative and its establishment was welcomed at the 16th ASEAN+3 Energy Ministers Meeting.</a:t>
            </a:r>
          </a:p>
          <a:p>
            <a:pPr marL="358775" indent="-358775">
              <a:spcBef>
                <a:spcPts val="0"/>
              </a:spcBef>
              <a:spcAft>
                <a:spcPts val="600"/>
              </a:spcAft>
              <a:buFont typeface="Wingdings" panose="05000000000000000000" pitchFamily="2" charset="2"/>
              <a:buChar char="l"/>
            </a:pPr>
            <a:r>
              <a:rPr lang="en-US" altLang="ja-JP" dirty="0">
                <a:uFill>
                  <a:solidFill>
                    <a:srgbClr val="FF0000"/>
                  </a:solidFill>
                </a:uFill>
                <a:cs typeface="Meiryo UI" panose="020B0604030504040204" pitchFamily="50" charset="-128"/>
              </a:rPr>
              <a:t>Under CEFIA, ASEAN countries will promote the development of a clean energy-related business environment in the region through the implementation of </a:t>
            </a:r>
            <a:r>
              <a:rPr lang="en-US" altLang="ja-JP" dirty="0">
                <a:effectLst>
                  <a:glow rad="101600">
                    <a:srgbClr val="FFFF00">
                      <a:alpha val="60000"/>
                    </a:srgbClr>
                  </a:glow>
                </a:effectLst>
                <a:uFill>
                  <a:solidFill>
                    <a:srgbClr val="FF0000"/>
                  </a:solidFill>
                </a:uFill>
                <a:cs typeface="Meiryo UI" panose="020B0604030504040204" pitchFamily="50" charset="-128"/>
              </a:rPr>
              <a:t>energy efficiency and renewable energy (flagship projects</a:t>
            </a:r>
            <a:r>
              <a:rPr lang="en-US" altLang="ja-JP" u="heavy" dirty="0">
                <a:uFill>
                  <a:solidFill>
                    <a:srgbClr val="FF0000"/>
                  </a:solidFill>
                </a:uFill>
                <a:cs typeface="Meiryo UI" panose="020B0604030504040204" pitchFamily="50" charset="-128"/>
              </a:rPr>
              <a:t>)</a:t>
            </a:r>
            <a:r>
              <a:rPr lang="en-US" altLang="ja-JP" dirty="0">
                <a:uFill>
                  <a:solidFill>
                    <a:srgbClr val="FF0000"/>
                  </a:solidFill>
                </a:uFill>
                <a:cs typeface="Meiryo UI" panose="020B0604030504040204" pitchFamily="50" charset="-128"/>
              </a:rPr>
              <a:t> in collaboration with the public and private sectors.</a:t>
            </a:r>
          </a:p>
          <a:p>
            <a:pPr marL="358775" indent="-358775">
              <a:spcBef>
                <a:spcPts val="0"/>
              </a:spcBef>
              <a:spcAft>
                <a:spcPts val="600"/>
              </a:spcAft>
              <a:buFont typeface="Wingdings" panose="05000000000000000000" pitchFamily="2" charset="2"/>
              <a:buChar char="l"/>
            </a:pPr>
            <a:r>
              <a:rPr lang="en-US" altLang="ja-JP" dirty="0">
                <a:uFill>
                  <a:solidFill>
                    <a:srgbClr val="FF0000"/>
                  </a:solidFill>
                </a:uFill>
                <a:cs typeface="Meiryo UI" panose="020B0604030504040204" pitchFamily="50" charset="-128"/>
              </a:rPr>
              <a:t>CEFIA's activities are reported and discussed at the annual CEFIA Public-Private Forum. Progress is reported to the ASEAN+3 Energy Ministerial Meeting every year.</a:t>
            </a:r>
          </a:p>
          <a:p>
            <a:pPr marL="358775" indent="-358775">
              <a:spcBef>
                <a:spcPts val="0"/>
              </a:spcBef>
              <a:spcAft>
                <a:spcPts val="600"/>
              </a:spcAft>
              <a:buFont typeface="Wingdings" panose="05000000000000000000" pitchFamily="2" charset="2"/>
              <a:buChar char="l"/>
            </a:pPr>
            <a:r>
              <a:rPr lang="en-US" altLang="ja-JP" dirty="0">
                <a:uFill>
                  <a:solidFill>
                    <a:srgbClr val="FF0000"/>
                  </a:solidFill>
                </a:uFill>
                <a:cs typeface="Meiryo UI" panose="020B0604030504040204" pitchFamily="50" charset="-128"/>
              </a:rPr>
              <a:t>Japan will also collaborate with </a:t>
            </a:r>
            <a:r>
              <a:rPr lang="en-US" altLang="ja-JP" dirty="0">
                <a:effectLst>
                  <a:glow rad="101600">
                    <a:srgbClr val="FFFF00">
                      <a:alpha val="60000"/>
                    </a:srgbClr>
                  </a:glow>
                </a:effectLst>
                <a:uFill>
                  <a:solidFill>
                    <a:srgbClr val="FF0000"/>
                  </a:solidFill>
                </a:uFill>
                <a:cs typeface="Meiryo UI" panose="020B0604030504040204" pitchFamily="50" charset="-128"/>
              </a:rPr>
              <a:t>the Asian Zero-Emission Community (AZEC)</a:t>
            </a:r>
            <a:r>
              <a:rPr lang="en-US" altLang="ja-JP" dirty="0">
                <a:uFill>
                  <a:solidFill>
                    <a:srgbClr val="FF0000"/>
                  </a:solidFill>
                </a:uFill>
                <a:cs typeface="Meiryo UI" panose="020B0604030504040204" pitchFamily="50" charset="-128"/>
              </a:rPr>
              <a:t>, which it leads to promote decarbonization, economic growth, and a stable energy supply in Asia.</a:t>
            </a:r>
          </a:p>
          <a:p>
            <a:pPr marL="358775" indent="-358775">
              <a:spcBef>
                <a:spcPts val="0"/>
              </a:spcBef>
              <a:spcAft>
                <a:spcPts val="600"/>
              </a:spcAft>
              <a:buFont typeface="Wingdings" panose="05000000000000000000" pitchFamily="2" charset="2"/>
              <a:buChar char="l"/>
            </a:pPr>
            <a:r>
              <a:rPr lang="en-US" altLang="ja-JP" dirty="0">
                <a:effectLst>
                  <a:glow rad="101600">
                    <a:srgbClr val="FFFF00">
                      <a:alpha val="60000"/>
                    </a:srgbClr>
                  </a:glow>
                </a:effectLst>
                <a:cs typeface="Meiryo UI" panose="020B0604030504040204" pitchFamily="50" charset="-128"/>
              </a:rPr>
              <a:t>9 CEFIA forums </a:t>
            </a:r>
            <a:r>
              <a:rPr lang="en-US" altLang="ja-JP" dirty="0">
                <a:cs typeface="Meiryo UI" panose="020B0604030504040204" pitchFamily="50" charset="-128"/>
              </a:rPr>
              <a:t>have been held to date.</a:t>
            </a:r>
            <a:endParaRPr lang="ja-JP" altLang="en-US" dirty="0">
              <a:cs typeface="Meiryo UI" panose="020B0604030504040204" pitchFamily="50" charset="-128"/>
            </a:endParaRPr>
          </a:p>
        </p:txBody>
      </p:sp>
      <p:sp>
        <p:nvSpPr>
          <p:cNvPr id="3" name="テキスト ボックス 2">
            <a:extLst>
              <a:ext uri="{FF2B5EF4-FFF2-40B4-BE49-F238E27FC236}">
                <a16:creationId xmlns:a16="http://schemas.microsoft.com/office/drawing/2014/main" id="{578F728C-03E1-DAC5-B1B5-7F07616C64F7}"/>
              </a:ext>
            </a:extLst>
          </p:cNvPr>
          <p:cNvSpPr txBox="1"/>
          <p:nvPr/>
        </p:nvSpPr>
        <p:spPr>
          <a:xfrm>
            <a:off x="500064" y="4276813"/>
            <a:ext cx="3971926" cy="2473360"/>
          </a:xfrm>
          <a:prstGeom prst="rect">
            <a:avLst/>
          </a:prstGeom>
          <a:noFill/>
        </p:spPr>
        <p:txBody>
          <a:bodyPr wrap="square" lIns="36000" tIns="36000" rIns="36000" bIns="36000" anchor="ctr" anchorCtr="0">
            <a:spAutoFit/>
          </a:bodyPr>
          <a:lstStyle/>
          <a:p>
            <a:pPr>
              <a:spcBef>
                <a:spcPts val="600"/>
              </a:spcBef>
              <a:spcAft>
                <a:spcPts val="600"/>
              </a:spcAft>
            </a:pPr>
            <a:r>
              <a:rPr lang="en-US" altLang="ja-JP" sz="1300" dirty="0">
                <a:latin typeface="Meiryo UI" panose="020B0604030504040204" pitchFamily="50" charset="-128"/>
                <a:ea typeface="Meiryo UI" panose="020B0604030504040204" pitchFamily="50" charset="-128"/>
              </a:rPr>
              <a:t> “ASEAN has made significant strides in enhancing the participation of the private sector and financial institutions, particularly Energy Service Companies (ESCOs) and industry clusters, in promoting EE&amp;C. Private sector participation through business forums and matchmaking for EE&amp;C projects occurs via platforms such as </a:t>
            </a:r>
            <a:r>
              <a:rPr lang="en-US" altLang="ja-JP" sz="1300" dirty="0">
                <a:effectLst>
                  <a:glow rad="101600">
                    <a:srgbClr val="FFFF00">
                      <a:alpha val="60000"/>
                    </a:srgbClr>
                  </a:glow>
                </a:effectLst>
                <a:latin typeface="Meiryo UI" panose="020B0604030504040204" pitchFamily="50" charset="-128"/>
                <a:ea typeface="Meiryo UI" panose="020B0604030504040204" pitchFamily="50" charset="-128"/>
              </a:rPr>
              <a:t>the Cleaner Energy Future Initiative for ASEAN (CEFIA) Forum</a:t>
            </a:r>
            <a:r>
              <a:rPr lang="en-US" altLang="ja-JP" sz="1300" dirty="0">
                <a:latin typeface="Meiryo UI" panose="020B0604030504040204" pitchFamily="50" charset="-128"/>
                <a:ea typeface="Meiryo UI" panose="020B0604030504040204" pitchFamily="50" charset="-128"/>
              </a:rPr>
              <a:t>, facilitating dialogue among policymakers, financiers, and practitioners, and fostering investment and business growth in clean energy projects</a:t>
            </a:r>
            <a:r>
              <a:rPr lang="ja-JP" altLang="en-US" sz="1300" dirty="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p:txBody>
      </p:sp>
      <p:sp>
        <p:nvSpPr>
          <p:cNvPr id="4" name="テキスト プレースホルダー 28">
            <a:extLst>
              <a:ext uri="{FF2B5EF4-FFF2-40B4-BE49-F238E27FC236}">
                <a16:creationId xmlns:a16="http://schemas.microsoft.com/office/drawing/2014/main" id="{4EBC0F35-0DD0-0EE4-416F-E30972255321}"/>
              </a:ext>
            </a:extLst>
          </p:cNvPr>
          <p:cNvSpPr txBox="1">
            <a:spLocks/>
          </p:cNvSpPr>
          <p:nvPr/>
        </p:nvSpPr>
        <p:spPr>
          <a:xfrm>
            <a:off x="428624" y="3664125"/>
            <a:ext cx="6410326" cy="472813"/>
          </a:xfrm>
          <a:prstGeom prst="rect">
            <a:avLst/>
          </a:prstGeom>
          <a:solidFill>
            <a:srgbClr val="016F96"/>
          </a:solidFill>
        </p:spPr>
        <p:txBody>
          <a:bodyPr vert="horz" wrap="square" lIns="72000" tIns="36000" rIns="72000" bIns="36000" rtlCol="0" anchor="ctr">
            <a:spAutoFit/>
          </a:bodyP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lang="ja-JP" altLang="en-US" sz="2000" b="1" i="0" kern="1200" smtClean="0">
                <a:solidFill>
                  <a:schemeClr val="bg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lang="ja-JP" altLang="en-US" sz="1600" b="0" i="0" kern="1200" smtClean="0">
                <a:solidFill>
                  <a:schemeClr val="bg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lang="ja-JP" altLang="en-US" sz="1600" b="0" i="0" kern="1200" smtClean="0">
                <a:solidFill>
                  <a:schemeClr val="bg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lang="ja-JP" altLang="en-US" sz="1600" kern="1200" smtClean="0">
                <a:solidFill>
                  <a:schemeClr val="bg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lang="ja-JP" altLang="en-US" sz="1600" kern="1200">
                <a:solidFill>
                  <a:schemeClr val="bg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23" rtl="0" eaLnBrk="1" fontAlgn="auto" latinLnBrk="0" hangingPunct="1">
              <a:lnSpc>
                <a:spcPct val="100000"/>
              </a:lnSpc>
              <a:spcBef>
                <a:spcPts val="0"/>
              </a:spcBef>
              <a:spcAft>
                <a:spcPts val="0"/>
              </a:spcAft>
              <a:buClr>
                <a:srgbClr val="002060"/>
              </a:buClr>
              <a:buSzTx/>
              <a:buFont typeface="Arial" panose="020B0604020202020204" pitchFamily="34" charset="0"/>
              <a:buNone/>
              <a:tabLst/>
              <a:defRPr/>
            </a:pPr>
            <a:r>
              <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ASEAN </a:t>
            </a:r>
            <a:r>
              <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Energy Action Plan</a:t>
            </a:r>
            <a:endPar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endParaRPr>
          </a:p>
          <a:p>
            <a:pPr marL="0" marR="0" lvl="0" indent="0" algn="ctr" defTabSz="914423" rtl="0" eaLnBrk="1" fontAlgn="auto" latinLnBrk="0" hangingPunct="1">
              <a:lnSpc>
                <a:spcPct val="100000"/>
              </a:lnSpc>
              <a:spcBef>
                <a:spcPts val="0"/>
              </a:spcBef>
              <a:spcAft>
                <a:spcPts val="0"/>
              </a:spcAft>
              <a:buClr>
                <a:srgbClr val="002060"/>
              </a:buClr>
              <a:buSzTx/>
              <a:buFont typeface="Arial" panose="020B0604020202020204" pitchFamily="34" charset="0"/>
              <a:buNone/>
              <a:tabLst/>
              <a:defRPr/>
            </a:pPr>
            <a:r>
              <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ASEAN Plan of Action for Energy Cooperation </a:t>
            </a:r>
            <a:r>
              <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a:t>
            </a:r>
            <a:r>
              <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APAEC</a:t>
            </a:r>
            <a:r>
              <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a:t>
            </a:r>
            <a:r>
              <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2026–2030</a:t>
            </a:r>
            <a:endPar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3DAD3BD-977A-3F9B-C9CF-8FE2B58F643A}"/>
              </a:ext>
            </a:extLst>
          </p:cNvPr>
          <p:cNvPicPr>
            <a:picLocks noChangeAspect="1"/>
          </p:cNvPicPr>
          <p:nvPr/>
        </p:nvPicPr>
        <p:blipFill>
          <a:blip r:embed="rId6"/>
          <a:stretch>
            <a:fillRect/>
          </a:stretch>
        </p:blipFill>
        <p:spPr>
          <a:xfrm>
            <a:off x="4691066" y="4276813"/>
            <a:ext cx="1929144" cy="2503294"/>
          </a:xfrm>
          <a:prstGeom prst="rect">
            <a:avLst/>
          </a:prstGeom>
          <a:ln>
            <a:solidFill>
              <a:schemeClr val="tx1"/>
            </a:solidFill>
          </a:ln>
        </p:spPr>
      </p:pic>
      <p:sp>
        <p:nvSpPr>
          <p:cNvPr id="7" name="テキスト プレースホルダー 28">
            <a:extLst>
              <a:ext uri="{FF2B5EF4-FFF2-40B4-BE49-F238E27FC236}">
                <a16:creationId xmlns:a16="http://schemas.microsoft.com/office/drawing/2014/main" id="{7E1B7AD2-0A44-BF21-3928-EC242022641E}"/>
              </a:ext>
            </a:extLst>
          </p:cNvPr>
          <p:cNvSpPr txBox="1">
            <a:spLocks/>
          </p:cNvSpPr>
          <p:nvPr/>
        </p:nvSpPr>
        <p:spPr>
          <a:xfrm>
            <a:off x="7200900" y="3664124"/>
            <a:ext cx="4562474" cy="472813"/>
          </a:xfrm>
          <a:prstGeom prst="rect">
            <a:avLst/>
          </a:prstGeom>
          <a:solidFill>
            <a:srgbClr val="016F96"/>
          </a:solidFill>
        </p:spPr>
        <p:txBody>
          <a:bodyPr vert="horz" wrap="square" lIns="72000" tIns="36000" rIns="72000" bIns="36000" rtlCol="0" anchor="ctr" anchorCtr="0">
            <a:spAutoFit/>
          </a:bodyPr>
          <a:lst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lang="ja-JP" altLang="en-US" sz="2000" b="1" i="0" kern="1200" smtClean="0">
                <a:solidFill>
                  <a:schemeClr val="bg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lang="ja-JP" altLang="en-US" sz="1600" b="0" i="0" kern="1200" smtClean="0">
                <a:solidFill>
                  <a:schemeClr val="bg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lang="ja-JP" altLang="en-US" sz="1600" b="0" i="0" kern="1200" smtClean="0">
                <a:solidFill>
                  <a:schemeClr val="bg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lang="ja-JP" altLang="en-US" sz="1600" kern="1200" smtClean="0">
                <a:solidFill>
                  <a:schemeClr val="bg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lang="ja-JP" altLang="en-US" sz="1600" kern="1200">
                <a:solidFill>
                  <a:schemeClr val="bg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23" rtl="0" eaLnBrk="1" fontAlgn="auto" latinLnBrk="0" hangingPunct="1">
              <a:lnSpc>
                <a:spcPct val="100000"/>
              </a:lnSpc>
              <a:spcBef>
                <a:spcPts val="0"/>
              </a:spcBef>
              <a:spcAft>
                <a:spcPts val="0"/>
              </a:spcAft>
              <a:buClr>
                <a:srgbClr val="002060"/>
              </a:buClr>
              <a:buSzTx/>
              <a:buFont typeface="Arial" panose="020B0604020202020204" pitchFamily="34" charset="0"/>
              <a:buNone/>
              <a:tabLst/>
              <a:defRPr/>
            </a:pPr>
            <a:r>
              <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Joint Statement of the</a:t>
            </a:r>
            <a:r>
              <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3rd AZEC </a:t>
            </a:r>
            <a:r>
              <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Ministerial Meeting Kuala Lumpur, October</a:t>
            </a:r>
            <a:r>
              <a:rPr kumimoji="1" lang="en-US" altLang="ja-JP"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17,</a:t>
            </a:r>
            <a:r>
              <a:rPr kumimoji="1" lang="ja-JP" altLang="en-US" sz="1300" b="0"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rPr>
              <a:t> 2025</a:t>
            </a:r>
          </a:p>
        </p:txBody>
      </p:sp>
      <p:sp>
        <p:nvSpPr>
          <p:cNvPr id="9" name="テキスト ボックス 8">
            <a:extLst>
              <a:ext uri="{FF2B5EF4-FFF2-40B4-BE49-F238E27FC236}">
                <a16:creationId xmlns:a16="http://schemas.microsoft.com/office/drawing/2014/main" id="{8A410334-3DDF-29FD-32A6-145E642C9565}"/>
              </a:ext>
            </a:extLst>
          </p:cNvPr>
          <p:cNvSpPr txBox="1"/>
          <p:nvPr/>
        </p:nvSpPr>
        <p:spPr>
          <a:xfrm>
            <a:off x="7200900" y="4276811"/>
            <a:ext cx="4562474" cy="2273306"/>
          </a:xfrm>
          <a:prstGeom prst="rect">
            <a:avLst/>
          </a:prstGeom>
          <a:noFill/>
          <a:ln>
            <a:noFill/>
          </a:ln>
        </p:spPr>
        <p:txBody>
          <a:bodyPr wrap="square" lIns="36000" tIns="36000" rIns="36000" bIns="36000">
            <a:spAutoFit/>
          </a:bodyPr>
          <a:lstStyle/>
          <a:p>
            <a:r>
              <a:rPr lang="en-US" altLang="ja-JP" sz="1300" b="1" dirty="0"/>
              <a:t>Public-Private Cooperation</a:t>
            </a:r>
          </a:p>
          <a:p>
            <a:r>
              <a:rPr lang="en-US" altLang="ja-JP" sz="1300" dirty="0"/>
              <a:t>  We welcome the activities done by the AZEC Advocacy Group, led by the ASEAN Business Advisory Council, Japan Business Federation, and ERIA, including support to the AZEC Business Forum, which was held in collaboration with </a:t>
            </a:r>
            <a:r>
              <a:rPr lang="en-US" altLang="ja-JP" sz="1300" dirty="0">
                <a:effectLst>
                  <a:glow rad="101600">
                    <a:srgbClr val="FFFF00">
                      <a:alpha val="60000"/>
                    </a:srgbClr>
                  </a:glow>
                </a:effectLst>
              </a:rPr>
              <a:t>ASEAN Sparks</a:t>
            </a:r>
            <a:r>
              <a:rPr lang="en-US" altLang="ja-JP" sz="1300" dirty="0"/>
              <a:t>, ASEAN Energy Business Forum (AEBF), and </a:t>
            </a:r>
            <a:r>
              <a:rPr lang="en-US" altLang="ja-JP" sz="1300" dirty="0">
                <a:effectLst>
                  <a:glow rad="101600">
                    <a:srgbClr val="FFFF00">
                      <a:alpha val="60000"/>
                    </a:srgbClr>
                  </a:glow>
                </a:effectLst>
              </a:rPr>
              <a:t>Cleaner Energy Future Initiative for ASEAN (CEFIA)</a:t>
            </a:r>
            <a:r>
              <a:rPr lang="en-US" altLang="ja-JP" sz="1300" dirty="0"/>
              <a:t>, held in the sideline of the 3rd AZEC Ministerial Meeting to serve as a significant platform for dialogue on key themes aligned with the major initiatives of AZEC.</a:t>
            </a:r>
            <a:endParaRPr lang="ja-JP" altLang="en-US" sz="1300" dirty="0"/>
          </a:p>
        </p:txBody>
      </p:sp>
    </p:spTree>
    <p:extLst>
      <p:ext uri="{BB962C8B-B14F-4D97-AF65-F5344CB8AC3E}">
        <p14:creationId xmlns:p14="http://schemas.microsoft.com/office/powerpoint/2010/main" val="322206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D819C-32B0-67DB-64FD-70E6430EA25F}"/>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CF69D7D1-F5FB-4555-6A77-FE7021B1E8EA}"/>
              </a:ext>
            </a:extLst>
          </p:cNvPr>
          <p:cNvGraphicFramePr>
            <a:graphicFrameLocks noChangeAspect="1"/>
          </p:cNvGraphicFramePr>
          <p:nvPr>
            <p:custDataLst>
              <p:tags r:id="rId1"/>
            </p:custDataLst>
          </p:nvPr>
        </p:nvGraphicFramePr>
        <p:xfrm>
          <a:off x="1144290" y="644228"/>
          <a:ext cx="1290" cy="1290"/>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5" name="think-cell data - do not delete" hidden="1">
                        <a:extLst>
                          <a:ext uri="{FF2B5EF4-FFF2-40B4-BE49-F238E27FC236}">
                            <a16:creationId xmlns:a16="http://schemas.microsoft.com/office/drawing/2014/main" id="{CF69D7D1-F5FB-4555-6A77-FE7021B1E8EA}"/>
                          </a:ext>
                        </a:extLst>
                      </p:cNvPr>
                      <p:cNvPicPr/>
                      <p:nvPr/>
                    </p:nvPicPr>
                    <p:blipFill>
                      <a:blip r:embed="rId5"/>
                      <a:stretch>
                        <a:fillRect/>
                      </a:stretch>
                    </p:blipFill>
                    <p:spPr>
                      <a:xfrm>
                        <a:off x="1144290" y="644228"/>
                        <a:ext cx="1290" cy="1290"/>
                      </a:xfrm>
                      <a:prstGeom prst="rect">
                        <a:avLst/>
                      </a:prstGeom>
                    </p:spPr>
                  </p:pic>
                </p:oleObj>
              </mc:Fallback>
            </mc:AlternateContent>
          </a:graphicData>
        </a:graphic>
      </p:graphicFrame>
      <p:sp>
        <p:nvSpPr>
          <p:cNvPr id="18" name="スライド番号プレースホルダー 1">
            <a:extLst>
              <a:ext uri="{FF2B5EF4-FFF2-40B4-BE49-F238E27FC236}">
                <a16:creationId xmlns:a16="http://schemas.microsoft.com/office/drawing/2014/main" id="{A1886C50-5E97-EF74-BED8-AD130817B45D}"/>
              </a:ext>
            </a:extLst>
          </p:cNvPr>
          <p:cNvSpPr>
            <a:spLocks noGrp="1"/>
          </p:cNvSpPr>
          <p:nvPr>
            <p:ph type="sldNum" sz="quarter" idx="12"/>
          </p:nvPr>
        </p:nvSpPr>
        <p:spPr/>
        <p:txBody>
          <a:bodyPr lIns="72000" tIns="72000" rIns="72000" bIns="72000"/>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77BE753D-64A1-61F0-F729-403DB3A9AA2F}"/>
              </a:ext>
            </a:extLst>
          </p:cNvPr>
          <p:cNvSpPr>
            <a:spLocks noGrp="1"/>
          </p:cNvSpPr>
          <p:nvPr>
            <p:ph type="title"/>
          </p:nvPr>
        </p:nvSpPr>
        <p:spPr>
          <a:xfrm>
            <a:off x="428625" y="130331"/>
            <a:ext cx="11334750" cy="515901"/>
          </a:xfrm>
        </p:spPr>
        <p:txBody>
          <a:bodyPr vert="horz" wrap="square" lIns="72000" tIns="36000" rIns="72000" bIns="36000" rtlCol="0" anchor="ctr">
            <a:spAutoFit/>
          </a:bodyPr>
          <a:lstStyle/>
          <a:p>
            <a:r>
              <a:rPr lang="en-US" altLang="ja-JP" sz="3200" b="0" dirty="0">
                <a:latin typeface="Meiryo UI" panose="020B0604030504040204" pitchFamily="50" charset="-128"/>
                <a:ea typeface="Meiryo UI" panose="020B0604030504040204" pitchFamily="50" charset="-128"/>
              </a:rPr>
              <a:t>About CEFIA Flagship Projects</a:t>
            </a:r>
            <a:endParaRPr lang="en-US" sz="3200" b="0" dirty="0">
              <a:latin typeface="Meiryo UI" panose="020B0604030504040204" pitchFamily="50" charset="-128"/>
              <a:ea typeface="Meiryo UI" panose="020B0604030504040204" pitchFamily="50" charset="-128"/>
            </a:endParaRPr>
          </a:p>
        </p:txBody>
      </p:sp>
      <p:sp>
        <p:nvSpPr>
          <p:cNvPr id="5" name="object 51">
            <a:extLst>
              <a:ext uri="{FF2B5EF4-FFF2-40B4-BE49-F238E27FC236}">
                <a16:creationId xmlns:a16="http://schemas.microsoft.com/office/drawing/2014/main" id="{959293B2-CE26-3A40-270D-82D777F9237E}"/>
              </a:ext>
            </a:extLst>
          </p:cNvPr>
          <p:cNvSpPr txBox="1"/>
          <p:nvPr/>
        </p:nvSpPr>
        <p:spPr>
          <a:xfrm>
            <a:off x="428624" y="720800"/>
            <a:ext cx="11334750" cy="1069900"/>
          </a:xfrm>
          <a:prstGeom prst="rect">
            <a:avLst/>
          </a:prstGeom>
          <a:solidFill>
            <a:schemeClr val="bg1"/>
          </a:solidFill>
          <a:ln w="44450" cmpd="thickThin">
            <a:solidFill>
              <a:schemeClr val="tx1"/>
            </a:solidFill>
            <a:headEnd/>
            <a:tailEnd/>
            <a:extLst>
              <a:ext uri="{C807C97D-BFC1-408E-A445-0C87EB9F89A2}">
                <ask:lineSketchStyleProps xmlns:ask="http://schemas.microsoft.com/office/drawing/2018/sketchyshapes">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lIns="72000" tIns="36000" rIns="72000" bIns="36000" rtlCol="0" anchor="ctr"/>
          <a:lstStyle>
            <a:defPPr>
              <a:defRPr lang="ja-JP"/>
            </a:defPPr>
            <a:lvl1pPr marL="265345" marR="0" lvl="0" indent="-204111" fontAlgn="auto">
              <a:lnSpc>
                <a:spcPct val="100000"/>
              </a:lnSpc>
              <a:spcBef>
                <a:spcPts val="429"/>
              </a:spcBef>
              <a:spcAft>
                <a:spcPts val="429"/>
              </a:spcAft>
              <a:buClrTx/>
              <a:buSzTx/>
              <a:buFont typeface="Wingdings" panose="05000000000000000000" pitchFamily="2" charset="2"/>
              <a:buChar char="Ø"/>
              <a:tabLst/>
              <a:defRPr sz="14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58775" indent="-358775">
              <a:spcBef>
                <a:spcPts val="0"/>
              </a:spcBef>
              <a:spcAft>
                <a:spcPts val="600"/>
              </a:spcAft>
              <a:buClr>
                <a:schemeClr val="tx1"/>
              </a:buClr>
              <a:buFont typeface="Wingdings" panose="05000000000000000000" pitchFamily="2" charset="2"/>
              <a:buChar char="l"/>
            </a:pPr>
            <a:r>
              <a:rPr lang="en-US" altLang="ja-JP" dirty="0">
                <a:solidFill>
                  <a:schemeClr val="tx1"/>
                </a:solidFill>
                <a:uFill>
                  <a:solidFill>
                    <a:srgbClr val="FF0000"/>
                  </a:solidFill>
                </a:uFill>
                <a:cs typeface="Meiryo UI" panose="020B0604030504040204" pitchFamily="50" charset="-128"/>
              </a:rPr>
              <a:t>Flagship projects are led by Japanese industry associations, private companies, and ASEAN financial institutions, and focus on the energy conservation and renewable energy sectors to develop and disseminate best practices in ASEAN.</a:t>
            </a:r>
          </a:p>
          <a:p>
            <a:pPr marL="358775" indent="-358775">
              <a:spcBef>
                <a:spcPts val="0"/>
              </a:spcBef>
              <a:spcAft>
                <a:spcPts val="600"/>
              </a:spcAft>
              <a:buClr>
                <a:schemeClr val="tx1"/>
              </a:buClr>
              <a:buFont typeface="Wingdings" panose="05000000000000000000" pitchFamily="2" charset="2"/>
              <a:buChar char="l"/>
            </a:pPr>
            <a:r>
              <a:rPr lang="en-US" altLang="ja-JP" dirty="0">
                <a:solidFill>
                  <a:schemeClr val="tx1"/>
                </a:solidFill>
                <a:uFill>
                  <a:solidFill>
                    <a:srgbClr val="FF0000"/>
                  </a:solidFill>
                </a:uFill>
                <a:cs typeface="Meiryo UI" panose="020B0604030504040204" pitchFamily="50" charset="-128"/>
              </a:rPr>
              <a:t>Specifically, they conduct workshops and webinars to promote “awareness and understanding of technologies” and “the development of policies and systems for dissemination,” as well as feasibility studies (FS) and capacity building.</a:t>
            </a:r>
          </a:p>
        </p:txBody>
      </p:sp>
      <p:graphicFrame>
        <p:nvGraphicFramePr>
          <p:cNvPr id="10" name="表 4">
            <a:extLst>
              <a:ext uri="{FF2B5EF4-FFF2-40B4-BE49-F238E27FC236}">
                <a16:creationId xmlns:a16="http://schemas.microsoft.com/office/drawing/2014/main" id="{BCAE8E8B-0932-624E-4EA9-2D397EA69588}"/>
              </a:ext>
            </a:extLst>
          </p:cNvPr>
          <p:cNvGraphicFramePr>
            <a:graphicFrameLocks noGrp="1"/>
          </p:cNvGraphicFramePr>
          <p:nvPr>
            <p:extLst>
              <p:ext uri="{D42A27DB-BD31-4B8C-83A1-F6EECF244321}">
                <p14:modId xmlns:p14="http://schemas.microsoft.com/office/powerpoint/2010/main" val="3000126567"/>
              </p:ext>
            </p:extLst>
          </p:nvPr>
        </p:nvGraphicFramePr>
        <p:xfrm>
          <a:off x="590550" y="1898910"/>
          <a:ext cx="11006136" cy="4878712"/>
        </p:xfrm>
        <a:graphic>
          <a:graphicData uri="http://schemas.openxmlformats.org/drawingml/2006/table">
            <a:tbl>
              <a:tblPr firstRow="1" bandRow="1">
                <a:tableStyleId>{5C22544A-7EE6-4342-B048-85BDC9FD1C3A}</a:tableStyleId>
              </a:tblPr>
              <a:tblGrid>
                <a:gridCol w="2140324">
                  <a:extLst>
                    <a:ext uri="{9D8B030D-6E8A-4147-A177-3AD203B41FA5}">
                      <a16:colId xmlns:a16="http://schemas.microsoft.com/office/drawing/2014/main" val="1543001118"/>
                    </a:ext>
                  </a:extLst>
                </a:gridCol>
                <a:gridCol w="5695722">
                  <a:extLst>
                    <a:ext uri="{9D8B030D-6E8A-4147-A177-3AD203B41FA5}">
                      <a16:colId xmlns:a16="http://schemas.microsoft.com/office/drawing/2014/main" val="1790409552"/>
                    </a:ext>
                  </a:extLst>
                </a:gridCol>
                <a:gridCol w="3170090">
                  <a:extLst>
                    <a:ext uri="{9D8B030D-6E8A-4147-A177-3AD203B41FA5}">
                      <a16:colId xmlns:a16="http://schemas.microsoft.com/office/drawing/2014/main" val="1696490942"/>
                    </a:ext>
                  </a:extLst>
                </a:gridCol>
              </a:tblGrid>
              <a:tr h="264167">
                <a:tc>
                  <a:txBody>
                    <a:bodyPr/>
                    <a:lstStyle/>
                    <a:p>
                      <a:pPr algn="ctr"/>
                      <a:r>
                        <a:rPr kumimoji="1" lang="ja-JP" altLang="en-US" sz="1300" b="0" dirty="0">
                          <a:latin typeface="Meiryo UI" panose="020B0604030504040204" pitchFamily="50" charset="-128"/>
                          <a:ea typeface="Meiryo UI" panose="020B0604030504040204" pitchFamily="50" charset="-128"/>
                        </a:rPr>
                        <a:t>Name</a:t>
                      </a:r>
                    </a:p>
                  </a:txBody>
                  <a:tcPr marL="36000" marR="36000" marT="37148" marB="37148" anchor="ctr"/>
                </a:tc>
                <a:tc>
                  <a:txBody>
                    <a:bodyPr/>
                    <a:lstStyle/>
                    <a:p>
                      <a:pPr algn="ctr"/>
                      <a:r>
                        <a:rPr kumimoji="1" lang="ja-JP" altLang="en-US" sz="1300" b="0" dirty="0">
                          <a:latin typeface="Meiryo UI" panose="020B0604030504040204" pitchFamily="50" charset="-128"/>
                          <a:ea typeface="Meiryo UI" panose="020B0604030504040204" pitchFamily="50" charset="-128"/>
                        </a:rPr>
                        <a:t>Outline</a:t>
                      </a:r>
                    </a:p>
                  </a:txBody>
                  <a:tcPr marL="36000" marR="36000" marT="37148" marB="37148" anchor="ctr"/>
                </a:tc>
                <a:tc>
                  <a:txBody>
                    <a:bodyPr/>
                    <a:lstStyle/>
                    <a:p>
                      <a:pPr algn="ctr"/>
                      <a:r>
                        <a:rPr kumimoji="1" lang="ja-JP" altLang="en-US" sz="1300" b="0" dirty="0">
                          <a:latin typeface="Meiryo UI" panose="020B0604030504040204" pitchFamily="50" charset="-128"/>
                          <a:ea typeface="Meiryo UI" panose="020B0604030504040204" pitchFamily="50" charset="-128"/>
                        </a:rPr>
                        <a:t>Participating Organizations</a:t>
                      </a:r>
                    </a:p>
                  </a:txBody>
                  <a:tcPr marL="36000" marR="36000" marT="37148" marB="37148" anchor="ctr"/>
                </a:tc>
                <a:extLst>
                  <a:ext uri="{0D108BD9-81ED-4DB2-BD59-A6C34878D82A}">
                    <a16:rowId xmlns:a16="http://schemas.microsoft.com/office/drawing/2014/main" val="878576005"/>
                  </a:ext>
                </a:extLst>
              </a:tr>
              <a:tr h="840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dirty="0">
                          <a:effectLst/>
                          <a:latin typeface="Meiryo UI" panose="020B0604030504040204" pitchFamily="50" charset="-128"/>
                          <a:ea typeface="Meiryo UI" panose="020B0604030504040204" pitchFamily="50" charset="-128"/>
                        </a:rPr>
                        <a:t>ZEB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dirty="0">
                          <a:effectLst/>
                          <a:latin typeface="Meiryo UI" panose="020B0604030504040204" pitchFamily="50" charset="-128"/>
                          <a:ea typeface="Meiryo UI" panose="020B0604030504040204" pitchFamily="50" charset="-128"/>
                        </a:rPr>
                        <a:t>（Zero </a:t>
                      </a:r>
                      <a:r>
                        <a:rPr kumimoji="1" lang="en-GB" altLang="ja-JP" sz="1300" b="0" dirty="0">
                          <a:effectLst/>
                          <a:latin typeface="Meiryo UI" panose="020B0604030504040204" pitchFamily="50" charset="-128"/>
                          <a:ea typeface="Meiryo UI" panose="020B0604030504040204" pitchFamily="50" charset="-128"/>
                        </a:rPr>
                        <a:t>Energy </a:t>
                      </a:r>
                      <a:r>
                        <a:rPr kumimoji="1" lang="en-US" altLang="ja-JP" sz="1300" b="0" dirty="0">
                          <a:effectLst/>
                          <a:latin typeface="Meiryo UI" panose="020B0604030504040204" pitchFamily="50" charset="-128"/>
                          <a:ea typeface="Meiryo UI" panose="020B0604030504040204" pitchFamily="50" charset="-128"/>
                        </a:rPr>
                        <a:t>Building</a:t>
                      </a:r>
                      <a:r>
                        <a:rPr kumimoji="1" lang="en-GB" altLang="ja-JP" sz="1300" b="0" dirty="0">
                          <a:effectLst/>
                          <a:latin typeface="Meiryo UI" panose="020B0604030504040204" pitchFamily="50" charset="-128"/>
                          <a:ea typeface="Meiryo UI" panose="020B0604030504040204" pitchFamily="50" charset="-128"/>
                        </a:rPr>
                        <a:t>) </a:t>
                      </a:r>
                      <a:endParaRPr kumimoji="1" lang="ja-JP" altLang="en-US" sz="1300" b="0" dirty="0">
                        <a:effectLst/>
                        <a:latin typeface="Meiryo UI" panose="020B0604030504040204" pitchFamily="50" charset="-128"/>
                        <a:ea typeface="Meiryo UI" panose="020B0604030504040204" pitchFamily="50" charset="-128"/>
                      </a:endParaRPr>
                    </a:p>
                  </a:txBody>
                  <a:tcPr marL="36000" marR="36000" marT="37148" marB="37148" anchor="ctr"/>
                </a:tc>
                <a:tc>
                  <a:txBody>
                    <a:bodyPr/>
                    <a:lstStyle/>
                    <a:p>
                      <a:pPr marL="176213" indent="-176213">
                        <a:buFont typeface="Wingdings" panose="05000000000000000000" pitchFamily="2" charset="2"/>
                        <a:buChar char="l"/>
                      </a:pPr>
                      <a:r>
                        <a:rPr lang="en-US" altLang="ja-JP" sz="1300" dirty="0">
                          <a:latin typeface="Meiryo UI" panose="020B0604030504040204" pitchFamily="50" charset="-128"/>
                          <a:ea typeface="Meiryo UI" panose="020B0604030504040204" pitchFamily="50" charset="-128"/>
                        </a:rPr>
                        <a:t>This group </a:t>
                      </a:r>
                      <a:r>
                        <a:rPr kumimoji="1" lang="ja-JP" altLang="en-US" sz="1300" dirty="0">
                          <a:latin typeface="Meiryo UI" panose="020B0604030504040204" pitchFamily="50" charset="-128"/>
                          <a:ea typeface="Meiryo UI" panose="020B0604030504040204" pitchFamily="50" charset="-128"/>
                        </a:rPr>
                        <a:t>support</a:t>
                      </a:r>
                      <a:r>
                        <a:rPr kumimoji="1" lang="en-US" altLang="ja-JP" sz="1300" dirty="0">
                          <a:latin typeface="Meiryo UI" panose="020B0604030504040204" pitchFamily="50" charset="-128"/>
                          <a:ea typeface="Meiryo UI" panose="020B0604030504040204" pitchFamily="50" charset="-128"/>
                        </a:rPr>
                        <a:t>s</a:t>
                      </a:r>
                      <a:r>
                        <a:rPr kumimoji="1" lang="ja-JP" altLang="en-US" sz="1300" dirty="0">
                          <a:latin typeface="Meiryo UI" panose="020B0604030504040204" pitchFamily="50" charset="-128"/>
                          <a:ea typeface="Meiryo UI" panose="020B0604030504040204" pitchFamily="50" charset="-128"/>
                        </a:rPr>
                        <a:t> activities such as raising awareness of the </a:t>
                      </a:r>
                      <a:r>
                        <a:rPr kumimoji="1" lang="en-US" altLang="ja-JP" sz="1300" dirty="0">
                          <a:latin typeface="Meiryo UI" panose="020B0604030504040204" pitchFamily="50" charset="-128"/>
                          <a:ea typeface="Meiryo UI" panose="020B0604030504040204" pitchFamily="50" charset="-128"/>
                        </a:rPr>
                        <a:t>ISO </a:t>
                      </a:r>
                      <a:r>
                        <a:rPr kumimoji="1" lang="ja-JP" altLang="en-US" sz="1300" dirty="0">
                          <a:latin typeface="Meiryo UI" panose="020B0604030504040204" pitchFamily="50" charset="-128"/>
                          <a:ea typeface="Meiryo UI" panose="020B0604030504040204" pitchFamily="50" charset="-128"/>
                        </a:rPr>
                        <a:t>technical specification (</a:t>
                      </a:r>
                      <a:r>
                        <a:rPr kumimoji="1" lang="en-US" altLang="ja-JP" sz="1300" dirty="0">
                          <a:latin typeface="Meiryo UI" panose="020B0604030504040204" pitchFamily="50" charset="-128"/>
                          <a:ea typeface="Meiryo UI" panose="020B0604030504040204" pitchFamily="50" charset="-128"/>
                        </a:rPr>
                        <a:t>TS23764</a:t>
                      </a:r>
                      <a:r>
                        <a:rPr kumimoji="1" lang="ja-JP" altLang="en-US" sz="1300" dirty="0">
                          <a:latin typeface="Meiryo UI" panose="020B0604030504040204" pitchFamily="50" charset="-128"/>
                          <a:ea typeface="Meiryo UI" panose="020B0604030504040204" pitchFamily="50" charset="-128"/>
                        </a:rPr>
                        <a:t>), creating an environment for access to products and technologies, and materializing a demonstration project </a:t>
                      </a:r>
                      <a:r>
                        <a:rPr kumimoji="1" lang="en-US" altLang="ja-JP" sz="1300" dirty="0">
                          <a:latin typeface="Meiryo UI" panose="020B0604030504040204" pitchFamily="50" charset="-128"/>
                          <a:ea typeface="Meiryo UI" panose="020B0604030504040204" pitchFamily="50" charset="-128"/>
                        </a:rPr>
                        <a:t>in Malaysia.</a:t>
                      </a:r>
                    </a:p>
                  </a:txBody>
                  <a:tcPr marL="36000" marR="36000" marT="37148" marB="37148" anchor="ctr"/>
                </a:tc>
                <a:tc>
                  <a:txBody>
                    <a:bodyPr/>
                    <a:lstStyle/>
                    <a:p>
                      <a:pPr marL="171450" indent="-171450">
                        <a:buFont typeface="Wingdings" panose="05000000000000000000" pitchFamily="2" charset="2"/>
                        <a:buChar char="l"/>
                      </a:pPr>
                      <a:r>
                        <a:rPr kumimoji="1" lang="en-US" altLang="ja-JP" sz="1300" dirty="0">
                          <a:latin typeface="Meiryo UI"/>
                          <a:ea typeface="Meiryo UI"/>
                        </a:rPr>
                        <a:t>Japanese Business Alliance for Smart Energy Worldwide</a:t>
                      </a:r>
                    </a:p>
                    <a:p>
                      <a:pPr marL="0" indent="0">
                        <a:buFont typeface="Wingdings" panose="05000000000000000000" pitchFamily="2" charset="2"/>
                        <a:buNone/>
                      </a:pPr>
                      <a:r>
                        <a:rPr kumimoji="1" lang="ja-JP" altLang="en-US" sz="1300" dirty="0">
                          <a:latin typeface="Meiryo UI"/>
                          <a:ea typeface="Meiryo UI"/>
                        </a:rPr>
                        <a:t>　　（</a:t>
                      </a:r>
                      <a:r>
                        <a:rPr kumimoji="1" lang="en-US" altLang="ja-JP" sz="1300" dirty="0">
                          <a:latin typeface="Meiryo UI"/>
                          <a:ea typeface="Meiryo UI"/>
                        </a:rPr>
                        <a:t>JASE-W</a:t>
                      </a:r>
                      <a:r>
                        <a:rPr kumimoji="1" lang="ja-JP" altLang="en-US" sz="1300" dirty="0">
                          <a:latin typeface="Meiryo UI"/>
                          <a:ea typeface="Meiryo UI"/>
                        </a:rPr>
                        <a:t>） </a:t>
                      </a:r>
                    </a:p>
                  </a:txBody>
                  <a:tcPr marL="36000" marR="36000" marT="37148" marB="37148" anchor="ctr"/>
                </a:tc>
                <a:extLst>
                  <a:ext uri="{0D108BD9-81ED-4DB2-BD59-A6C34878D82A}">
                    <a16:rowId xmlns:a16="http://schemas.microsoft.com/office/drawing/2014/main" val="2187730025"/>
                  </a:ext>
                </a:extLst>
              </a:tr>
              <a:tr h="712617">
                <a:tc>
                  <a:txBody>
                    <a:bodyPr/>
                    <a:lstStyle/>
                    <a:p>
                      <a:r>
                        <a:rPr kumimoji="1" lang="ja-JP" altLang="en-US" sz="1300" b="0" cap="none" spc="0" dirty="0">
                          <a:ln>
                            <a:noFill/>
                          </a:ln>
                          <a:solidFill>
                            <a:schemeClr val="tx1"/>
                          </a:solidFill>
                          <a:effectLst/>
                          <a:latin typeface="Meiryo UI" panose="020B0604030504040204" pitchFamily="50" charset="-128"/>
                          <a:ea typeface="Meiryo UI" panose="020B0604030504040204" pitchFamily="50" charset="-128"/>
                        </a:rPr>
                        <a:t>Hydrogen, </a:t>
                      </a:r>
                      <a:r>
                        <a:rPr kumimoji="1" lang="en-US" altLang="ja-JP" sz="1300" b="0" cap="none" spc="0" dirty="0">
                          <a:ln>
                            <a:noFill/>
                          </a:ln>
                          <a:solidFill>
                            <a:schemeClr val="tx1"/>
                          </a:solidFill>
                          <a:effectLst/>
                          <a:latin typeface="Meiryo UI" panose="020B0604030504040204" pitchFamily="50" charset="-128"/>
                          <a:ea typeface="Meiryo UI" panose="020B0604030504040204" pitchFamily="50" charset="-128"/>
                        </a:rPr>
                        <a:t>A</a:t>
                      </a:r>
                      <a:r>
                        <a:rPr kumimoji="1" lang="ja-JP" altLang="en-US" sz="1300" b="0" cap="none" spc="0" dirty="0">
                          <a:ln>
                            <a:noFill/>
                          </a:ln>
                          <a:solidFill>
                            <a:schemeClr val="tx1"/>
                          </a:solidFill>
                          <a:effectLst/>
                          <a:latin typeface="Meiryo UI" panose="020B0604030504040204" pitchFamily="50" charset="-128"/>
                          <a:ea typeface="Meiryo UI" panose="020B0604030504040204" pitchFamily="50" charset="-128"/>
                        </a:rPr>
                        <a:t>mmonia</a:t>
                      </a:r>
                    </a:p>
                  </a:txBody>
                  <a:tcPr marL="36000" marR="36000" marT="37148" marB="37148" anchor="ctr">
                    <a:lnB w="12700" cap="flat" cmpd="sng" algn="ctr">
                      <a:solidFill>
                        <a:schemeClr val="tx1"/>
                      </a:solidFill>
                      <a:prstDash val="solid"/>
                      <a:round/>
                      <a:headEnd type="none" w="med" len="med"/>
                      <a:tailEnd type="none" w="med" len="med"/>
                    </a:lnB>
                  </a:tcPr>
                </a:tc>
                <a:tc>
                  <a:txBody>
                    <a:bodyPr/>
                    <a:lstStyle/>
                    <a:p>
                      <a:pPr marL="176213" indent="-176213">
                        <a:buFont typeface="Wingdings" panose="05000000000000000000" pitchFamily="2" charset="2"/>
                        <a:buChar char="l"/>
                      </a:pPr>
                      <a:r>
                        <a:rPr kumimoji="1" lang="ja-JP" altLang="en-US" sz="1300" dirty="0">
                          <a:latin typeface="Meiryo UI" panose="020B0604030504040204" pitchFamily="50" charset="-128"/>
                          <a:ea typeface="Meiryo UI" panose="020B0604030504040204" pitchFamily="50" charset="-128"/>
                        </a:rPr>
                        <a:t>Launched as a new flagship at the </a:t>
                      </a:r>
                      <a:r>
                        <a:rPr kumimoji="1" lang="en-US" altLang="ja-JP" sz="1300" dirty="0">
                          <a:latin typeface="Meiryo UI" panose="020B0604030504040204" pitchFamily="50" charset="-128"/>
                          <a:ea typeface="Meiryo UI" panose="020B0604030504040204" pitchFamily="50" charset="-128"/>
                        </a:rPr>
                        <a:t>7th CEFIA </a:t>
                      </a:r>
                      <a:r>
                        <a:rPr kumimoji="1" lang="ja-JP" altLang="en-US" sz="1300" dirty="0">
                          <a:latin typeface="Meiryo UI" panose="020B0604030504040204" pitchFamily="50" charset="-128"/>
                          <a:ea typeface="Meiryo UI" panose="020B0604030504040204" pitchFamily="50" charset="-128"/>
                        </a:rPr>
                        <a:t>Forum. </a:t>
                      </a:r>
                      <a:endParaRPr kumimoji="1" lang="en-US" altLang="ja-JP" sz="1300" dirty="0">
                        <a:latin typeface="Meiryo UI" panose="020B0604030504040204" pitchFamily="50" charset="-128"/>
                        <a:ea typeface="Meiryo UI" panose="020B0604030504040204" pitchFamily="50" charset="-128"/>
                      </a:endParaRPr>
                    </a:p>
                    <a:p>
                      <a:pPr marL="176213" indent="-176213">
                        <a:buFont typeface="Wingdings" panose="05000000000000000000" pitchFamily="2" charset="2"/>
                        <a:buChar char="l"/>
                      </a:pPr>
                      <a:r>
                        <a:rPr kumimoji="1" lang="ja-JP" altLang="en-US" sz="1300" dirty="0">
                          <a:latin typeface="Meiryo UI" panose="020B0604030504040204" pitchFamily="50" charset="-128"/>
                          <a:ea typeface="Meiryo UI" panose="020B0604030504040204" pitchFamily="50" charset="-128"/>
                        </a:rPr>
                        <a:t>Promotes hydrogen and ammonia production, transportation, and co-firing and mono-firing technologies</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L="36000" marR="36000" marT="37148" marB="37148" anchor="ctr">
                    <a:lnB w="12700" cap="flat" cmpd="sng" algn="ctr">
                      <a:solidFill>
                        <a:schemeClr val="tx2"/>
                      </a:solidFill>
                      <a:prstDash val="solid"/>
                      <a:round/>
                      <a:headEnd type="none" w="med" len="med"/>
                      <a:tailEnd type="none" w="med" len="med"/>
                    </a:lnB>
                  </a:tcPr>
                </a:tc>
                <a:tc>
                  <a:txBody>
                    <a:bodyPr/>
                    <a:lstStyle/>
                    <a:p>
                      <a:pPr marL="171450" indent="-171450">
                        <a:buFont typeface="Wingdings" panose="05000000000000000000" pitchFamily="2" charset="2"/>
                        <a:buChar char="l"/>
                      </a:pPr>
                      <a:r>
                        <a:rPr kumimoji="1" lang="en-US" altLang="ja-JP" sz="1300" dirty="0">
                          <a:latin typeface="Meiryo UI"/>
                          <a:ea typeface="Meiryo UI"/>
                        </a:rPr>
                        <a:t>Japan Hydrogen Association</a:t>
                      </a:r>
                      <a:r>
                        <a:rPr kumimoji="1" lang="ja-JP" altLang="en-US" sz="1300" dirty="0">
                          <a:latin typeface="Meiryo UI"/>
                          <a:ea typeface="Meiryo UI"/>
                        </a:rPr>
                        <a:t>（</a:t>
                      </a:r>
                      <a:r>
                        <a:rPr kumimoji="1" lang="en-US" altLang="ja-JP" sz="1300" dirty="0">
                          <a:latin typeface="Meiryo UI"/>
                          <a:ea typeface="Meiryo UI"/>
                        </a:rPr>
                        <a:t>JH2A</a:t>
                      </a:r>
                      <a:r>
                        <a:rPr kumimoji="1" lang="ja-JP" altLang="en-US" sz="1300" dirty="0">
                          <a:latin typeface="Meiryo UI"/>
                          <a:ea typeface="Meiryo UI"/>
                        </a:rPr>
                        <a:t>）</a:t>
                      </a:r>
                      <a:endParaRPr kumimoji="1" lang="en-US" altLang="ja-JP" sz="1300" dirty="0">
                        <a:latin typeface="Meiryo UI"/>
                        <a:ea typeface="Meiryo UI"/>
                      </a:endParaRPr>
                    </a:p>
                    <a:p>
                      <a:pPr marL="171450" indent="-171450">
                        <a:buFont typeface="Wingdings" panose="05000000000000000000" pitchFamily="2" charset="2"/>
                        <a:buChar char="l"/>
                      </a:pPr>
                      <a:r>
                        <a:rPr kumimoji="1" lang="en-US" altLang="ja-JP" sz="1300" dirty="0">
                          <a:latin typeface="Meiryo UI"/>
                          <a:ea typeface="Meiryo UI"/>
                        </a:rPr>
                        <a:t>Clean </a:t>
                      </a:r>
                      <a:r>
                        <a:rPr kumimoji="1" lang="ja-JP" altLang="en-US" sz="1300" dirty="0">
                          <a:latin typeface="Meiryo UI"/>
                          <a:ea typeface="Meiryo UI"/>
                        </a:rPr>
                        <a:t>Fuel </a:t>
                      </a:r>
                      <a:r>
                        <a:rPr kumimoji="1" lang="en-US" altLang="ja-JP" sz="1300" dirty="0">
                          <a:latin typeface="Meiryo UI"/>
                          <a:ea typeface="Meiryo UI"/>
                        </a:rPr>
                        <a:t>Ammonia Association </a:t>
                      </a:r>
                      <a:r>
                        <a:rPr kumimoji="1" lang="ja-JP" altLang="en-US" sz="1300" dirty="0">
                          <a:latin typeface="Meiryo UI"/>
                          <a:ea typeface="Meiryo UI"/>
                        </a:rPr>
                        <a:t>（</a:t>
                      </a:r>
                      <a:r>
                        <a:rPr kumimoji="1" lang="en-US" altLang="ja-JP" sz="1300" dirty="0">
                          <a:latin typeface="Meiryo UI"/>
                          <a:ea typeface="Meiryo UI"/>
                        </a:rPr>
                        <a:t>CFAA</a:t>
                      </a:r>
                      <a:r>
                        <a:rPr kumimoji="1" lang="ja-JP" altLang="en-US" sz="1300" dirty="0">
                          <a:latin typeface="Meiryo UI"/>
                          <a:ea typeface="Meiryo UI"/>
                        </a:rPr>
                        <a:t>）</a:t>
                      </a:r>
                    </a:p>
                  </a:txBody>
                  <a:tcPr marL="36000" marR="36000" marT="37148" marB="37148"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404066"/>
                  </a:ext>
                </a:extLst>
              </a:tr>
              <a:tr h="816823">
                <a:tc>
                  <a:txBody>
                    <a:bodyPr/>
                    <a:lstStyle/>
                    <a:p>
                      <a:r>
                        <a:rPr kumimoji="1" lang="en-US" altLang="ja-JP" sz="1300" b="1" dirty="0">
                          <a:effectLst>
                            <a:glow rad="101600">
                              <a:srgbClr val="FFFF00">
                                <a:alpha val="60000"/>
                              </a:srgbClr>
                            </a:glow>
                          </a:effectLst>
                          <a:latin typeface="Meiryo UI" panose="020B0604030504040204" pitchFamily="50" charset="-128"/>
                          <a:ea typeface="Meiryo UI" panose="020B0604030504040204" pitchFamily="50" charset="-128"/>
                        </a:rPr>
                        <a:t>B</a:t>
                      </a:r>
                      <a:r>
                        <a:rPr kumimoji="1" lang="ja-JP" altLang="en-US" sz="1300" b="1" dirty="0">
                          <a:effectLst>
                            <a:glow rad="101600">
                              <a:srgbClr val="FFFF00">
                                <a:alpha val="60000"/>
                              </a:srgbClr>
                            </a:glow>
                          </a:effectLst>
                          <a:latin typeface="Meiryo UI" panose="020B0604030504040204" pitchFamily="50" charset="-128"/>
                          <a:ea typeface="Meiryo UI" panose="020B0604030504040204" pitchFamily="50" charset="-128"/>
                        </a:rPr>
                        <a:t>io</a:t>
                      </a:r>
                      <a:r>
                        <a:rPr kumimoji="1" lang="en-US" altLang="ja-JP" sz="1300" b="1" dirty="0">
                          <a:effectLst>
                            <a:glow rad="101600">
                              <a:srgbClr val="FFFF00">
                                <a:alpha val="60000"/>
                              </a:srgbClr>
                            </a:glow>
                          </a:effectLst>
                          <a:latin typeface="Meiryo UI" panose="020B0604030504040204" pitchFamily="50" charset="-128"/>
                          <a:ea typeface="Meiryo UI" panose="020B0604030504040204" pitchFamily="50" charset="-128"/>
                        </a:rPr>
                        <a:t>mass</a:t>
                      </a:r>
                      <a:endParaRPr kumimoji="1" lang="ja-JP" altLang="en-US" sz="1300" b="1" dirty="0">
                        <a:effectLst>
                          <a:glow rad="101600">
                            <a:srgbClr val="FFFF00">
                              <a:alpha val="60000"/>
                            </a:srgbClr>
                          </a:glow>
                        </a:effectLst>
                        <a:latin typeface="Meiryo UI" panose="020B0604030504040204" pitchFamily="50" charset="-128"/>
                        <a:ea typeface="Meiryo UI" panose="020B0604030504040204" pitchFamily="50" charset="-128"/>
                      </a:endParaRPr>
                    </a:p>
                  </a:txBody>
                  <a:tcPr marL="36000" marR="36000" marT="37148" marB="3714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5895" indent="-175895">
                        <a:buFont typeface="Wingdings" panose="05000000000000000000" pitchFamily="2" charset="2"/>
                        <a:buChar char="l"/>
                        <a:tabLst>
                          <a:tab pos="176213" algn="l"/>
                        </a:tabLst>
                      </a:pPr>
                      <a:r>
                        <a:rPr kumimoji="1" lang="en-US" altLang="ja-JP" sz="1300" b="1" dirty="0">
                          <a:effectLst>
                            <a:glow rad="101600">
                              <a:srgbClr val="FFFF00">
                                <a:alpha val="60000"/>
                              </a:srgbClr>
                            </a:glow>
                          </a:effectLst>
                          <a:latin typeface="Meiryo UI"/>
                          <a:ea typeface="Meiryo UI"/>
                        </a:rPr>
                        <a:t>JCOAL member companies promote biomass technologies including CFB (circulating fluidized bed) boilers suitable for biomass power generation, biomass co-firing, biomass pellets, BECCS, and biochar. </a:t>
                      </a:r>
                      <a:endParaRPr kumimoji="1" lang="ja-JP" altLang="en-US" sz="1300" b="1" dirty="0">
                        <a:effectLst>
                          <a:glow rad="101600">
                            <a:srgbClr val="FFFF00">
                              <a:alpha val="60000"/>
                            </a:srgbClr>
                          </a:glow>
                        </a:effectLst>
                        <a:latin typeface="Meiryo UI"/>
                        <a:ea typeface="Meiryo UI"/>
                      </a:endParaRPr>
                    </a:p>
                  </a:txBody>
                  <a:tcPr marL="36000" marR="36000" marT="37148" marB="37148"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l"/>
                      </a:pPr>
                      <a:r>
                        <a:rPr kumimoji="1" lang="en-US" altLang="ja-JP" sz="1300" b="1" dirty="0">
                          <a:effectLst>
                            <a:glow rad="101600">
                              <a:srgbClr val="FFFF00">
                                <a:alpha val="60000"/>
                              </a:srgbClr>
                            </a:glow>
                          </a:effectLst>
                          <a:latin typeface="Meiryo UI" panose="020B0604030504040204" pitchFamily="50" charset="-128"/>
                          <a:ea typeface="Meiryo UI" panose="020B0604030504040204" pitchFamily="50" charset="-128"/>
                        </a:rPr>
                        <a:t>Japan Carbon Frontier Organization</a:t>
                      </a:r>
                      <a:r>
                        <a:rPr kumimoji="1" lang="ja-JP" altLang="en-US" sz="1300" b="1" dirty="0">
                          <a:effectLst>
                            <a:glow rad="101600">
                              <a:srgbClr val="FFFF00">
                                <a:alpha val="60000"/>
                              </a:srgbClr>
                            </a:glow>
                          </a:effectLst>
                          <a:latin typeface="Meiryo UI" panose="020B0604030504040204" pitchFamily="50" charset="-128"/>
                          <a:ea typeface="Meiryo UI" panose="020B0604030504040204" pitchFamily="50" charset="-128"/>
                        </a:rPr>
                        <a:t>（</a:t>
                      </a:r>
                      <a:r>
                        <a:rPr kumimoji="1" lang="en-US" altLang="ja-JP" sz="1300" b="1" dirty="0">
                          <a:effectLst>
                            <a:glow rad="101600">
                              <a:srgbClr val="FFFF00">
                                <a:alpha val="60000"/>
                              </a:srgbClr>
                            </a:glow>
                          </a:effectLst>
                          <a:latin typeface="Meiryo UI" panose="020B0604030504040204" pitchFamily="50" charset="-128"/>
                          <a:ea typeface="Meiryo UI" panose="020B0604030504040204" pitchFamily="50" charset="-128"/>
                        </a:rPr>
                        <a:t>JCOAL</a:t>
                      </a:r>
                      <a:r>
                        <a:rPr kumimoji="1" lang="ja-JP" altLang="en-US" sz="1300" b="1" dirty="0">
                          <a:effectLst>
                            <a:glow rad="101600">
                              <a:srgbClr val="FFFF00">
                                <a:alpha val="60000"/>
                              </a:srgbClr>
                            </a:glow>
                          </a:effectLst>
                          <a:latin typeface="Meiryo UI" panose="020B0604030504040204" pitchFamily="50" charset="-128"/>
                          <a:ea typeface="Meiryo UI" panose="020B0604030504040204" pitchFamily="50" charset="-128"/>
                        </a:rPr>
                        <a:t>）</a:t>
                      </a:r>
                      <a:r>
                        <a:rPr kumimoji="1" lang="en-US" altLang="ja-JP" sz="1300" b="1" dirty="0">
                          <a:effectLst>
                            <a:glow rad="101600">
                              <a:srgbClr val="FFFF00">
                                <a:alpha val="60000"/>
                              </a:srgbClr>
                            </a:glow>
                          </a:effectLst>
                          <a:latin typeface="Meiryo UI" panose="020B0604030504040204" pitchFamily="50" charset="-128"/>
                          <a:ea typeface="Meiryo UI" panose="020B0604030504040204" pitchFamily="50" charset="-128"/>
                        </a:rPr>
                        <a:t> </a:t>
                      </a:r>
                      <a:endParaRPr kumimoji="1" lang="ja-JP" altLang="en-US" sz="1300" b="1" dirty="0">
                        <a:effectLst>
                          <a:glow rad="101600">
                            <a:srgbClr val="FFFF00">
                              <a:alpha val="60000"/>
                            </a:srgbClr>
                          </a:glow>
                        </a:effectLst>
                        <a:latin typeface="Meiryo UI" panose="020B0604030504040204" pitchFamily="50" charset="-128"/>
                        <a:ea typeface="Meiryo UI" panose="020B0604030504040204" pitchFamily="50" charset="-128"/>
                      </a:endParaRPr>
                    </a:p>
                  </a:txBody>
                  <a:tcPr marL="36000" marR="36000" marT="37148" marB="3714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266931"/>
                  </a:ext>
                </a:extLst>
              </a:tr>
              <a:tr h="648407">
                <a:tc>
                  <a:txBody>
                    <a:bodyPr/>
                    <a:lstStyle/>
                    <a:p>
                      <a:r>
                        <a:rPr kumimoji="1" lang="en-US" altLang="ja-JP" sz="1300" b="0" dirty="0">
                          <a:latin typeface="Meiryo UI" panose="020B0604030504040204" pitchFamily="50" charset="-128"/>
                          <a:ea typeface="Meiryo UI" panose="020B0604030504040204" pitchFamily="50" charset="-128"/>
                        </a:rPr>
                        <a:t>M</a:t>
                      </a:r>
                      <a:r>
                        <a:rPr kumimoji="1" lang="ja-JP" altLang="en-US" sz="1300" b="0" dirty="0">
                          <a:latin typeface="Meiryo UI" panose="020B0604030504040204" pitchFamily="50" charset="-128"/>
                          <a:ea typeface="Meiryo UI" panose="020B0604030504040204" pitchFamily="50" charset="-128"/>
                        </a:rPr>
                        <a:t>icrogrid</a:t>
                      </a:r>
                    </a:p>
                  </a:txBody>
                  <a:tcPr marL="36000" marR="36000" marT="37148" marB="37148" anchor="ctr">
                    <a:lnT w="12700" cap="flat" cmpd="sng" algn="ctr">
                      <a:solidFill>
                        <a:schemeClr val="tx1"/>
                      </a:solidFill>
                      <a:prstDash val="solid"/>
                      <a:round/>
                      <a:headEnd type="none" w="med" len="med"/>
                      <a:tailEnd type="none" w="med" len="med"/>
                    </a:lnT>
                  </a:tcPr>
                </a:tc>
                <a:tc>
                  <a:txBody>
                    <a:bodyPr/>
                    <a:lstStyle/>
                    <a:p>
                      <a:pPr marL="176213" indent="-176213">
                        <a:buFont typeface="Wingdings" panose="05000000000000000000" pitchFamily="2" charset="2"/>
                        <a:buChar char="l"/>
                      </a:pPr>
                      <a:r>
                        <a:rPr kumimoji="1" lang="ja-JP" altLang="en-US" sz="1300" dirty="0">
                          <a:latin typeface="Meiryo UI" panose="020B0604030504040204" pitchFamily="50" charset="-128"/>
                          <a:ea typeface="Meiryo UI" panose="020B0604030504040204" pitchFamily="50" charset="-128"/>
                        </a:rPr>
                        <a:t>Support for efforts to introduce micro-grid systems that integrate multiple renewable energies from wind and solar power generation and storage batteries.</a:t>
                      </a:r>
                    </a:p>
                  </a:txBody>
                  <a:tcPr marL="36000" marR="36000" marT="37148" marB="37148" anchor="ctr">
                    <a:lnT w="12700" cap="flat" cmpd="sng" algn="ctr">
                      <a:solidFill>
                        <a:schemeClr val="tx1"/>
                      </a:solidFill>
                      <a:prstDash val="solid"/>
                      <a:round/>
                      <a:headEnd type="none" w="med" len="med"/>
                      <a:tailEnd type="none" w="med" len="med"/>
                    </a:lnT>
                  </a:tcPr>
                </a:tc>
                <a:tc>
                  <a:txBody>
                    <a:bodyPr/>
                    <a:lstStyle/>
                    <a:p>
                      <a:pPr marL="171450" indent="-171450">
                        <a:buFont typeface="Wingdings" panose="05000000000000000000" pitchFamily="2" charset="2"/>
                        <a:buChar char="l"/>
                      </a:pPr>
                      <a:r>
                        <a:rPr kumimoji="1" lang="en-US" altLang="ja-JP" sz="1300" dirty="0">
                          <a:latin typeface="Meiryo UI" panose="020B0604030504040204" pitchFamily="50" charset="-128"/>
                          <a:ea typeface="Meiryo UI" panose="020B0604030504040204" pitchFamily="50" charset="-128"/>
                        </a:rPr>
                        <a:t>KRAFTIA</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Former </a:t>
                      </a:r>
                      <a:r>
                        <a:rPr kumimoji="1" lang="ja-JP" altLang="en-US" sz="1300" dirty="0">
                          <a:latin typeface="Meiryo UI" panose="020B0604030504040204" pitchFamily="50" charset="-128"/>
                          <a:ea typeface="Meiryo UI" panose="020B0604030504040204" pitchFamily="50" charset="-128"/>
                        </a:rPr>
                        <a:t>Kyushu Electric）</a:t>
                      </a:r>
                      <a:endParaRPr kumimoji="1" lang="en-US" altLang="ja-JP" sz="13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300" dirty="0">
                          <a:latin typeface="Meiryo UI" panose="020B0604030504040204" pitchFamily="50" charset="-128"/>
                          <a:ea typeface="Meiryo UI" panose="020B0604030504040204" pitchFamily="50" charset="-128"/>
                        </a:rPr>
                        <a:t>Furukawa Battery</a:t>
                      </a:r>
                      <a:r>
                        <a:rPr kumimoji="1" lang="en-US" altLang="ja-JP" sz="1300" dirty="0">
                          <a:latin typeface="Meiryo UI" panose="020B0604030504040204" pitchFamily="50" charset="-128"/>
                          <a:ea typeface="Meiryo UI" panose="020B0604030504040204" pitchFamily="50" charset="-128"/>
                        </a:rPr>
                        <a:t> </a:t>
                      </a:r>
                      <a:endParaRPr kumimoji="1" lang="ja-JP" altLang="en-US" sz="1300" dirty="0">
                        <a:latin typeface="Meiryo UI" panose="020B0604030504040204" pitchFamily="50" charset="-128"/>
                        <a:ea typeface="Meiryo UI" panose="020B0604030504040204" pitchFamily="50" charset="-128"/>
                      </a:endParaRPr>
                    </a:p>
                  </a:txBody>
                  <a:tcPr marL="36000" marR="36000" marT="37148" marB="3714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38919549"/>
                  </a:ext>
                </a:extLst>
              </a:tr>
              <a:tr h="650579">
                <a:tc>
                  <a:txBody>
                    <a:bodyPr/>
                    <a:lstStyle/>
                    <a:p>
                      <a:r>
                        <a:rPr kumimoji="1" lang="en-US" altLang="ja-JP" sz="1300" b="0" dirty="0">
                          <a:latin typeface="Meiryo UI" panose="020B0604030504040204" pitchFamily="50" charset="-128"/>
                          <a:ea typeface="Meiryo UI" panose="020B0604030504040204" pitchFamily="50" charset="-128"/>
                        </a:rPr>
                        <a:t>CCUS (forcusing on Carbon Recycling)</a:t>
                      </a:r>
                    </a:p>
                  </a:txBody>
                  <a:tcPr marL="36000" marR="36000" marT="37148" marB="37148" anchor="ctr"/>
                </a:tc>
                <a:tc>
                  <a:txBody>
                    <a:bodyPr/>
                    <a:lstStyle/>
                    <a:p>
                      <a:pPr marL="175895" indent="-175895">
                        <a:buFont typeface="Wingdings" panose="05000000000000000000" pitchFamily="2" charset="2"/>
                        <a:buChar char="l"/>
                        <a:tabLst>
                          <a:tab pos="176213" algn="l"/>
                        </a:tabLst>
                      </a:pPr>
                      <a:r>
                        <a:rPr kumimoji="1" lang="en-US" altLang="ja-JP" sz="1300" dirty="0">
                          <a:latin typeface="+mn-lt"/>
                          <a:ea typeface="+mn-ea"/>
                        </a:rPr>
                        <a:t> Conducts awareness and outreach activities aimed at building cooperative relationships with ASEAN countries to expand carbon recycling, which involves capturing and reusing CO2.</a:t>
                      </a:r>
                      <a:endParaRPr kumimoji="1" lang="en-US" altLang="ja-JP" sz="1300" dirty="0">
                        <a:latin typeface="Meiryo UI"/>
                        <a:ea typeface="Meiryo UI"/>
                      </a:endParaRPr>
                    </a:p>
                  </a:txBody>
                  <a:tcPr marL="36000" marR="36000" marT="37148" marB="37148" anchor="ctr"/>
                </a:tc>
                <a:tc>
                  <a:txBody>
                    <a:bodyPr/>
                    <a:lstStyle/>
                    <a:p>
                      <a:pPr marL="171450" indent="-171450">
                        <a:buFont typeface="Wingdings" panose="05000000000000000000" pitchFamily="2" charset="2"/>
                        <a:buChar char="l"/>
                      </a:pPr>
                      <a:r>
                        <a:rPr kumimoji="1" lang="en-US" altLang="ja-JP" sz="1300" dirty="0">
                          <a:latin typeface="Meiryo UI" panose="020B0604030504040204" pitchFamily="50" charset="-128"/>
                          <a:ea typeface="Meiryo UI" panose="020B0604030504040204" pitchFamily="50" charset="-128"/>
                        </a:rPr>
                        <a:t>Carbon Recycling Fund </a:t>
                      </a:r>
                      <a:endParaRPr kumimoji="1" lang="ja-JP" altLang="en-US" sz="1300" dirty="0">
                        <a:latin typeface="Meiryo UI" panose="020B0604030504040204" pitchFamily="50" charset="-128"/>
                        <a:ea typeface="Meiryo UI" panose="020B0604030504040204" pitchFamily="50" charset="-128"/>
                      </a:endParaRPr>
                    </a:p>
                  </a:txBody>
                  <a:tcPr marL="36000" marR="36000" marT="37148" marB="37148" anchor="ctr"/>
                </a:tc>
                <a:extLst>
                  <a:ext uri="{0D108BD9-81ED-4DB2-BD59-A6C34878D82A}">
                    <a16:rowId xmlns:a16="http://schemas.microsoft.com/office/drawing/2014/main" val="2030530731"/>
                  </a:ext>
                </a:extLst>
              </a:tr>
              <a:tr h="648407">
                <a:tc>
                  <a:txBody>
                    <a:bodyPr/>
                    <a:lstStyle/>
                    <a:p>
                      <a:r>
                        <a:rPr kumimoji="1" lang="en-US" altLang="ja-JP" sz="1300" b="0" dirty="0">
                          <a:latin typeface="Meiryo UI" panose="020B0604030504040204" pitchFamily="50" charset="-128"/>
                          <a:ea typeface="Meiryo UI" panose="020B0604030504040204" pitchFamily="50" charset="-128"/>
                        </a:rPr>
                        <a:t>F</a:t>
                      </a:r>
                      <a:r>
                        <a:rPr kumimoji="1" lang="ja-JP" altLang="en-US" sz="1300" b="0" dirty="0">
                          <a:latin typeface="Meiryo UI" panose="020B0604030504040204" pitchFamily="50" charset="-128"/>
                          <a:ea typeface="Meiryo UI" panose="020B0604030504040204" pitchFamily="50" charset="-128"/>
                        </a:rPr>
                        <a:t>inance</a:t>
                      </a:r>
                    </a:p>
                  </a:txBody>
                  <a:tcPr marL="36000" marR="36000" marT="37148" marB="37148" anchor="ctr"/>
                </a:tc>
                <a:tc>
                  <a:txBody>
                    <a:bodyPr/>
                    <a:lstStyle/>
                    <a:p>
                      <a:pPr marL="176213" indent="-176213">
                        <a:buFont typeface="Wingdings" panose="05000000000000000000" pitchFamily="2" charset="2"/>
                        <a:buChar char="l"/>
                      </a:pPr>
                      <a:r>
                        <a:rPr kumimoji="1" lang="en-US" altLang="ja-JP" sz="1300" dirty="0">
                          <a:latin typeface="Meiryo UI" panose="020B0604030504040204" pitchFamily="50" charset="-128"/>
                          <a:ea typeface="Meiryo UI" panose="020B0604030504040204" pitchFamily="50" charset="-128"/>
                        </a:rPr>
                        <a:t>I</a:t>
                      </a:r>
                      <a:r>
                        <a:rPr kumimoji="1" lang="ja-JP" altLang="en-US" sz="1300" dirty="0">
                          <a:latin typeface="Meiryo UI" panose="020B0604030504040204" pitchFamily="50" charset="-128"/>
                          <a:ea typeface="Meiryo UI" panose="020B0604030504040204" pitchFamily="50" charset="-128"/>
                        </a:rPr>
                        <a:t>dentify the needs of local financial institutions, organize seminars, and support the formulation of financial instruments for the introduction of decarbonization technologies.</a:t>
                      </a:r>
                    </a:p>
                  </a:txBody>
                  <a:tcPr marL="36000" marR="36000" marT="37148" marB="37148" anchor="ctr"/>
                </a:tc>
                <a:tc>
                  <a:txBody>
                    <a:bodyPr/>
                    <a:lstStyle/>
                    <a:p>
                      <a:pPr marL="171450" indent="-171450">
                        <a:buFont typeface="Wingdings" panose="05000000000000000000" pitchFamily="2" charset="2"/>
                        <a:buChar char="l"/>
                      </a:pPr>
                      <a:r>
                        <a:rPr kumimoji="1" lang="en-US" altLang="ja-JP" sz="1300" dirty="0">
                          <a:latin typeface="Meiryo UI"/>
                          <a:ea typeface="Meiryo UI"/>
                        </a:rPr>
                        <a:t>Asia-Pacific Development Finance Institutions Association</a:t>
                      </a:r>
                      <a:r>
                        <a:rPr kumimoji="1" lang="ja-JP" altLang="en-US" sz="1300" dirty="0">
                          <a:latin typeface="Meiryo UI"/>
                          <a:ea typeface="Meiryo UI"/>
                        </a:rPr>
                        <a:t>（</a:t>
                      </a:r>
                      <a:r>
                        <a:rPr kumimoji="1" lang="en-US" altLang="ja-JP" sz="1300" dirty="0">
                          <a:latin typeface="Meiryo UI"/>
                          <a:ea typeface="Meiryo UI"/>
                        </a:rPr>
                        <a:t>ADFIAP</a:t>
                      </a:r>
                      <a:r>
                        <a:rPr kumimoji="1" lang="ja-JP" altLang="en-US" sz="1300" dirty="0">
                          <a:latin typeface="Meiryo UI"/>
                          <a:ea typeface="Meiryo UI"/>
                        </a:rPr>
                        <a:t>）</a:t>
                      </a:r>
                    </a:p>
                  </a:txBody>
                  <a:tcPr marL="36000" marR="36000" marT="37148" marB="37148" anchor="ctr"/>
                </a:tc>
                <a:extLst>
                  <a:ext uri="{0D108BD9-81ED-4DB2-BD59-A6C34878D82A}">
                    <a16:rowId xmlns:a16="http://schemas.microsoft.com/office/drawing/2014/main" val="1910878652"/>
                  </a:ext>
                </a:extLst>
              </a:tr>
            </a:tbl>
          </a:graphicData>
        </a:graphic>
      </p:graphicFrame>
    </p:spTree>
    <p:extLst>
      <p:ext uri="{BB962C8B-B14F-4D97-AF65-F5344CB8AC3E}">
        <p14:creationId xmlns:p14="http://schemas.microsoft.com/office/powerpoint/2010/main" val="419948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35647-E417-F015-812E-ACAF17C0909C}"/>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EC6D7B9-EE68-1707-877F-A89572335DE6}"/>
              </a:ext>
            </a:extLst>
          </p:cNvPr>
          <p:cNvSpPr txBox="1"/>
          <p:nvPr/>
        </p:nvSpPr>
        <p:spPr>
          <a:xfrm>
            <a:off x="6133641" y="1283208"/>
            <a:ext cx="5666442" cy="2534916"/>
          </a:xfrm>
          <a:prstGeom prst="rect">
            <a:avLst/>
          </a:prstGeom>
          <a:noFill/>
        </p:spPr>
        <p:style>
          <a:lnRef idx="2">
            <a:schemeClr val="dk1"/>
          </a:lnRef>
          <a:fillRef idx="1">
            <a:schemeClr val="lt1"/>
          </a:fillRef>
          <a:effectRef idx="0">
            <a:schemeClr val="dk1"/>
          </a:effectRef>
          <a:fontRef idx="minor">
            <a:schemeClr val="dk1"/>
          </a:fontRef>
        </p:style>
        <p:txBody>
          <a:bodyPr wrap="square" lIns="72000" tIns="36000" rIns="72000" bIns="36000" rtlCol="0">
            <a:spAutoFit/>
          </a:bodyPr>
          <a:lstStyle/>
          <a:p>
            <a:pPr algn="l"/>
            <a:endParaRPr kumimoji="1"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11 partner countries: ASEAN, Australia and Japan</a:t>
            </a: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Goal: To share a common </a:t>
            </a:r>
            <a:r>
              <a:rPr lang="ja-JP" altLang="en-US" sz="1600" dirty="0">
                <a:latin typeface="+mn-ea"/>
                <a:cs typeface="Meiryo UI" panose="020B0604030504040204" pitchFamily="50" charset="-128"/>
              </a:rPr>
              <a:t>　　　　　　　　　　　　　　　　　　　　　　　　　　　　</a:t>
            </a:r>
            <a:r>
              <a:rPr lang="en-US" altLang="ja-JP" sz="1600" dirty="0">
                <a:latin typeface="+mn-ea"/>
                <a:cs typeface="Meiryo UI" panose="020B0604030504040204" pitchFamily="50" charset="-128"/>
              </a:rPr>
              <a:t>objective of carbon neutrality </a:t>
            </a:r>
            <a:r>
              <a:rPr lang="ja-JP" altLang="en-US" sz="1600" dirty="0">
                <a:latin typeface="+mn-ea"/>
                <a:cs typeface="Meiryo UI" panose="020B0604030504040204" pitchFamily="50" charset="-128"/>
              </a:rPr>
              <a:t>　　　　　　　　　　　　　　　　　　　　　　　</a:t>
            </a:r>
            <a:r>
              <a:rPr lang="en-US" altLang="ja-JP" sz="1600" dirty="0">
                <a:latin typeface="+mn-ea"/>
                <a:cs typeface="Meiryo UI" panose="020B0604030504040204" pitchFamily="50" charset="-128"/>
              </a:rPr>
              <a:t>and collaborate </a:t>
            </a:r>
            <a:r>
              <a:rPr lang="ja-JP" altLang="en-US" sz="1600" dirty="0">
                <a:latin typeface="+mn-ea"/>
                <a:cs typeface="Meiryo UI" panose="020B0604030504040204" pitchFamily="50" charset="-128"/>
              </a:rPr>
              <a:t>　　　　　　　　　　　　　　　　　　　　　　　　　　　　　　　　　　</a:t>
            </a:r>
            <a:r>
              <a:rPr lang="en-US" altLang="ja-JP" sz="1600" dirty="0">
                <a:latin typeface="+mn-ea"/>
                <a:cs typeface="Meiryo UI" panose="020B0604030504040204" pitchFamily="50" charset="-128"/>
              </a:rPr>
              <a:t>on a realistic transition </a:t>
            </a:r>
            <a:r>
              <a:rPr lang="ja-JP" altLang="en-US" sz="1600" dirty="0">
                <a:latin typeface="+mn-ea"/>
                <a:cs typeface="Meiryo UI" panose="020B0604030504040204" pitchFamily="50" charset="-128"/>
              </a:rPr>
              <a:t>　　　　　　　　　　　　　　　　　　　　　　　　　　　　　</a:t>
            </a:r>
            <a:r>
              <a:rPr lang="en-US" altLang="ja-JP" sz="1600" dirty="0">
                <a:latin typeface="+mn-ea"/>
                <a:cs typeface="Meiryo UI" panose="020B0604030504040204" pitchFamily="50" charset="-128"/>
              </a:rPr>
              <a:t>through various pathways</a:t>
            </a: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540+ tangible projects</a:t>
            </a:r>
            <a:endParaRPr kumimoji="1" lang="ja-JP" altLang="en-US" sz="1600" dirty="0">
              <a:latin typeface="+mn-ea"/>
              <a:cs typeface="Meiryo UI" panose="020B0604030504040204" pitchFamily="50" charset="-128"/>
            </a:endParaRPr>
          </a:p>
        </p:txBody>
      </p:sp>
      <p:sp>
        <p:nvSpPr>
          <p:cNvPr id="4" name="スライド番号プレースホルダー 1">
            <a:extLst>
              <a:ext uri="{FF2B5EF4-FFF2-40B4-BE49-F238E27FC236}">
                <a16:creationId xmlns:a16="http://schemas.microsoft.com/office/drawing/2014/main" id="{758657B7-7DD9-9CBD-C10E-56351CC795DF}"/>
              </a:ext>
            </a:extLst>
          </p:cNvPr>
          <p:cNvSpPr>
            <a:spLocks noGrp="1"/>
          </p:cNvSpPr>
          <p:nvPr>
            <p:ph type="sldNum" sz="quarter" idx="12"/>
          </p:nvPr>
        </p:nvSpPr>
        <p:spPr/>
        <p:txBody>
          <a:bodyPr lIns="72000" tIns="72000" rIns="72000" bIns="72000"/>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0" lang="en-US" altLang="ja-JP"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CFA12D81-C311-9314-8DEA-97C6FBA47566}"/>
              </a:ext>
            </a:extLst>
          </p:cNvPr>
          <p:cNvSpPr txBox="1">
            <a:spLocks noGrp="1"/>
          </p:cNvSpPr>
          <p:nvPr>
            <p:ph type="title"/>
          </p:nvPr>
        </p:nvSpPr>
        <p:spPr>
          <a:xfrm>
            <a:off x="328612" y="113838"/>
            <a:ext cx="11534776" cy="515901"/>
          </a:xfrm>
          <a:prstGeom prst="rect">
            <a:avLst/>
          </a:prstGeom>
        </p:spPr>
        <p:txBody>
          <a:bodyPr vert="horz" wrap="square" lIns="72000" tIns="36000" rIns="72000" bIns="36000" rtlCol="0" anchor="ctr" anchorCtr="0">
            <a:spAutoFit/>
          </a:bodyPr>
          <a:lstStyle/>
          <a:p>
            <a:pPr>
              <a:spcBef>
                <a:spcPts val="95"/>
              </a:spcBef>
            </a:pPr>
            <a:r>
              <a:rPr lang="en-US" altLang="ja-JP" sz="3200" b="0" dirty="0">
                <a:latin typeface="Meiryo UI" panose="020B0604030504040204" pitchFamily="50" charset="-128"/>
                <a:ea typeface="Meiryo UI" panose="020B0604030504040204" pitchFamily="50" charset="-128"/>
                <a:cs typeface="メイリオ"/>
              </a:rPr>
              <a:t>Cooperation for Decarbonization in ASEAN</a:t>
            </a:r>
            <a:endParaRPr sz="3200" b="0" dirty="0">
              <a:latin typeface="Meiryo UI" panose="020B0604030504040204" pitchFamily="50" charset="-128"/>
              <a:ea typeface="Meiryo UI" panose="020B0604030504040204" pitchFamily="50" charset="-128"/>
              <a:cs typeface="メイリオ"/>
            </a:endParaRPr>
          </a:p>
        </p:txBody>
      </p:sp>
      <p:sp>
        <p:nvSpPr>
          <p:cNvPr id="5" name="テキスト ボックス 4">
            <a:extLst>
              <a:ext uri="{FF2B5EF4-FFF2-40B4-BE49-F238E27FC236}">
                <a16:creationId xmlns:a16="http://schemas.microsoft.com/office/drawing/2014/main" id="{4A28F7F0-68D0-F5B1-8FF1-E20BA5BAECBE}"/>
              </a:ext>
            </a:extLst>
          </p:cNvPr>
          <p:cNvSpPr txBox="1"/>
          <p:nvPr/>
        </p:nvSpPr>
        <p:spPr>
          <a:xfrm>
            <a:off x="6133641" y="4247060"/>
            <a:ext cx="5666442" cy="2520000"/>
          </a:xfrm>
          <a:prstGeom prst="rect">
            <a:avLst/>
          </a:prstGeom>
          <a:noFill/>
        </p:spPr>
        <p:style>
          <a:lnRef idx="2">
            <a:schemeClr val="dk1"/>
          </a:lnRef>
          <a:fillRef idx="1">
            <a:schemeClr val="lt1"/>
          </a:fillRef>
          <a:effectRef idx="0">
            <a:schemeClr val="dk1"/>
          </a:effectRef>
          <a:fontRef idx="minor">
            <a:schemeClr val="dk1"/>
          </a:fontRef>
        </p:style>
        <p:txBody>
          <a:bodyPr wrap="square" lIns="72000" tIns="36000" rIns="72000" bIns="36000" rtlCol="0">
            <a:spAutoFit/>
          </a:bodyPr>
          <a:lstStyle/>
          <a:p>
            <a:pPr algn="l"/>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Partner countries are                                                     mainly in the ASEAN.</a:t>
            </a:r>
          </a:p>
          <a:p>
            <a:pPr marL="285750" indent="-285750" algn="l">
              <a:buFont typeface="Wingdings" panose="05000000000000000000" pitchFamily="2" charset="2"/>
              <a:buChar char="l"/>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l"/>
            </a:pP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The achieved GHG emission reductions or removals through Japanese technology and finance will be shared as JCM credits between the partner countries</a:t>
            </a:r>
          </a:p>
          <a:p>
            <a:pPr marL="285750" indent="-285750" algn="l">
              <a:buFont typeface="Wingdings" panose="05000000000000000000" pitchFamily="2" charset="2"/>
              <a:buChar char="l"/>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l"/>
            </a:pP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32 partner countries and 300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JCM projects</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テキスト&#10;&#10;AI 生成コンテンツは誤りを含む可能性があります。">
            <a:extLst>
              <a:ext uri="{FF2B5EF4-FFF2-40B4-BE49-F238E27FC236}">
                <a16:creationId xmlns:a16="http://schemas.microsoft.com/office/drawing/2014/main" id="{797C28A4-DC93-14A2-F2F9-C1EFB8EFD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684" y="4546556"/>
            <a:ext cx="2520052" cy="555824"/>
          </a:xfrm>
          <a:prstGeom prst="rect">
            <a:avLst/>
          </a:prstGeom>
        </p:spPr>
      </p:pic>
      <p:sp>
        <p:nvSpPr>
          <p:cNvPr id="11" name="TextBox 5">
            <a:extLst>
              <a:ext uri="{FF2B5EF4-FFF2-40B4-BE49-F238E27FC236}">
                <a16:creationId xmlns:a16="http://schemas.microsoft.com/office/drawing/2014/main" id="{32DEF580-8BC4-81E6-A455-99FC8E82DC36}"/>
              </a:ext>
            </a:extLst>
          </p:cNvPr>
          <p:cNvSpPr txBox="1">
            <a:spLocks/>
          </p:cNvSpPr>
          <p:nvPr/>
        </p:nvSpPr>
        <p:spPr>
          <a:xfrm>
            <a:off x="6418924" y="3858169"/>
            <a:ext cx="5095875" cy="598883"/>
          </a:xfrm>
          <a:prstGeom prst="rect">
            <a:avLst/>
          </a:prstGeom>
          <a:solidFill>
            <a:srgbClr val="01AFDC"/>
          </a:solidFill>
          <a:ln>
            <a:noFill/>
          </a:ln>
        </p:spPr>
        <p:style>
          <a:lnRef idx="0">
            <a:scrgbClr r="0" g="0" b="0"/>
          </a:lnRef>
          <a:fillRef idx="0">
            <a:scrgbClr r="0" g="0" b="0"/>
          </a:fillRef>
          <a:effectRef idx="0">
            <a:scrgbClr r="0" g="0" b="0"/>
          </a:effectRef>
          <a:fontRef idx="minor">
            <a:schemeClr val="lt1"/>
          </a:fontRef>
        </p:style>
        <p:txBody>
          <a:bodyPr vert="horz" wrap="square" lIns="0" tIns="0" rIns="0" bIns="0" rtlCol="0" anchor="ctr">
            <a:noAutofit/>
          </a:bodyPr>
          <a:lstStyle/>
          <a:p>
            <a:pPr lvl="0" algn="ctr" defTabSz="742951">
              <a:spcBef>
                <a:spcPts val="244"/>
              </a:spcBef>
              <a:spcAft>
                <a:spcPts val="244"/>
              </a:spcAft>
              <a:defRPr/>
            </a:pPr>
            <a:r>
              <a:rPr kumimoji="0" lang="en-US" altLang="ja-JP" b="1" dirty="0">
                <a:solidFill>
                  <a:srgbClr val="FEFFFF"/>
                </a:solidFill>
                <a:latin typeface="Meiryo UI" panose="020B0604030504040204" pitchFamily="50" charset="-128"/>
                <a:ea typeface="Meiryo UI" panose="020B0604030504040204" pitchFamily="50" charset="-128"/>
              </a:rPr>
              <a:t>   The Joint Crediting Mechanism (JCM)</a:t>
            </a:r>
            <a:endParaRPr kumimoji="0" lang="en-US" b="1" i="0" u="none" strike="noStrike" kern="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endParaRPr>
          </a:p>
        </p:txBody>
      </p:sp>
      <p:sp>
        <p:nvSpPr>
          <p:cNvPr id="12" name="TextBox 5">
            <a:extLst>
              <a:ext uri="{FF2B5EF4-FFF2-40B4-BE49-F238E27FC236}">
                <a16:creationId xmlns:a16="http://schemas.microsoft.com/office/drawing/2014/main" id="{A3F72306-3330-039B-D0B0-98ADF82D7F19}"/>
              </a:ext>
            </a:extLst>
          </p:cNvPr>
          <p:cNvSpPr txBox="1">
            <a:spLocks/>
          </p:cNvSpPr>
          <p:nvPr/>
        </p:nvSpPr>
        <p:spPr>
          <a:xfrm>
            <a:off x="6429375" y="894360"/>
            <a:ext cx="5095875" cy="598883"/>
          </a:xfrm>
          <a:prstGeom prst="rect">
            <a:avLst/>
          </a:prstGeom>
          <a:solidFill>
            <a:srgbClr val="01AFDC"/>
          </a:solidFill>
          <a:ln>
            <a:noFill/>
          </a:ln>
        </p:spPr>
        <p:style>
          <a:lnRef idx="2">
            <a:schemeClr val="accent3">
              <a:shade val="15000"/>
            </a:schemeClr>
          </a:lnRef>
          <a:fillRef idx="1">
            <a:schemeClr val="accent3"/>
          </a:fillRef>
          <a:effectRef idx="0">
            <a:schemeClr val="accent3"/>
          </a:effectRef>
          <a:fontRef idx="minor">
            <a:schemeClr val="lt1"/>
          </a:fontRef>
        </p:style>
        <p:txBody>
          <a:bodyPr vert="horz" wrap="square" lIns="0" tIns="0" rIns="0" bIns="0" rtlCol="0" anchor="ctr">
            <a:noAutofit/>
          </a:bodyPr>
          <a:lstStyle/>
          <a:p>
            <a:pPr marL="0" marR="0" lvl="0" indent="0" algn="ctr" defTabSz="742951" rtl="0" eaLnBrk="1" fontAlgn="auto" latinLnBrk="0" hangingPunct="1">
              <a:lnSpc>
                <a:spcPct val="100000"/>
              </a:lnSpc>
              <a:spcBef>
                <a:spcPts val="244"/>
              </a:spcBef>
              <a:spcAft>
                <a:spcPts val="244"/>
              </a:spcAft>
              <a:buClrTx/>
              <a:buSzTx/>
              <a:buFontTx/>
              <a:buNone/>
              <a:tabLst/>
              <a:defRPr/>
            </a:pPr>
            <a:r>
              <a:rPr kumimoji="0" lang="en-US" altLang="ja-JP"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Asia Zero Emission Community (AZEC)</a:t>
            </a:r>
          </a:p>
        </p:txBody>
      </p:sp>
      <p:pic>
        <p:nvPicPr>
          <p:cNvPr id="13" name="Picture 2" descr="第3回AZEC首脳会合出席者集合写真">
            <a:extLst>
              <a:ext uri="{FF2B5EF4-FFF2-40B4-BE49-F238E27FC236}">
                <a16:creationId xmlns:a16="http://schemas.microsoft.com/office/drawing/2014/main" id="{BEF5745F-21D1-1CA5-E924-2EFFDE4EE6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5286" y="2146712"/>
            <a:ext cx="2247729" cy="1499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DA619ABA-C43B-2D9B-BE97-EE7290A87D60}"/>
              </a:ext>
            </a:extLst>
          </p:cNvPr>
          <p:cNvSpPr txBox="1"/>
          <p:nvPr/>
        </p:nvSpPr>
        <p:spPr>
          <a:xfrm>
            <a:off x="328612" y="1273683"/>
            <a:ext cx="5666442" cy="5489571"/>
          </a:xfrm>
          <a:prstGeom prst="rect">
            <a:avLst/>
          </a:prstGeom>
          <a:noFill/>
        </p:spPr>
        <p:style>
          <a:lnRef idx="2">
            <a:schemeClr val="dk1"/>
          </a:lnRef>
          <a:fillRef idx="1">
            <a:schemeClr val="lt1"/>
          </a:fillRef>
          <a:effectRef idx="0">
            <a:schemeClr val="dk1"/>
          </a:effectRef>
          <a:fontRef idx="minor">
            <a:schemeClr val="dk1"/>
          </a:fontRef>
        </p:style>
        <p:txBody>
          <a:bodyPr wrap="square" lIns="72000" tIns="36000" rIns="72000" bIns="36000" rtlCol="0">
            <a:spAutoFit/>
          </a:bodyPr>
          <a:lstStyle/>
          <a:p>
            <a:pPr algn="l"/>
            <a:endParaRPr kumimoji="1"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A very flexible public-private initiative                        </a:t>
            </a:r>
            <a:r>
              <a:rPr lang="ja-JP" altLang="en-US" sz="1600" dirty="0">
                <a:latin typeface="+mn-ea"/>
                <a:cs typeface="Meiryo UI" panose="020B0604030504040204" pitchFamily="50" charset="-128"/>
              </a:rPr>
              <a:t>　</a:t>
            </a:r>
            <a:r>
              <a:rPr lang="en-US" altLang="ja-JP" sz="1600" dirty="0">
                <a:latin typeface="+mn-ea"/>
                <a:cs typeface="Meiryo UI" panose="020B0604030504040204" pitchFamily="50" charset="-128"/>
              </a:rPr>
              <a:t>for the</a:t>
            </a:r>
            <a:r>
              <a:rPr lang="ja-JP" altLang="en-US" sz="1600" dirty="0">
                <a:latin typeface="+mn-ea"/>
                <a:cs typeface="Meiryo UI" panose="020B0604030504040204" pitchFamily="50" charset="-128"/>
              </a:rPr>
              <a:t>　</a:t>
            </a:r>
            <a:r>
              <a:rPr lang="en-US" altLang="ja-JP" sz="1600" dirty="0">
                <a:latin typeface="+mn-ea"/>
                <a:cs typeface="Meiryo UI" panose="020B0604030504040204" pitchFamily="50" charset="-128"/>
              </a:rPr>
              <a:t>introduction of clean energy                                such as energy conservation and                               renewable energy in ASEAN. </a:t>
            </a:r>
          </a:p>
          <a:p>
            <a:pPr algn="l"/>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Aligning with the needs of ASEAN countries.</a:t>
            </a: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Working to expand networks and strengthen connections with various entities within ASEAN.</a:t>
            </a: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r>
              <a:rPr lang="en-US" altLang="ja-JP" sz="1600" dirty="0">
                <a:latin typeface="+mn-ea"/>
                <a:cs typeface="Meiryo UI" panose="020B0604030504040204" pitchFamily="50" charset="-128"/>
              </a:rPr>
              <a:t>Contribute to the ASEAN Plan of Action for Energy Cooperation (APAEC) 2026-2030 phase.</a:t>
            </a: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a:p>
            <a:pPr marL="285750" indent="-285750" algn="l">
              <a:buFont typeface="Wingdings" panose="05000000000000000000" pitchFamily="2" charset="2"/>
              <a:buChar char="l"/>
            </a:pPr>
            <a:endParaRPr lang="en-US" altLang="ja-JP" sz="1600" dirty="0">
              <a:latin typeface="+mn-ea"/>
              <a:cs typeface="Meiryo UI" panose="020B0604030504040204" pitchFamily="50" charset="-128"/>
            </a:endParaRPr>
          </a:p>
        </p:txBody>
      </p:sp>
      <p:sp>
        <p:nvSpPr>
          <p:cNvPr id="17" name="TextBox 5">
            <a:extLst>
              <a:ext uri="{FF2B5EF4-FFF2-40B4-BE49-F238E27FC236}">
                <a16:creationId xmlns:a16="http://schemas.microsoft.com/office/drawing/2014/main" id="{C0DB327C-26EE-15DC-5595-E35974F99FF9}"/>
              </a:ext>
            </a:extLst>
          </p:cNvPr>
          <p:cNvSpPr txBox="1">
            <a:spLocks/>
          </p:cNvSpPr>
          <p:nvPr/>
        </p:nvSpPr>
        <p:spPr>
          <a:xfrm>
            <a:off x="624346" y="894360"/>
            <a:ext cx="5095875" cy="598883"/>
          </a:xfrm>
          <a:prstGeom prst="rect">
            <a:avLst/>
          </a:prstGeom>
          <a:solidFill>
            <a:srgbClr val="01AFDC"/>
          </a:solidFill>
          <a:ln>
            <a:noFill/>
          </a:ln>
        </p:spPr>
        <p:style>
          <a:lnRef idx="2">
            <a:schemeClr val="accent3">
              <a:shade val="15000"/>
            </a:schemeClr>
          </a:lnRef>
          <a:fillRef idx="1">
            <a:schemeClr val="accent3"/>
          </a:fillRef>
          <a:effectRef idx="0">
            <a:schemeClr val="accent3"/>
          </a:effectRef>
          <a:fontRef idx="minor">
            <a:schemeClr val="lt1"/>
          </a:fontRef>
        </p:style>
        <p:txBody>
          <a:bodyPr vert="horz" wrap="square" lIns="0" tIns="0" rIns="0" bIns="0" rtlCol="0" anchor="ctr">
            <a:noAutofit/>
          </a:bodyPr>
          <a:lstStyle/>
          <a:p>
            <a:pPr marL="0" marR="0" lvl="0" indent="0" algn="ctr" defTabSz="742951" rtl="0" eaLnBrk="1" fontAlgn="auto" latinLnBrk="0" hangingPunct="1">
              <a:lnSpc>
                <a:spcPct val="100000"/>
              </a:lnSpc>
              <a:spcBef>
                <a:spcPts val="244"/>
              </a:spcBef>
              <a:spcAft>
                <a:spcPts val="244"/>
              </a:spcAft>
              <a:buClrTx/>
              <a:buSzTx/>
              <a:buFontTx/>
              <a:buNone/>
              <a:tabLst/>
              <a:defRPr/>
            </a:pPr>
            <a:r>
              <a:rPr kumimoji="0" lang="en-US" altLang="ja-JP"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Cleaner Energy Future Initiative for ASEAN (CEFIA)</a:t>
            </a:r>
          </a:p>
        </p:txBody>
      </p:sp>
      <p:pic>
        <p:nvPicPr>
          <p:cNvPr id="18" name="図 17">
            <a:extLst>
              <a:ext uri="{FF2B5EF4-FFF2-40B4-BE49-F238E27FC236}">
                <a16:creationId xmlns:a16="http://schemas.microsoft.com/office/drawing/2014/main" id="{214893E6-5EDA-24BB-C29E-9C46D1ED8FEB}"/>
              </a:ext>
            </a:extLst>
          </p:cNvPr>
          <p:cNvPicPr>
            <a:picLocks noChangeAspect="1"/>
          </p:cNvPicPr>
          <p:nvPr/>
        </p:nvPicPr>
        <p:blipFill rotWithShape="1">
          <a:blip r:embed="rId5"/>
          <a:srcRect t="11317" b="4907"/>
          <a:stretch/>
        </p:blipFill>
        <p:spPr>
          <a:xfrm>
            <a:off x="4629060" y="1566963"/>
            <a:ext cx="1212848" cy="1159497"/>
          </a:xfrm>
          <a:prstGeom prst="rect">
            <a:avLst/>
          </a:prstGeom>
        </p:spPr>
      </p:pic>
      <p:pic>
        <p:nvPicPr>
          <p:cNvPr id="2" name="38509C1C-E9CD-4B02-883C-9C8545AC0358" descr="PHOTO-2023-08-25-21-15-12.jpg">
            <a:extLst>
              <a:ext uri="{FF2B5EF4-FFF2-40B4-BE49-F238E27FC236}">
                <a16:creationId xmlns:a16="http://schemas.microsoft.com/office/drawing/2014/main" id="{9AA618EF-D766-14EC-0BD6-1FC202839A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926" b="7416"/>
          <a:stretch/>
        </p:blipFill>
        <p:spPr bwMode="auto">
          <a:xfrm>
            <a:off x="742950" y="4851563"/>
            <a:ext cx="2821515" cy="12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ホールに集まる人々&#10;&#10;自動的に生成された説明">
            <a:extLst>
              <a:ext uri="{FF2B5EF4-FFF2-40B4-BE49-F238E27FC236}">
                <a16:creationId xmlns:a16="http://schemas.microsoft.com/office/drawing/2014/main" id="{039CCE8F-8DBE-8B85-89C8-6BB483C89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6089" y="4853195"/>
            <a:ext cx="1847341" cy="1230792"/>
          </a:xfrm>
          <a:prstGeom prst="rect">
            <a:avLst/>
          </a:prstGeom>
        </p:spPr>
      </p:pic>
      <p:sp>
        <p:nvSpPr>
          <p:cNvPr id="7" name="テキスト ボックス 6">
            <a:extLst>
              <a:ext uri="{FF2B5EF4-FFF2-40B4-BE49-F238E27FC236}">
                <a16:creationId xmlns:a16="http://schemas.microsoft.com/office/drawing/2014/main" id="{F5C48FA5-A94C-3C10-B0AC-8A4411B9D598}"/>
              </a:ext>
            </a:extLst>
          </p:cNvPr>
          <p:cNvSpPr txBox="1"/>
          <p:nvPr/>
        </p:nvSpPr>
        <p:spPr>
          <a:xfrm>
            <a:off x="742950" y="6071679"/>
            <a:ext cx="2821515" cy="672867"/>
          </a:xfrm>
          <a:prstGeom prst="rect">
            <a:avLst/>
          </a:prstGeom>
          <a:noFill/>
        </p:spPr>
        <p:txBody>
          <a:bodyPr wrap="square" lIns="36000" tIns="36000" rIns="36000" bIns="36000" anchor="ctr" anchorCtr="0">
            <a:spAutoFit/>
          </a:bodyPr>
          <a:lstStyle/>
          <a:p>
            <a:pPr algn="ctr"/>
            <a:r>
              <a:rPr lang="en-US" altLang="ja-JP" sz="1300" dirty="0">
                <a:latin typeface="Meiryo UI" panose="020B0604030504040204" pitchFamily="50" charset="-128"/>
                <a:ea typeface="Meiryo UI" panose="020B0604030504040204" pitchFamily="50" charset="-128"/>
              </a:rPr>
              <a:t>5th CEFIA Forum</a:t>
            </a:r>
          </a:p>
          <a:p>
            <a:pPr algn="ctr"/>
            <a:r>
              <a:rPr lang="en-US" altLang="ja-JP" sz="1300" dirty="0">
                <a:latin typeface="Meiryo UI" panose="020B0604030504040204" pitchFamily="50" charset="-128"/>
                <a:ea typeface="Meiryo UI" panose="020B0604030504040204" pitchFamily="50" charset="-128"/>
              </a:rPr>
              <a:t>August 25, 2023 </a:t>
            </a:r>
          </a:p>
          <a:p>
            <a:pPr algn="ctr"/>
            <a:r>
              <a:rPr lang="en-US" altLang="ja-JP" sz="1300" dirty="0">
                <a:latin typeface="Meiryo UI" panose="020B0604030504040204" pitchFamily="50" charset="-128"/>
                <a:ea typeface="Meiryo UI" panose="020B0604030504040204" pitchFamily="50" charset="-128"/>
              </a:rPr>
              <a:t>Bali, Indonesia</a:t>
            </a:r>
          </a:p>
        </p:txBody>
      </p:sp>
      <p:sp>
        <p:nvSpPr>
          <p:cNvPr id="9" name="テキスト ボックス 8">
            <a:extLst>
              <a:ext uri="{FF2B5EF4-FFF2-40B4-BE49-F238E27FC236}">
                <a16:creationId xmlns:a16="http://schemas.microsoft.com/office/drawing/2014/main" id="{B3EB1CF9-660B-8771-95AA-05F14A187544}"/>
              </a:ext>
            </a:extLst>
          </p:cNvPr>
          <p:cNvSpPr txBox="1"/>
          <p:nvPr/>
        </p:nvSpPr>
        <p:spPr>
          <a:xfrm>
            <a:off x="3872880" y="6087187"/>
            <a:ext cx="1830550" cy="672867"/>
          </a:xfrm>
          <a:prstGeom prst="rect">
            <a:avLst/>
          </a:prstGeom>
          <a:noFill/>
        </p:spPr>
        <p:txBody>
          <a:bodyPr wrap="square" lIns="36000" tIns="36000" rIns="36000" bIns="36000" anchor="ctr" anchorCtr="0">
            <a:spAutoFit/>
          </a:bodyPr>
          <a:lstStyle/>
          <a:p>
            <a:pPr algn="ctr"/>
            <a:r>
              <a:rPr lang="en-US" altLang="ja-JP" sz="1300" dirty="0">
                <a:latin typeface="Meiryo UI" panose="020B0604030504040204" pitchFamily="50" charset="-128"/>
                <a:ea typeface="Meiryo UI" panose="020B0604030504040204" pitchFamily="50" charset="-128"/>
              </a:rPr>
              <a:t>6th CEFIA Forum </a:t>
            </a:r>
          </a:p>
          <a:p>
            <a:pPr algn="ctr"/>
            <a:r>
              <a:rPr lang="en-US" altLang="ja-JP" sz="1300" dirty="0">
                <a:latin typeface="Meiryo UI" panose="020B0604030504040204" pitchFamily="50" charset="-128"/>
                <a:ea typeface="Meiryo UI" panose="020B0604030504040204" pitchFamily="50" charset="-128"/>
              </a:rPr>
              <a:t>July 23, 2024  </a:t>
            </a:r>
          </a:p>
          <a:p>
            <a:pPr marL="0" lvl="1" algn="ctr">
              <a:spcAft>
                <a:spcPts val="600"/>
              </a:spcAft>
            </a:pPr>
            <a:r>
              <a:rPr lang="en-US" altLang="ja-JP" sz="1300" dirty="0">
                <a:latin typeface="Meiryo UI" panose="020B0604030504040204" pitchFamily="50" charset="-128"/>
                <a:ea typeface="Meiryo UI" panose="020B0604030504040204" pitchFamily="50" charset="-128"/>
              </a:rPr>
              <a:t>Bangkok, Thailand</a:t>
            </a:r>
          </a:p>
        </p:txBody>
      </p:sp>
    </p:spTree>
    <p:extLst>
      <p:ext uri="{BB962C8B-B14F-4D97-AF65-F5344CB8AC3E}">
        <p14:creationId xmlns:p14="http://schemas.microsoft.com/office/powerpoint/2010/main" val="111316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CA83-E1D3-5D97-FFFF-98BA0C59A742}"/>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400C69-9671-E464-623D-3FC95379A6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04" imgH="405" progId="TCLayout.ActiveDocument.1">
                  <p:embed/>
                </p:oleObj>
              </mc:Choice>
              <mc:Fallback>
                <p:oleObj name="think-cellスライド" r:id="rId3" imgW="404" imgH="405" progId="TCLayout.ActiveDocument.1">
                  <p:embed/>
                  <p:pic>
                    <p:nvPicPr>
                      <p:cNvPr id="11" name="think-cell data - do not delete" hidden="1">
                        <a:extLst>
                          <a:ext uri="{FF2B5EF4-FFF2-40B4-BE49-F238E27FC236}">
                            <a16:creationId xmlns:a16="http://schemas.microsoft.com/office/drawing/2014/main" id="{C7400C69-9671-E464-623D-3FC95379A6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テキスト プレースホルダー 7">
            <a:extLst>
              <a:ext uri="{FF2B5EF4-FFF2-40B4-BE49-F238E27FC236}">
                <a16:creationId xmlns:a16="http://schemas.microsoft.com/office/drawing/2014/main" id="{CF34F050-EEED-1535-7B62-A86E7A1C6D13}"/>
              </a:ext>
            </a:extLst>
          </p:cNvPr>
          <p:cNvSpPr txBox="1">
            <a:spLocks/>
          </p:cNvSpPr>
          <p:nvPr/>
        </p:nvSpPr>
        <p:spPr>
          <a:xfrm>
            <a:off x="443071" y="4688088"/>
            <a:ext cx="5157683" cy="318924"/>
          </a:xfrm>
          <a:prstGeom prst="rect">
            <a:avLst/>
          </a:prstGeom>
          <a:solidFill>
            <a:srgbClr val="016F96"/>
          </a:solidFill>
        </p:spPr>
        <p:txBody>
          <a:bodyPr vert="horz" wrap="square" lIns="72000" tIns="36000" rIns="72000" bIns="36000" rtlCol="0" anchor="ctr" anchorCtr="0">
            <a:spAutoFit/>
          </a:bodyPr>
          <a:lstStyle>
            <a:defPPr>
              <a:defRPr lang="ja-JP"/>
            </a:defPPr>
            <a:lvl1pPr marR="0" lvl="0" indent="0" defTabSz="914423" fontAlgn="auto">
              <a:lnSpc>
                <a:spcPct val="100000"/>
              </a:lnSpc>
              <a:spcBef>
                <a:spcPts val="600"/>
              </a:spcBef>
              <a:spcAft>
                <a:spcPts val="600"/>
              </a:spcAft>
              <a:buClr>
                <a:srgbClr val="002060"/>
              </a:buClr>
              <a:buSzTx/>
              <a:buFont typeface="Arial" panose="020B0604020202020204" pitchFamily="34" charset="0"/>
              <a:buNone/>
              <a:tabLst/>
              <a:defRPr sz="1600" b="1" i="0" u="none" strike="noStrike" cap="none" spc="0" normalizeH="0" baseline="0">
                <a:ln>
                  <a:noFill/>
                </a:ln>
                <a:solidFill>
                  <a:srgbClr val="FEFFFF"/>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solidFill>
                  <a:schemeClr val="bg1"/>
                </a:solidFill>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solidFill>
                  <a:schemeClr val="bg1"/>
                </a:solidFill>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pPr marL="0" marR="0" lvl="0" indent="0" algn="l" defTabSz="914423" rtl="0" eaLnBrk="1" fontAlgn="auto" latinLnBrk="0" hangingPunct="1">
              <a:lnSpc>
                <a:spcPct val="100000"/>
              </a:lnSpc>
              <a:spcBef>
                <a:spcPts val="600"/>
              </a:spcBef>
              <a:spcAft>
                <a:spcPts val="600"/>
              </a:spcAft>
              <a:buClr>
                <a:srgbClr val="002060"/>
              </a:buClr>
              <a:buSzTx/>
              <a:buFont typeface="Arial" panose="020B0604020202020204" pitchFamily="34" charset="0"/>
              <a:buNone/>
              <a:tabLst/>
              <a:defRPr/>
            </a:pPr>
            <a:r>
              <a:rPr kumimoji="1" lang="ja-JP" altLang="en-US"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rPr>
              <a:t> Program</a:t>
            </a:r>
            <a:endParaRPr kumimoji="1" lang="en-US" altLang="ja-JP"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endParaRPr>
          </a:p>
        </p:txBody>
      </p:sp>
      <p:sp>
        <p:nvSpPr>
          <p:cNvPr id="2" name="Text Placeholder 6">
            <a:extLst>
              <a:ext uri="{FF2B5EF4-FFF2-40B4-BE49-F238E27FC236}">
                <a16:creationId xmlns:a16="http://schemas.microsoft.com/office/drawing/2014/main" id="{E54E3FA1-3193-1EFC-E232-D85D3EAE84D3}"/>
              </a:ext>
            </a:extLst>
          </p:cNvPr>
          <p:cNvSpPr txBox="1">
            <a:spLocks/>
          </p:cNvSpPr>
          <p:nvPr/>
        </p:nvSpPr>
        <p:spPr>
          <a:xfrm>
            <a:off x="1735246" y="5099888"/>
            <a:ext cx="3865508" cy="1365365"/>
          </a:xfrm>
          <a:prstGeom prst="rect">
            <a:avLst/>
          </a:prstGeom>
          <a:noFill/>
        </p:spPr>
        <p:txBody>
          <a:bodyPr wrap="square" lIns="36000" tIns="36000" rIns="36000" bIns="36000" rtlCol="0">
            <a:spAutoFit/>
          </a:bodyPr>
          <a:lstStyle>
            <a:defPPr>
              <a:defRPr lang="ja-JP"/>
            </a:defPPr>
            <a:lvl1pPr marL="285750" indent="-285750">
              <a:buFont typeface="Arial" panose="020B0604020202020204" pitchFamily="34" charset="0"/>
              <a:buChar char="•"/>
              <a:defRPr sz="1600">
                <a:latin typeface="+mn-ea"/>
                <a:cs typeface="Meiryo UI"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Opening</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Session</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Initiatives of Existing Flagship Projects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Session</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Exploration of New Flagship Candidates and Emerging Technologies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Session 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Panel Discussion with Representatives from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ASEAN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Countries and METI</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Closing</a:t>
            </a:r>
          </a:p>
        </p:txBody>
      </p:sp>
      <p:sp>
        <p:nvSpPr>
          <p:cNvPr id="9" name="テキスト プレースホルダー 7">
            <a:extLst>
              <a:ext uri="{FF2B5EF4-FFF2-40B4-BE49-F238E27FC236}">
                <a16:creationId xmlns:a16="http://schemas.microsoft.com/office/drawing/2014/main" id="{DA0A0A77-F9CE-8E42-EAA6-6CF8FE718637}"/>
              </a:ext>
            </a:extLst>
          </p:cNvPr>
          <p:cNvSpPr txBox="1">
            <a:spLocks/>
          </p:cNvSpPr>
          <p:nvPr/>
        </p:nvSpPr>
        <p:spPr>
          <a:xfrm>
            <a:off x="5843266" y="3528351"/>
            <a:ext cx="2986410" cy="318924"/>
          </a:xfrm>
          <a:prstGeom prst="rect">
            <a:avLst/>
          </a:prstGeom>
          <a:solidFill>
            <a:srgbClr val="016F96"/>
          </a:solidFill>
        </p:spPr>
        <p:txBody>
          <a:bodyPr vert="horz" wrap="square" lIns="72000" tIns="36000" rIns="72000" bIns="36000" rtlCol="0" anchor="ctr" anchorCtr="0">
            <a:spAutoFit/>
          </a:bodyPr>
          <a:lstStyle>
            <a:defPPr>
              <a:defRPr lang="ja-JP"/>
            </a:defPPr>
            <a:lvl1pPr marR="0" lvl="0" indent="0" defTabSz="914423" fontAlgn="auto">
              <a:lnSpc>
                <a:spcPct val="100000"/>
              </a:lnSpc>
              <a:spcBef>
                <a:spcPts val="600"/>
              </a:spcBef>
              <a:spcAft>
                <a:spcPts val="600"/>
              </a:spcAft>
              <a:buClr>
                <a:srgbClr val="002060"/>
              </a:buClr>
              <a:buSzTx/>
              <a:buFont typeface="Arial" panose="020B0604020202020204" pitchFamily="34" charset="0"/>
              <a:buNone/>
              <a:tabLst/>
              <a:defRPr sz="1600" b="1" i="0" u="none" strike="noStrike" cap="none" spc="0" normalizeH="0" baseline="0">
                <a:ln>
                  <a:noFill/>
                </a:ln>
                <a:solidFill>
                  <a:srgbClr val="FEFFFF"/>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solidFill>
                  <a:schemeClr val="bg1"/>
                </a:solidFill>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solidFill>
                  <a:schemeClr val="bg1"/>
                </a:solidFill>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pPr marL="0" marR="0" lvl="0" indent="0" algn="l" defTabSz="914423" rtl="0" eaLnBrk="1" fontAlgn="auto" latinLnBrk="0" hangingPunct="1">
              <a:lnSpc>
                <a:spcPct val="100000"/>
              </a:lnSpc>
              <a:spcBef>
                <a:spcPts val="600"/>
              </a:spcBef>
              <a:spcAft>
                <a:spcPts val="600"/>
              </a:spcAft>
              <a:buClr>
                <a:srgbClr val="002060"/>
              </a:buClr>
              <a:buSzTx/>
              <a:buFont typeface="Arial" panose="020B0604020202020204" pitchFamily="34" charset="0"/>
              <a:buNone/>
              <a:tabLst/>
              <a:defRPr/>
            </a:pPr>
            <a:r>
              <a:rPr kumimoji="1" lang="ja-JP" altLang="en-US"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rPr>
              <a:t> Opening Attendees</a:t>
            </a:r>
            <a:endParaRPr kumimoji="1" lang="en-US" altLang="ja-JP"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endParaRPr>
          </a:p>
        </p:txBody>
      </p:sp>
      <p:sp>
        <p:nvSpPr>
          <p:cNvPr id="12" name="Text Placeholder 6">
            <a:extLst>
              <a:ext uri="{FF2B5EF4-FFF2-40B4-BE49-F238E27FC236}">
                <a16:creationId xmlns:a16="http://schemas.microsoft.com/office/drawing/2014/main" id="{35BFBD7D-E2F9-A5BD-0D59-0EEBC45DC9C2}"/>
              </a:ext>
            </a:extLst>
          </p:cNvPr>
          <p:cNvSpPr txBox="1">
            <a:spLocks/>
          </p:cNvSpPr>
          <p:nvPr/>
        </p:nvSpPr>
        <p:spPr>
          <a:xfrm>
            <a:off x="9072189" y="3826644"/>
            <a:ext cx="2676672" cy="934478"/>
          </a:xfrm>
          <a:prstGeom prst="rect">
            <a:avLst/>
          </a:prstGeom>
          <a:noFill/>
        </p:spPr>
        <p:txBody>
          <a:bodyPr wrap="square" lIns="36000" tIns="36000" rIns="36000" bIns="36000" rtlCol="0" anchor="ctr" anchorCtr="0">
            <a:spAutoFit/>
          </a:bodyPr>
          <a:lstStyle>
            <a:defPPr>
              <a:defRPr lang="ja-JP"/>
            </a:defPPr>
            <a:lvl1pPr marL="285750" indent="-285750">
              <a:buFont typeface="Arial" panose="020B0604020202020204" pitchFamily="34" charset="0"/>
              <a:buChar char="•"/>
              <a:defRPr sz="1600">
                <a:latin typeface="+mn-ea"/>
                <a:cs typeface="Meiryo UI"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Speakers: 24</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Online participants:</a:t>
            </a:r>
            <a:r>
              <a:rPr kumimoji="1" lang="ja-JP" altLang="en-US" sz="14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rPr>
              <a:t> 2</a:t>
            </a:r>
            <a:r>
              <a:rPr kumimoji="1" lang="en-US" altLang="ja-JP" sz="14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rPr>
              <a:t>3</a:t>
            </a:r>
            <a:endParaRPr kumimoji="1" lang="en-US" altLang="ja-JP" sz="14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(Number of pre-registered participants: 330)</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プレースホルダー 7">
            <a:extLst>
              <a:ext uri="{FF2B5EF4-FFF2-40B4-BE49-F238E27FC236}">
                <a16:creationId xmlns:a16="http://schemas.microsoft.com/office/drawing/2014/main" id="{65353CFE-0062-4CF9-6CA3-CDF087FB0C6F}"/>
              </a:ext>
            </a:extLst>
          </p:cNvPr>
          <p:cNvSpPr txBox="1">
            <a:spLocks/>
          </p:cNvSpPr>
          <p:nvPr/>
        </p:nvSpPr>
        <p:spPr>
          <a:xfrm>
            <a:off x="428624" y="3528351"/>
            <a:ext cx="5157684" cy="318924"/>
          </a:xfrm>
          <a:prstGeom prst="rect">
            <a:avLst/>
          </a:prstGeom>
          <a:solidFill>
            <a:srgbClr val="016F96"/>
          </a:solidFill>
        </p:spPr>
        <p:txBody>
          <a:bodyPr vert="horz" wrap="square" lIns="72000" tIns="36000" rIns="72000" bIns="36000" rtlCol="0" anchor="ctr" anchorCtr="0">
            <a:spAutoFit/>
          </a:bodyPr>
          <a:lstStyle>
            <a:defPPr>
              <a:defRPr lang="ja-JP"/>
            </a:defPPr>
            <a:lvl1pPr marR="0" lvl="0" indent="0" defTabSz="914423" fontAlgn="auto">
              <a:lnSpc>
                <a:spcPct val="100000"/>
              </a:lnSpc>
              <a:spcBef>
                <a:spcPts val="600"/>
              </a:spcBef>
              <a:spcAft>
                <a:spcPts val="600"/>
              </a:spcAft>
              <a:buClr>
                <a:srgbClr val="002060"/>
              </a:buClr>
              <a:buSzTx/>
              <a:buFont typeface="Arial" panose="020B0604020202020204" pitchFamily="34" charset="0"/>
              <a:buNone/>
              <a:tabLst/>
              <a:defRPr sz="1600" b="1" i="0" u="none" strike="noStrike" cap="none" spc="0" normalizeH="0" baseline="0">
                <a:ln>
                  <a:noFill/>
                </a:ln>
                <a:solidFill>
                  <a:srgbClr val="FEFFFF"/>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solidFill>
                  <a:schemeClr val="bg1"/>
                </a:solidFill>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solidFill>
                  <a:schemeClr val="bg1"/>
                </a:solidFill>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pPr marL="0" marR="0" lvl="0" indent="0" algn="l" defTabSz="914423" rtl="0" eaLnBrk="1" fontAlgn="auto" latinLnBrk="0" hangingPunct="1">
              <a:lnSpc>
                <a:spcPct val="100000"/>
              </a:lnSpc>
              <a:spcBef>
                <a:spcPts val="600"/>
              </a:spcBef>
              <a:spcAft>
                <a:spcPts val="600"/>
              </a:spcAft>
              <a:buClr>
                <a:srgbClr val="002060"/>
              </a:buClr>
              <a:buSzTx/>
              <a:buFont typeface="Arial" panose="020B0604020202020204" pitchFamily="34" charset="0"/>
              <a:buNone/>
              <a:tabLst/>
              <a:defRPr/>
            </a:pPr>
            <a:r>
              <a:rPr kumimoji="1" lang="ja-JP" altLang="en-US"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rPr>
              <a:t> Event Overview</a:t>
            </a:r>
            <a:endParaRPr kumimoji="1" lang="en-US" altLang="ja-JP"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endParaRPr>
          </a:p>
        </p:txBody>
      </p:sp>
      <p:sp>
        <p:nvSpPr>
          <p:cNvPr id="16" name="テキスト プレースホルダー 7">
            <a:extLst>
              <a:ext uri="{FF2B5EF4-FFF2-40B4-BE49-F238E27FC236}">
                <a16:creationId xmlns:a16="http://schemas.microsoft.com/office/drawing/2014/main" id="{92205F29-DCF5-2E4B-29ED-6B5D50577A0D}"/>
              </a:ext>
            </a:extLst>
          </p:cNvPr>
          <p:cNvSpPr txBox="1">
            <a:spLocks/>
          </p:cNvSpPr>
          <p:nvPr/>
        </p:nvSpPr>
        <p:spPr>
          <a:xfrm>
            <a:off x="9072239" y="3528351"/>
            <a:ext cx="2676621" cy="318924"/>
          </a:xfrm>
          <a:prstGeom prst="rect">
            <a:avLst/>
          </a:prstGeom>
          <a:solidFill>
            <a:srgbClr val="016F96"/>
          </a:solidFill>
        </p:spPr>
        <p:txBody>
          <a:bodyPr vert="horz" wrap="square" lIns="72000" tIns="36000" rIns="72000" bIns="36000" rtlCol="0" anchor="ctr" anchorCtr="0">
            <a:spAutoFit/>
          </a:bodyPr>
          <a:lstStyle>
            <a:defPPr>
              <a:defRPr lang="ja-JP"/>
            </a:defPPr>
            <a:lvl1pPr marR="0" lvl="0" indent="0" defTabSz="914423" fontAlgn="auto">
              <a:lnSpc>
                <a:spcPct val="100000"/>
              </a:lnSpc>
              <a:spcBef>
                <a:spcPts val="600"/>
              </a:spcBef>
              <a:spcAft>
                <a:spcPts val="600"/>
              </a:spcAft>
              <a:buClr>
                <a:srgbClr val="002060"/>
              </a:buClr>
              <a:buSzTx/>
              <a:buFont typeface="Arial" panose="020B0604020202020204" pitchFamily="34" charset="0"/>
              <a:buNone/>
              <a:tabLst/>
              <a:defRPr sz="1600" b="1" i="0" u="none" strike="noStrike" cap="none" spc="0" normalizeH="0" baseline="0">
                <a:ln>
                  <a:noFill/>
                </a:ln>
                <a:solidFill>
                  <a:srgbClr val="FEFFFF"/>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solidFill>
                  <a:schemeClr val="bg1"/>
                </a:solidFill>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solidFill>
                  <a:schemeClr val="bg1"/>
                </a:solidFill>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solidFill>
                  <a:schemeClr val="bg1"/>
                </a:solidFill>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pPr marL="0" marR="0" lvl="0" indent="0" algn="l" defTabSz="914423" rtl="0" eaLnBrk="1" fontAlgn="auto" latinLnBrk="0" hangingPunct="1">
              <a:lnSpc>
                <a:spcPct val="100000"/>
              </a:lnSpc>
              <a:spcBef>
                <a:spcPts val="600"/>
              </a:spcBef>
              <a:spcAft>
                <a:spcPts val="600"/>
              </a:spcAft>
              <a:buClr>
                <a:srgbClr val="002060"/>
              </a:buClr>
              <a:buSzTx/>
              <a:buFont typeface="Arial" panose="020B0604020202020204" pitchFamily="34" charset="0"/>
              <a:buNone/>
              <a:tabLst/>
              <a:defRPr/>
            </a:pPr>
            <a:r>
              <a:rPr kumimoji="1" lang="ja-JP" altLang="en-US"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rPr>
              <a:t> Participants</a:t>
            </a:r>
            <a:endParaRPr kumimoji="1" lang="en-US" altLang="ja-JP" sz="1600" b="0"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endParaRPr>
          </a:p>
        </p:txBody>
      </p:sp>
      <p:sp>
        <p:nvSpPr>
          <p:cNvPr id="17" name="Text Placeholder 6">
            <a:extLst>
              <a:ext uri="{FF2B5EF4-FFF2-40B4-BE49-F238E27FC236}">
                <a16:creationId xmlns:a16="http://schemas.microsoft.com/office/drawing/2014/main" id="{05E08E1C-C68E-950C-396B-B4E75BB4703D}"/>
              </a:ext>
            </a:extLst>
          </p:cNvPr>
          <p:cNvSpPr txBox="1">
            <a:spLocks/>
          </p:cNvSpPr>
          <p:nvPr/>
        </p:nvSpPr>
        <p:spPr>
          <a:xfrm>
            <a:off x="428623" y="3861621"/>
            <a:ext cx="5157683" cy="811367"/>
          </a:xfrm>
          <a:prstGeom prst="rect">
            <a:avLst/>
          </a:prstGeom>
          <a:noFill/>
        </p:spPr>
        <p:txBody>
          <a:bodyPr wrap="square" lIns="36000" tIns="36000" rIns="36000" bIns="36000" rtlCol="0">
            <a:spAutoFit/>
          </a:bodyPr>
          <a:lstStyle>
            <a:defPPr>
              <a:defRPr lang="ja-JP"/>
            </a:defPPr>
            <a:lvl1pPr marL="285750" indent="-285750">
              <a:buFont typeface="Arial" panose="020B0604020202020204" pitchFamily="34" charset="0"/>
              <a:buChar char="•"/>
              <a:defRPr sz="1600">
                <a:latin typeface="+mn-ea"/>
                <a:cs typeface="Meiryo UI"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3663" marR="0" lvl="0" indent="-936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Date and Time: Wednesday, April 22, 2026,</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3:00 PM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7:30 PM  </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Organizers: Department of Energy of the Philippines,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ASEAN Centre for</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Energy (ACE)</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Ministry of Economy, Trade and Industry</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Format: Online</a:t>
            </a:r>
          </a:p>
        </p:txBody>
      </p:sp>
      <p:sp>
        <p:nvSpPr>
          <p:cNvPr id="18" name="Text Placeholder 6">
            <a:extLst>
              <a:ext uri="{FF2B5EF4-FFF2-40B4-BE49-F238E27FC236}">
                <a16:creationId xmlns:a16="http://schemas.microsoft.com/office/drawing/2014/main" id="{5107A50D-A53C-2F56-2E1A-29BE368D0E02}"/>
              </a:ext>
            </a:extLst>
          </p:cNvPr>
          <p:cNvSpPr txBox="1">
            <a:spLocks/>
          </p:cNvSpPr>
          <p:nvPr/>
        </p:nvSpPr>
        <p:spPr>
          <a:xfrm>
            <a:off x="5843266" y="3859180"/>
            <a:ext cx="2986410" cy="1088366"/>
          </a:xfrm>
          <a:prstGeom prst="rect">
            <a:avLst/>
          </a:prstGeom>
          <a:noFill/>
        </p:spPr>
        <p:txBody>
          <a:bodyPr wrap="square" lIns="36000" tIns="36000" rIns="36000" bIns="36000" rtlCol="0">
            <a:spAutoFit/>
          </a:bodyPr>
          <a:lstStyle>
            <a:defPPr>
              <a:defRPr lang="ja-JP"/>
            </a:defPPr>
            <a:lvl1pPr marL="285750" indent="-285750">
              <a:buFont typeface="Arial" panose="020B0604020202020204" pitchFamily="34" charset="0"/>
              <a:buChar char="•"/>
              <a:defRPr sz="1600">
                <a:latin typeface="+mn-ea"/>
                <a:cs typeface="Meiryo UI"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Opening Remarks:</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METI: </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Toshiyuki Ochi</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Parliamentary </a:t>
            </a:r>
            <a:r>
              <a:rPr kumimoji="1" lang="en-US" altLang="zh-TW"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Vice-Minister</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ACE: Razib Dawood,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Executive Director</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D</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OE,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Philippines</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rPr>
              <a:t>Felix William B. Fuentebella,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Undersecretary</a:t>
            </a:r>
          </a:p>
        </p:txBody>
      </p:sp>
      <p:pic>
        <p:nvPicPr>
          <p:cNvPr id="1026" name="Picture 2" descr="画像2">
            <a:extLst>
              <a:ext uri="{FF2B5EF4-FFF2-40B4-BE49-F238E27FC236}">
                <a16:creationId xmlns:a16="http://schemas.microsoft.com/office/drawing/2014/main" id="{E0551C0B-DF49-B46A-03E7-EE3F1E09A59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00730" y="4970572"/>
            <a:ext cx="3748130" cy="17232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図 5" descr="スーツを着た男性と文字の加工写真&#10;&#10;AI 生成コンテンツは誤りを含む可能性があります。">
            <a:extLst>
              <a:ext uri="{FF2B5EF4-FFF2-40B4-BE49-F238E27FC236}">
                <a16:creationId xmlns:a16="http://schemas.microsoft.com/office/drawing/2014/main" id="{8FBE805F-367A-1FED-FF1F-24B35C33009B}"/>
              </a:ext>
            </a:extLst>
          </p:cNvPr>
          <p:cNvPicPr>
            <a:picLocks noChangeAspect="1"/>
          </p:cNvPicPr>
          <p:nvPr/>
        </p:nvPicPr>
        <p:blipFill>
          <a:blip r:embed="rId6" cstate="print">
            <a:extLst>
              <a:ext uri="{28A0092B-C50C-407E-A947-70E740481C1C}">
                <a14:useLocalDpi xmlns:a14="http://schemas.microsoft.com/office/drawing/2010/main"/>
              </a:ext>
            </a:extLst>
          </a:blip>
          <a:srcRect l="2526"/>
          <a:stretch>
            <a:fillRect/>
          </a:stretch>
        </p:blipFill>
        <p:spPr>
          <a:xfrm>
            <a:off x="5708664" y="4959451"/>
            <a:ext cx="2111361" cy="1742096"/>
          </a:xfrm>
          <a:prstGeom prst="rect">
            <a:avLst/>
          </a:prstGeom>
        </p:spPr>
      </p:pic>
      <p:pic>
        <p:nvPicPr>
          <p:cNvPr id="8" name="図 7">
            <a:extLst>
              <a:ext uri="{FF2B5EF4-FFF2-40B4-BE49-F238E27FC236}">
                <a16:creationId xmlns:a16="http://schemas.microsoft.com/office/drawing/2014/main" id="{5A2C9DD7-2319-CE75-19C1-F343D1749D6D}"/>
              </a:ext>
            </a:extLst>
          </p:cNvPr>
          <p:cNvPicPr>
            <a:picLocks noChangeAspect="1"/>
          </p:cNvPicPr>
          <p:nvPr/>
        </p:nvPicPr>
        <p:blipFill>
          <a:blip r:embed="rId7"/>
          <a:stretch>
            <a:fillRect/>
          </a:stretch>
        </p:blipFill>
        <p:spPr>
          <a:xfrm>
            <a:off x="512490" y="5099888"/>
            <a:ext cx="1114846" cy="619610"/>
          </a:xfrm>
          <a:prstGeom prst="rect">
            <a:avLst/>
          </a:prstGeom>
        </p:spPr>
      </p:pic>
      <p:sp>
        <p:nvSpPr>
          <p:cNvPr id="10" name="テキスト ボックス 19">
            <a:extLst>
              <a:ext uri="{FF2B5EF4-FFF2-40B4-BE49-F238E27FC236}">
                <a16:creationId xmlns:a16="http://schemas.microsoft.com/office/drawing/2014/main" id="{0241879A-D76A-E72D-0EFC-1D065779D2DE}"/>
              </a:ext>
            </a:extLst>
          </p:cNvPr>
          <p:cNvSpPr txBox="1">
            <a:spLocks noChangeArrowheads="1"/>
          </p:cNvSpPr>
          <p:nvPr/>
        </p:nvSpPr>
        <p:spPr bwMode="auto">
          <a:xfrm>
            <a:off x="373928" y="5693874"/>
            <a:ext cx="1253408" cy="996033"/>
          </a:xfrm>
          <a:prstGeom prst="rect">
            <a:avLst/>
          </a:prstGeom>
          <a:noFill/>
          <a:ln w="19050">
            <a:noFill/>
            <a:miter lim="800000"/>
            <a:headEnd/>
            <a:tailEnd/>
          </a:ln>
          <a:extLst>
            <a:ext uri="{91240B29-F687-4F45-9708-019B960494DF}">
              <a14:hiddenLine xmlns:a14="http://schemas.microsoft.com/office/drawing/2010/main" w="19050">
                <a:solidFill>
                  <a:srgbClr val="0099FF"/>
                </a:solidFill>
                <a:miter lim="800000"/>
                <a:headEnd/>
                <a:tailEnd/>
              </a14:hiddenLine>
            </a:ext>
          </a:extLst>
        </p:spPr>
        <p:txBody>
          <a:bodyPr wrap="square" lIns="72000" tIns="36000" rIns="72000" bIns="36000" anchor="ctr" anchorCtr="0">
            <a:spAutoFit/>
          </a:bodyPr>
          <a:lstStyle/>
          <a:p>
            <a:pPr marL="0" marR="0" lvl="1" indent="0" algn="ctr" defTabSz="914400" rtl="0" eaLnBrk="1" fontAlgn="auto" latinLnBrk="0" hangingPunct="1">
              <a:lnSpc>
                <a:spcPct val="100000"/>
              </a:lnSpc>
              <a:spcBef>
                <a:spcPts val="0"/>
              </a:spcBef>
              <a:spcAft>
                <a:spcPts val="0"/>
              </a:spcAft>
              <a:buClr>
                <a:srgbClr val="626262"/>
              </a:buClr>
              <a:buSzTx/>
              <a:buFontTx/>
              <a:buNone/>
              <a:tabLst/>
              <a:defRPr/>
            </a:pPr>
            <a:r>
              <a:rPr kumimoji="1" lang="ja-JP" altLang="en-US"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rPr>
              <a:t> Host Country / Moderator</a:t>
            </a:r>
            <a:endParaRPr kumimoji="1" lang="en-US" altLang="ja-JP"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endParaRPr>
          </a:p>
          <a:p>
            <a:pPr marL="0" marR="0" lvl="1" indent="0" algn="ctr" defTabSz="914400" rtl="0" eaLnBrk="1" fontAlgn="auto" latinLnBrk="0" hangingPunct="1">
              <a:lnSpc>
                <a:spcPct val="100000"/>
              </a:lnSpc>
              <a:spcBef>
                <a:spcPts val="0"/>
              </a:spcBef>
              <a:spcAft>
                <a:spcPts val="0"/>
              </a:spcAft>
              <a:buClr>
                <a:srgbClr val="626262"/>
              </a:buClr>
              <a:buSzTx/>
              <a:buFontTx/>
              <a:buNone/>
              <a:tabLst/>
              <a:defRPr/>
            </a:pPr>
            <a:r>
              <a:rPr kumimoji="1" lang="ja-JP" altLang="en-US"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rPr>
              <a:t> Philippine Department of Energy</a:t>
            </a:r>
            <a:endParaRPr kumimoji="1" lang="en-US" altLang="ja-JP"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endParaRPr>
          </a:p>
          <a:p>
            <a:pPr marL="0" marR="0" lvl="1" indent="0" algn="ctr" defTabSz="914400" rtl="0" eaLnBrk="1" fontAlgn="auto" latinLnBrk="0" hangingPunct="1">
              <a:lnSpc>
                <a:spcPct val="100000"/>
              </a:lnSpc>
              <a:spcBef>
                <a:spcPts val="0"/>
              </a:spcBef>
              <a:spcAft>
                <a:spcPts val="0"/>
              </a:spcAft>
              <a:buClr>
                <a:srgbClr val="626262"/>
              </a:buClr>
              <a:buSzTx/>
              <a:buFontTx/>
              <a:buNone/>
              <a:tabLst/>
              <a:defRPr/>
            </a:pPr>
            <a:r>
              <a:rPr kumimoji="1" lang="ja-JP" altLang="en-US"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rPr>
              <a:t> (</a:t>
            </a:r>
            <a:r>
              <a:rPr kumimoji="1" lang="en-US" altLang="ja-JP"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rPr>
              <a:t>DOE</a:t>
            </a:r>
            <a:r>
              <a:rPr kumimoji="1" lang="ja-JP" altLang="en-US"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rPr>
              <a:t>)</a:t>
            </a:r>
            <a:endParaRPr kumimoji="1" lang="en-US" altLang="ja-JP" sz="1000" b="0" i="0" u="none" strike="noStrike" kern="1200" cap="none" spc="0" normalizeH="0" baseline="0" noProof="0" dirty="0">
              <a:ln>
                <a:noFill/>
              </a:ln>
              <a:solidFill>
                <a:srgbClr val="295E7E"/>
              </a:solidFill>
              <a:effectLst/>
              <a:uLnTx/>
              <a:uFillTx/>
              <a:latin typeface="Meiryo UI" panose="020B0604030504040204" pitchFamily="50" charset="-128"/>
              <a:ea typeface="Meiryo UI" panose="020B0604030504040204" pitchFamily="50" charset="-128"/>
              <a:cs typeface="Arial"/>
              <a:sym typeface="Meiryo UI" panose="020B0604030504040204" pitchFamily="50" charset="-128"/>
            </a:endParaRPr>
          </a:p>
        </p:txBody>
      </p:sp>
      <p:sp>
        <p:nvSpPr>
          <p:cNvPr id="15" name="タイトル 1">
            <a:extLst>
              <a:ext uri="{FF2B5EF4-FFF2-40B4-BE49-F238E27FC236}">
                <a16:creationId xmlns:a16="http://schemas.microsoft.com/office/drawing/2014/main" id="{4309F817-911D-BB9A-8EC5-856E1DB1B2CF}"/>
              </a:ext>
            </a:extLst>
          </p:cNvPr>
          <p:cNvSpPr>
            <a:spLocks noGrp="1"/>
          </p:cNvSpPr>
          <p:nvPr>
            <p:ph type="title"/>
          </p:nvPr>
        </p:nvSpPr>
        <p:spPr>
          <a:xfrm>
            <a:off x="428625" y="130331"/>
            <a:ext cx="11334750" cy="515901"/>
          </a:xfrm>
        </p:spPr>
        <p:txBody>
          <a:bodyPr vert="horz" wrap="square" lIns="72000" tIns="36000" rIns="72000" bIns="36000" rtlCol="0" anchor="ctr">
            <a:spAutoFit/>
          </a:bodyPr>
          <a:lstStyle/>
          <a:p>
            <a:r>
              <a:rPr lang="en-US" altLang="ja-JP" sz="3200" b="0" dirty="0">
                <a:latin typeface="Meiryo UI" panose="020B0604030504040204" pitchFamily="50" charset="-128"/>
                <a:ea typeface="Meiryo UI" panose="020B0604030504040204" pitchFamily="50" charset="-128"/>
              </a:rPr>
              <a:t>Summary of the Recently Held 9th CEFIA Forum</a:t>
            </a:r>
            <a:endParaRPr lang="en-US" sz="3200" b="0" dirty="0">
              <a:latin typeface="Meiryo UI" panose="020B0604030504040204" pitchFamily="50" charset="-128"/>
              <a:ea typeface="Meiryo UI" panose="020B0604030504040204" pitchFamily="50" charset="-128"/>
            </a:endParaRPr>
          </a:p>
        </p:txBody>
      </p:sp>
      <p:sp>
        <p:nvSpPr>
          <p:cNvPr id="19" name="object 51">
            <a:extLst>
              <a:ext uri="{FF2B5EF4-FFF2-40B4-BE49-F238E27FC236}">
                <a16:creationId xmlns:a16="http://schemas.microsoft.com/office/drawing/2014/main" id="{40EC1D52-6242-182E-6084-CA5A82F813A5}"/>
              </a:ext>
            </a:extLst>
          </p:cNvPr>
          <p:cNvSpPr txBox="1"/>
          <p:nvPr/>
        </p:nvSpPr>
        <p:spPr>
          <a:xfrm>
            <a:off x="428624" y="720800"/>
            <a:ext cx="11334750" cy="2689759"/>
          </a:xfrm>
          <a:prstGeom prst="rect">
            <a:avLst/>
          </a:prstGeom>
          <a:solidFill>
            <a:schemeClr val="bg1"/>
          </a:solidFill>
          <a:ln w="44450" cmpd="thickThin">
            <a:solidFill>
              <a:schemeClr val="tx1"/>
            </a:solidFill>
            <a:headEnd/>
            <a:tailEnd/>
            <a:extLst>
              <a:ext uri="{C807C97D-BFC1-408E-A445-0C87EB9F89A2}">
                <ask:lineSketchStyleProps xmlns:ask="http://schemas.microsoft.com/office/drawing/2018/sketchyshapes">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lIns="72000" tIns="36000" rIns="72000" bIns="36000" rtlCol="0" anchor="ctr"/>
          <a:lstStyle>
            <a:defPPr>
              <a:defRPr lang="ja-JP"/>
            </a:defPPr>
            <a:lvl1pPr marL="265345" marR="0" lvl="0" indent="-204111" fontAlgn="auto">
              <a:lnSpc>
                <a:spcPct val="100000"/>
              </a:lnSpc>
              <a:spcBef>
                <a:spcPts val="429"/>
              </a:spcBef>
              <a:spcAft>
                <a:spcPts val="429"/>
              </a:spcAft>
              <a:buClrTx/>
              <a:buSzTx/>
              <a:buFont typeface="Wingdings" panose="05000000000000000000" pitchFamily="2" charset="2"/>
              <a:buChar char="Ø"/>
              <a:tabLst/>
              <a:defRPr sz="14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65345" marR="0" lvl="0" indent="-204111" algn="l" defTabSz="914400" rtl="0" eaLnBrk="1" fontAlgn="auto" latinLnBrk="0" hangingPunct="1">
              <a:lnSpc>
                <a:spcPct val="100000"/>
              </a:lnSpc>
              <a:spcBef>
                <a:spcPts val="0"/>
              </a:spcBef>
              <a:spcAft>
                <a:spcPts val="429"/>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On April 22, 2026, the</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9th CEFIA</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Forum was held online, hosted by the Philippine Department of Energy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DOE</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with participants from governments, businesses, financial institutions, and other relevant organizations in Japan and ASEAN.</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345" marR="0" lvl="0" indent="-204111" algn="l" defTabSz="914400" rtl="0" eaLnBrk="1" fontAlgn="auto" latinLnBrk="0" hangingPunct="1">
              <a:lnSpc>
                <a:spcPct val="100000"/>
              </a:lnSpc>
              <a:spcBef>
                <a:spcPts val="0"/>
              </a:spcBef>
              <a:spcAft>
                <a:spcPts val="429"/>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the outset,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Parliamentary </a:t>
            </a:r>
            <a:r>
              <a:rPr kumimoji="1" lang="en-US" altLang="ja-JP"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Vice-Minister</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 Toshiyuki Ochi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delivered</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 a video message</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highlighting the importance of clean energy for a stable energy supply and the need to expand cooperation in Asian. He stated that Japan would promote decarbonization in Asia through</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initiatives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such as the Asian Zero-Emission Community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AZEC</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and</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CEFIA</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345" marR="0" lvl="0" indent="-204111" algn="l" defTabSz="914400" rtl="0" eaLnBrk="1" fontAlgn="auto" latinLnBrk="0" hangingPunct="1">
              <a:lnSpc>
                <a:spcPct val="100000"/>
              </a:lnSpc>
              <a:spcBef>
                <a:spcPts val="0"/>
              </a:spcBef>
              <a:spcAft>
                <a:spcPts val="429"/>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Companies and industry associations that have focused on promoting clean energy in ASEAN under CEFIA reported on the progress and future plans for specific cooperation projects (</a:t>
            </a:r>
            <a:r>
              <a:rPr kumimoji="1" lang="en-US" altLang="ja-JP" sz="13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cs typeface="+mn-cs"/>
              </a:rPr>
              <a:t>ZEB</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cs typeface="+mn-cs"/>
              </a:rPr>
              <a:t>, biomass, microgrids, hydrogen and ammonia,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and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cs typeface="+mn-cs"/>
              </a:rPr>
              <a:t>finance</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They also launched </a:t>
            </a:r>
            <a:r>
              <a:rPr kumimoji="1" lang="en-US" altLang="ja-JP"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CCUS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(carbon recycling) as a new flagship project</a:t>
            </a:r>
            <a:r>
              <a:rPr kumimoji="1" lang="ja-JP" altLang="en-US" sz="1300" b="0" i="0" u="none" strike="noStrike" kern="1200" cap="none" spc="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Japan’s technologies and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initiatives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
                  <a:solidFill>
                    <a:srgbClr val="FF0000"/>
                  </a:solidFill>
                </a:uFill>
                <a:latin typeface="Meiryo UI" panose="020B0604030504040204" pitchFamily="50" charset="-128"/>
                <a:ea typeface="Meiryo UI" panose="020B0604030504040204" pitchFamily="50" charset="-128"/>
                <a:cs typeface="+mn-cs"/>
              </a:rPr>
              <a:t>such as offshore wind power and sustainable fuels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were introduced.</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345" marR="0" lvl="0" indent="-204111" algn="l" defTabSz="914400" rtl="0" eaLnBrk="1" fontAlgn="auto" latinLnBrk="0" hangingPunct="1">
              <a:lnSpc>
                <a:spcPct val="100000"/>
              </a:lnSpc>
              <a:spcBef>
                <a:spcPts val="0"/>
              </a:spcBef>
              <a:spcAft>
                <a:spcPts val="429"/>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Finally, </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cs typeface="+mn-cs"/>
              </a:rPr>
              <a:t>representatives from seven ASEAN countries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introduced</a:t>
            </a:r>
            <a:r>
              <a:rPr kumimoji="1" lang="ja-JP" altLang="en-US" sz="1300" b="0" i="0" u="none" strike="noStrike" kern="1200" cap="none" spc="0" normalizeH="0" baseline="0" noProof="0" dirty="0">
                <a:ln>
                  <a:noFill/>
                </a:ln>
                <a:solidFill>
                  <a:prstClr val="black"/>
                </a:solidFill>
                <a:effectLst>
                  <a:glow rad="101600">
                    <a:srgbClr val="FFFF00">
                      <a:alpha val="60000"/>
                    </a:srgbClr>
                  </a:glow>
                </a:effectLst>
                <a:uLnTx/>
                <a:uFillTx/>
                <a:latin typeface="Meiryo UI" panose="020B0604030504040204" pitchFamily="50" charset="-128"/>
                <a:ea typeface="Meiryo UI" panose="020B0604030504040204" pitchFamily="50" charset="-128"/>
                <a:cs typeface="+mn-cs"/>
              </a:rPr>
              <a:t> priority areas and policies in light of the current energy situation</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Recognizing that the realization of a resilient energy structure and the further promotion of renewable energy and energy conservation are essential, they engaged in lively discussions regarding the future direction and contributions of</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CEFIA</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204130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PRINTWIDTH" val="792"/>
  <p:tag name="PRINTHEIGHT" val="3.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環境省template_ver2.8_202402_A4有">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機○・記載例なし】">
  <a:themeElements>
    <a:clrScheme name="METI color palette">
      <a:dk1>
        <a:srgbClr val="000000"/>
      </a:dk1>
      <a:lt1>
        <a:srgbClr val="FEFFFF"/>
      </a:lt1>
      <a:dk2>
        <a:srgbClr val="000000"/>
      </a:dk2>
      <a:lt2>
        <a:srgbClr val="F8FBFB"/>
      </a:lt2>
      <a:accent1>
        <a:srgbClr val="016F96"/>
      </a:accent1>
      <a:accent2>
        <a:srgbClr val="0098D0"/>
      </a:accent2>
      <a:accent3>
        <a:srgbClr val="01AFDC"/>
      </a:accent3>
      <a:accent4>
        <a:srgbClr val="727070"/>
      </a:accent4>
      <a:accent5>
        <a:srgbClr val="DBDDDD"/>
      </a:accent5>
      <a:accent6>
        <a:srgbClr val="F6F9F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rtlCol="0" anchor="ctr"/>
      <a:lstStyle>
        <a:defPPr algn="l">
          <a:defRPr kumimoji="0" sz="1200" dirty="0" smtClean="0">
            <a:latin typeface="+mj-ea"/>
            <a:ea typeface="+mj-ea"/>
          </a:defRPr>
        </a:defPPr>
      </a:lstStyle>
    </a:spDef>
    <a:txDef>
      <a:spPr>
        <a:noFill/>
      </a:spPr>
      <a:bodyPr wrap="square" rtlCol="0">
        <a:spAutoFit/>
      </a:bodyPr>
      <a:lstStyle>
        <a:defPPr marL="285750" indent="-285750" algn="l">
          <a:buFont typeface="Arial" panose="020B0604020202020204" pitchFamily="34" charset="0"/>
          <a:buChar char="•"/>
          <a:defRPr kumimoji="1" sz="1600" dirty="0" smtClean="0">
            <a:latin typeface="+mn-ea"/>
            <a:cs typeface="Meiryo UI" panose="020B0604030504040204" pitchFamily="50" charset="-128"/>
          </a:defRPr>
        </a:defPPr>
      </a:lstStyle>
    </a:txDef>
  </a:objectDefaults>
  <a:extraClrSchemeLst/>
  <a:extLst>
    <a:ext uri="{05A4C25C-085E-4340-85A3-A5531E510DB2}">
      <thm15:themeFamily xmlns:thm15="http://schemas.microsoft.com/office/thememl/2012/main" name="METI Slide Format_DefaultTheme.pptx" id="{2F4818D7-655D-4077-89AA-242267508028}" vid="{0E5B690F-3A1C-4644-85FD-3F3212C13178}"/>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d409a1-04c3-43d7-a0a6-38e656468e89">
      <Terms xmlns="http://schemas.microsoft.com/office/infopath/2007/PartnerControls"/>
    </lcf76f155ced4ddcb4097134ff3c332f>
    <TaxCatchAll xmlns="62367d69-b09c-48b7-b2d5-e481c469b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6F491C3E39E2458169B75C74B47F78" ma:contentTypeVersion="13" ma:contentTypeDescription="Create a new document." ma:contentTypeScope="" ma:versionID="fb28ecb7836379751a21783122e614b5">
  <xsd:schema xmlns:xsd="http://www.w3.org/2001/XMLSchema" xmlns:xs="http://www.w3.org/2001/XMLSchema" xmlns:p="http://schemas.microsoft.com/office/2006/metadata/properties" xmlns:ns2="99d409a1-04c3-43d7-a0a6-38e656468e89" xmlns:ns3="62367d69-b09c-48b7-b2d5-e481c469b5c2" targetNamespace="http://schemas.microsoft.com/office/2006/metadata/properties" ma:root="true" ma:fieldsID="70ff1ea3f687f8831ec08a0f71fdcb39" ns2:_="" ns3:_="">
    <xsd:import namespace="99d409a1-04c3-43d7-a0a6-38e656468e89"/>
    <xsd:import namespace="62367d69-b09c-48b7-b2d5-e481c469b5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409a1-04c3-43d7-a0a6-38e656468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367d69-b09c-48b7-b2d5-e481c469b5c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7893c5-e6b5-45ed-be60-f725a4106e11}" ma:internalName="TaxCatchAll" ma:showField="CatchAllData" ma:web="62367d69-b09c-48b7-b2d5-e481c469b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A11EA-0409-4379-B710-9FA777597F4D}">
  <ds:schemaRefs>
    <ds:schemaRef ds:uri="http://schemas.microsoft.com/sharepoint/v3/contenttype/forms"/>
  </ds:schemaRefs>
</ds:datastoreItem>
</file>

<file path=customXml/itemProps2.xml><?xml version="1.0" encoding="utf-8"?>
<ds:datastoreItem xmlns:ds="http://schemas.openxmlformats.org/officeDocument/2006/customXml" ds:itemID="{54206457-E700-4A26-ABAD-167887B3C169}">
  <ds:schemaRef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microsoft.com/office/2006/metadata/properties"/>
    <ds:schemaRef ds:uri="http://purl.org/dc/terms/"/>
    <ds:schemaRef ds:uri="http://schemas.openxmlformats.org/package/2006/metadata/core-properties"/>
    <ds:schemaRef ds:uri="88800d54-a143-4fd8-b169-aae4325d53fb"/>
    <ds:schemaRef ds:uri="f6e731df-c3ee-460f-9471-352050e24a44"/>
  </ds:schemaRefs>
</ds:datastoreItem>
</file>

<file path=customXml/itemProps3.xml><?xml version="1.0" encoding="utf-8"?>
<ds:datastoreItem xmlns:ds="http://schemas.openxmlformats.org/officeDocument/2006/customXml" ds:itemID="{5ED17183-FF9E-4870-B507-5EE6D0D1C2E9}"/>
</file>

<file path=docProps/app.xml><?xml version="1.0" encoding="utf-8"?>
<Properties xmlns="http://schemas.openxmlformats.org/officeDocument/2006/extended-properties" xmlns:vt="http://schemas.openxmlformats.org/officeDocument/2006/docPropsVTypes">
  <Template/>
  <TotalTime>1650</TotalTime>
  <Words>1323</Words>
  <Application>Microsoft Office PowerPoint</Application>
  <PresentationFormat>ワイド画面</PresentationFormat>
  <Paragraphs>120</Paragraphs>
  <Slides>5</Slides>
  <Notes>3</Notes>
  <HiddenSlides>0</HiddenSlides>
  <MMClips>0</MMClips>
  <ScaleCrop>false</ScaleCrop>
  <HeadingPairs>
    <vt:vector size="8" baseType="variant">
      <vt:variant>
        <vt:lpstr>使用されているフォント</vt:lpstr>
      </vt:variant>
      <vt:variant>
        <vt:i4>5</vt:i4>
      </vt:variant>
      <vt:variant>
        <vt:lpstr>テーマ</vt:lpstr>
      </vt:variant>
      <vt:variant>
        <vt:i4>3</vt:i4>
      </vt:variant>
      <vt:variant>
        <vt:lpstr>埋め込まれた OLE サーバー</vt:lpstr>
      </vt:variant>
      <vt:variant>
        <vt:i4>2</vt:i4>
      </vt:variant>
      <vt:variant>
        <vt:lpstr>スライド タイトル</vt:lpstr>
      </vt:variant>
      <vt:variant>
        <vt:i4>5</vt:i4>
      </vt:variant>
    </vt:vector>
  </HeadingPairs>
  <TitlesOfParts>
    <vt:vector size="15" baseType="lpstr">
      <vt:lpstr>Meiryo UI</vt:lpstr>
      <vt:lpstr>メイリオ</vt:lpstr>
      <vt:lpstr>Arial</vt:lpstr>
      <vt:lpstr>Calibri</vt:lpstr>
      <vt:lpstr>Wingdings</vt:lpstr>
      <vt:lpstr>環境省template_ver2.8_202402_A4有</vt:lpstr>
      <vt:lpstr>9_デザインの設定</vt:lpstr>
      <vt:lpstr>【機○・記載例なし】</vt:lpstr>
      <vt:lpstr>think-cell Slide</vt:lpstr>
      <vt:lpstr>think-cellスライド</vt:lpstr>
      <vt:lpstr>Overview of CEFIA  （Cleaner Energy Future Initiative for ASEAN） </vt:lpstr>
      <vt:lpstr>About CEFIA</vt:lpstr>
      <vt:lpstr>About CEFIA Flagship Projects</vt:lpstr>
      <vt:lpstr>Cooperation for Decarbonization in ASEAN</vt:lpstr>
      <vt:lpstr>Summary of the Recently Held 9th CEFIA Forum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三井 博行</dc:creator>
  <cp:keywords/>
  <dc:description/>
  <cp:lastModifiedBy>METI_SUMITOMO</cp:lastModifiedBy>
  <cp:revision>20</cp:revision>
  <cp:lastPrinted>2025-09-03T06:14:06Z</cp:lastPrinted>
  <dcterms:created xsi:type="dcterms:W3CDTF">2025-04-21T09:02:00Z</dcterms:created>
  <dcterms:modified xsi:type="dcterms:W3CDTF">2026-05-11T11:03:43Z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0x010100846F491C3E39E2458169B75C74B47F78</vt:lpwstr>
  </property>
  <property fmtid="{D5CDD505-2E9C-101B-9397-08002B2CF9AE}" pid="3" name="MediaServiceImageTags">
    <vt:lpwstr/>
  </property>
</Properties>
</file>