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35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68" r:id="rId4"/>
    <p:sldId id="295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67" r:id="rId14"/>
  </p:sldIdLst>
  <p:sldSz cx="13120688" cy="7380288"/>
  <p:notesSz cx="7104063" cy="10234613"/>
  <p:defaultTextStyle>
    <a:defPPr>
      <a:defRPr lang="ja-JP"/>
    </a:defPPr>
    <a:lvl1pPr marL="0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 userDrawn="1">
          <p15:clr>
            <a:srgbClr val="A4A3A4"/>
          </p15:clr>
        </p15:guide>
        <p15:guide id="2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1F56AE"/>
    <a:srgbClr val="004EA2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7F20F-736C-4149-972A-FC637B20B49B}" v="29" dt="2026-04-29T14:45:40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3447" autoAdjust="0"/>
  </p:normalViewPr>
  <p:slideViewPr>
    <p:cSldViewPr>
      <p:cViewPr varScale="1">
        <p:scale>
          <a:sx n="52" d="100"/>
          <a:sy n="52" d="100"/>
        </p:scale>
        <p:origin x="968" y="48"/>
      </p:cViewPr>
      <p:guideLst>
        <p:guide orient="horz" pos="2325"/>
        <p:guide pos="4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75" d="100"/>
          <a:sy n="75" d="100"/>
        </p:scale>
        <p:origin x="-2802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ji Namba (難波 裕二)" userId="e9984e12-1de9-4ac5-a995-0ccad13674fd" providerId="ADAL" clId="{AB67F20F-736C-4149-972A-FC637B20B49B}"/>
    <pc:docChg chg="undo custSel modSld">
      <pc:chgData name="Yuji Namba (難波 裕二)" userId="e9984e12-1de9-4ac5-a995-0ccad13674fd" providerId="ADAL" clId="{AB67F20F-736C-4149-972A-FC637B20B49B}" dt="2026-04-29T14:46:09.630" v="393" actId="20577"/>
      <pc:docMkLst>
        <pc:docMk/>
      </pc:docMkLst>
      <pc:sldChg chg="addSp delSp modSp mod">
        <pc:chgData name="Yuji Namba (難波 裕二)" userId="e9984e12-1de9-4ac5-a995-0ccad13674fd" providerId="ADAL" clId="{AB67F20F-736C-4149-972A-FC637B20B49B}" dt="2026-04-29T14:29:00.574" v="8"/>
        <pc:sldMkLst>
          <pc:docMk/>
          <pc:sldMk cId="2982266867" sldId="256"/>
        </pc:sldMkLst>
        <pc:spChg chg="del">
          <ac:chgData name="Yuji Namba (難波 裕二)" userId="e9984e12-1de9-4ac5-a995-0ccad13674fd" providerId="ADAL" clId="{AB67F20F-736C-4149-972A-FC637B20B49B}" dt="2026-04-29T14:28:59.798" v="7" actId="478"/>
          <ac:spMkLst>
            <pc:docMk/>
            <pc:sldMk cId="2982266867" sldId="256"/>
            <ac:spMk id="3" creationId="{558C2D82-459C-4D68-9331-EBBDC093CB29}"/>
          </ac:spMkLst>
        </pc:spChg>
        <pc:spChg chg="add mod">
          <ac:chgData name="Yuji Namba (難波 裕二)" userId="e9984e12-1de9-4ac5-a995-0ccad13674fd" providerId="ADAL" clId="{AB67F20F-736C-4149-972A-FC637B20B49B}" dt="2026-04-29T14:29:00.574" v="8"/>
          <ac:spMkLst>
            <pc:docMk/>
            <pc:sldMk cId="2982266867" sldId="256"/>
            <ac:spMk id="7" creationId="{C4F76F82-AD75-E866-EC63-9B4029997D8E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32:23.314" v="127" actId="207"/>
        <pc:sldMkLst>
          <pc:docMk/>
          <pc:sldMk cId="980076874" sldId="268"/>
        </pc:sldMkLst>
        <pc:spChg chg="del">
          <ac:chgData name="Yuji Namba (難波 裕二)" userId="e9984e12-1de9-4ac5-a995-0ccad13674fd" providerId="ADAL" clId="{AB67F20F-736C-4149-972A-FC637B20B49B}" dt="2026-04-29T14:28:46.218" v="1" actId="478"/>
          <ac:spMkLst>
            <pc:docMk/>
            <pc:sldMk cId="980076874" sldId="268"/>
            <ac:spMk id="2" creationId="{91045C0C-F5E8-007B-34DE-7B1D35230BE6}"/>
          </ac:spMkLst>
        </pc:spChg>
        <pc:spChg chg="mod">
          <ac:chgData name="Yuji Namba (難波 裕二)" userId="e9984e12-1de9-4ac5-a995-0ccad13674fd" providerId="ADAL" clId="{AB67F20F-736C-4149-972A-FC637B20B49B}" dt="2026-04-29T14:30:56.041" v="79" actId="20577"/>
          <ac:spMkLst>
            <pc:docMk/>
            <pc:sldMk cId="980076874" sldId="268"/>
            <ac:spMk id="3" creationId="{8C2EC3D4-7B9D-9BE2-3937-FE05E8B2C893}"/>
          </ac:spMkLst>
        </pc:spChg>
        <pc:spChg chg="add mod">
          <ac:chgData name="Yuji Namba (難波 裕二)" userId="e9984e12-1de9-4ac5-a995-0ccad13674fd" providerId="ADAL" clId="{AB67F20F-736C-4149-972A-FC637B20B49B}" dt="2026-04-29T14:29:03.961" v="10"/>
          <ac:spMkLst>
            <pc:docMk/>
            <pc:sldMk cId="980076874" sldId="268"/>
            <ac:spMk id="4" creationId="{5FE11EED-A3F2-02CD-A577-6061FA9C53BB}"/>
          </ac:spMkLst>
        </pc:spChg>
        <pc:spChg chg="mod">
          <ac:chgData name="Yuji Namba (難波 裕二)" userId="e9984e12-1de9-4ac5-a995-0ccad13674fd" providerId="ADAL" clId="{AB67F20F-736C-4149-972A-FC637B20B49B}" dt="2026-04-29T14:32:23.314" v="127" actId="207"/>
          <ac:spMkLst>
            <pc:docMk/>
            <pc:sldMk cId="980076874" sldId="268"/>
            <ac:spMk id="5" creationId="{0C0D61AF-F668-7280-4BFA-1EA289AB5D60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6" creationId="{D770D996-E209-9F9E-2C23-680A7D7F0CA5}"/>
          </ac:spMkLst>
        </pc:spChg>
        <pc:spChg chg="add mod">
          <ac:chgData name="Yuji Namba (難波 裕二)" userId="e9984e12-1de9-4ac5-a995-0ccad13674fd" providerId="ADAL" clId="{AB67F20F-736C-4149-972A-FC637B20B49B}" dt="2026-04-29T14:31:25.794" v="116"/>
          <ac:spMkLst>
            <pc:docMk/>
            <pc:sldMk cId="980076874" sldId="268"/>
            <ac:spMk id="7" creationId="{7614AC71-34E1-CFC9-81BB-7FDB1B1334FE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16" creationId="{391BCDD2-843E-0409-254F-74842342D3FD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19" creationId="{D56B9B11-656E-28B4-D481-989C2101F0FC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20" creationId="{BC30FFD0-5320-EDEE-92BB-4B787B05CF5E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21" creationId="{CE3E7A7D-7C26-370B-B87C-4B2543752CE0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22" creationId="{28A85759-97F9-EE73-AA5F-2418BD17F155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23" creationId="{5A1C37F6-0F8C-E4BD-DE6D-D1047D8907B9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24" creationId="{D3E6BD99-00A0-9650-977E-062A6C69DDBF}"/>
          </ac:spMkLst>
        </pc:spChg>
        <pc:spChg chg="mod">
          <ac:chgData name="Yuji Namba (難波 裕二)" userId="e9984e12-1de9-4ac5-a995-0ccad13674fd" providerId="ADAL" clId="{AB67F20F-736C-4149-972A-FC637B20B49B}" dt="2026-04-29T14:31:58.278" v="123" actId="1036"/>
          <ac:spMkLst>
            <pc:docMk/>
            <pc:sldMk cId="980076874" sldId="268"/>
            <ac:spMk id="25" creationId="{9D165AFC-963B-1638-1CC1-BF433C6CCBAA}"/>
          </ac:spMkLst>
        </pc:spChg>
        <pc:grpChg chg="mod">
          <ac:chgData name="Yuji Namba (難波 裕二)" userId="e9984e12-1de9-4ac5-a995-0ccad13674fd" providerId="ADAL" clId="{AB67F20F-736C-4149-972A-FC637B20B49B}" dt="2026-04-29T14:31:58.278" v="123" actId="1036"/>
          <ac:grpSpMkLst>
            <pc:docMk/>
            <pc:sldMk cId="980076874" sldId="268"/>
            <ac:grpSpMk id="38" creationId="{E46BDB88-39F8-2BC9-BE60-EB7A1563C220}"/>
          </ac:grpSpMkLst>
        </pc:grpChg>
        <pc:grpChg chg="mod">
          <ac:chgData name="Yuji Namba (難波 裕二)" userId="e9984e12-1de9-4ac5-a995-0ccad13674fd" providerId="ADAL" clId="{AB67F20F-736C-4149-972A-FC637B20B49B}" dt="2026-04-29T14:31:58.278" v="123" actId="1036"/>
          <ac:grpSpMkLst>
            <pc:docMk/>
            <pc:sldMk cId="980076874" sldId="268"/>
            <ac:grpSpMk id="47" creationId="{C9577B97-855F-0909-C9F1-F37EFAC068CD}"/>
          </ac:grpSpMkLst>
        </pc:grpChg>
        <pc:grpChg chg="mod">
          <ac:chgData name="Yuji Namba (難波 裕二)" userId="e9984e12-1de9-4ac5-a995-0ccad13674fd" providerId="ADAL" clId="{AB67F20F-736C-4149-972A-FC637B20B49B}" dt="2026-04-29T14:31:58.278" v="123" actId="1036"/>
          <ac:grpSpMkLst>
            <pc:docMk/>
            <pc:sldMk cId="980076874" sldId="268"/>
            <ac:grpSpMk id="48" creationId="{0936A036-E083-7B83-E6ED-98ADAFD318A4}"/>
          </ac:grpSpMkLst>
        </pc:grpChg>
        <pc:grpChg chg="mod">
          <ac:chgData name="Yuji Namba (難波 裕二)" userId="e9984e12-1de9-4ac5-a995-0ccad13674fd" providerId="ADAL" clId="{AB67F20F-736C-4149-972A-FC637B20B49B}" dt="2026-04-29T14:31:58.278" v="123" actId="1036"/>
          <ac:grpSpMkLst>
            <pc:docMk/>
            <pc:sldMk cId="980076874" sldId="268"/>
            <ac:grpSpMk id="49" creationId="{75132FFB-A75E-EB65-3D63-4D610F6B1736}"/>
          </ac:grpSpMkLst>
        </pc:grp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15" creationId="{964BECF9-CA22-E675-57C8-ECB2CED76CA7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31" creationId="{C75473BC-31D4-888F-B311-9F983E5A2B07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32" creationId="{10A523DA-5B96-3D16-7BEA-BE9F1835BF12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34" creationId="{FFB4B345-964F-0975-66CC-4D24A7CBCE30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40" creationId="{3DB7F6A8-2E0B-1C42-4D43-311BD5472078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42" creationId="{32FB9C10-E9C7-058B-0D6A-F19853B0ECBA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44" creationId="{DB8FF89D-F3D7-FD17-6A16-C23D73A6C31A}"/>
          </ac:picMkLst>
        </pc:picChg>
        <pc:picChg chg="mod">
          <ac:chgData name="Yuji Namba (難波 裕二)" userId="e9984e12-1de9-4ac5-a995-0ccad13674fd" providerId="ADAL" clId="{AB67F20F-736C-4149-972A-FC637B20B49B}" dt="2026-04-29T14:31:58.278" v="123" actId="1036"/>
          <ac:picMkLst>
            <pc:docMk/>
            <pc:sldMk cId="980076874" sldId="268"/>
            <ac:picMk id="1028" creationId="{43454016-7C41-5006-6505-293C209E271B}"/>
          </ac:picMkLst>
        </pc:picChg>
        <pc:cxnChg chg="mod">
          <ac:chgData name="Yuji Namba (難波 裕二)" userId="e9984e12-1de9-4ac5-a995-0ccad13674fd" providerId="ADAL" clId="{AB67F20F-736C-4149-972A-FC637B20B49B}" dt="2026-04-29T14:31:58.278" v="123" actId="1036"/>
          <ac:cxnSpMkLst>
            <pc:docMk/>
            <pc:sldMk cId="980076874" sldId="268"/>
            <ac:cxnSpMk id="18" creationId="{4AAADB5F-DB99-D962-3BDA-6B38B9ECBCC8}"/>
          </ac:cxnSpMkLst>
        </pc:cxnChg>
        <pc:cxnChg chg="mod">
          <ac:chgData name="Yuji Namba (難波 裕二)" userId="e9984e12-1de9-4ac5-a995-0ccad13674fd" providerId="ADAL" clId="{AB67F20F-736C-4149-972A-FC637B20B49B}" dt="2026-04-29T14:31:58.278" v="123" actId="1036"/>
          <ac:cxnSpMkLst>
            <pc:docMk/>
            <pc:sldMk cId="980076874" sldId="268"/>
            <ac:cxnSpMk id="33" creationId="{ED3B4465-6549-5DA7-D43A-9A66CE752D4C}"/>
          </ac:cxnSpMkLst>
        </pc:cxnChg>
      </pc:sldChg>
      <pc:sldChg chg="addSp delSp modSp mod">
        <pc:chgData name="Yuji Namba (難波 裕二)" userId="e9984e12-1de9-4ac5-a995-0ccad13674fd" providerId="ADAL" clId="{AB67F20F-736C-4149-972A-FC637B20B49B}" dt="2026-04-29T14:30:24.686" v="48" actId="1076"/>
        <pc:sldMkLst>
          <pc:docMk/>
          <pc:sldMk cId="47123012" sldId="283"/>
        </pc:sldMkLst>
        <pc:spChg chg="mod">
          <ac:chgData name="Yuji Namba (難波 裕二)" userId="e9984e12-1de9-4ac5-a995-0ccad13674fd" providerId="ADAL" clId="{AB67F20F-736C-4149-972A-FC637B20B49B}" dt="2026-04-29T14:30:12.577" v="45" actId="14100"/>
          <ac:spMkLst>
            <pc:docMk/>
            <pc:sldMk cId="47123012" sldId="283"/>
            <ac:spMk id="2" creationId="{BDF6A586-D44A-48D3-FCF9-7FB5D2ECC342}"/>
          </ac:spMkLst>
        </pc:spChg>
        <pc:spChg chg="mod">
          <ac:chgData name="Yuji Namba (難波 裕二)" userId="e9984e12-1de9-4ac5-a995-0ccad13674fd" providerId="ADAL" clId="{AB67F20F-736C-4149-972A-FC637B20B49B}" dt="2026-04-29T14:30:24.686" v="48" actId="1076"/>
          <ac:spMkLst>
            <pc:docMk/>
            <pc:sldMk cId="47123012" sldId="283"/>
            <ac:spMk id="3" creationId="{E060D625-C087-2519-F76C-BACD5FEB5830}"/>
          </ac:spMkLst>
        </pc:spChg>
        <pc:spChg chg="del">
          <ac:chgData name="Yuji Namba (難波 裕二)" userId="e9984e12-1de9-4ac5-a995-0ccad13674fd" providerId="ADAL" clId="{AB67F20F-736C-4149-972A-FC637B20B49B}" dt="2026-04-29T14:28:43.195" v="0" actId="478"/>
          <ac:spMkLst>
            <pc:docMk/>
            <pc:sldMk cId="47123012" sldId="283"/>
            <ac:spMk id="4" creationId="{DFB79A51-E100-A43A-8D45-284790ADB68F}"/>
          </ac:spMkLst>
        </pc:spChg>
        <pc:spChg chg="add mod">
          <ac:chgData name="Yuji Namba (難波 裕二)" userId="e9984e12-1de9-4ac5-a995-0ccad13674fd" providerId="ADAL" clId="{AB67F20F-736C-4149-972A-FC637B20B49B}" dt="2026-04-29T14:29:02.467" v="9"/>
          <ac:spMkLst>
            <pc:docMk/>
            <pc:sldMk cId="47123012" sldId="283"/>
            <ac:spMk id="5" creationId="{77EB246F-C10B-3A61-34D3-9F2170951027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38:53.775" v="294" actId="478"/>
        <pc:sldMkLst>
          <pc:docMk/>
          <pc:sldMk cId="3125056511" sldId="285"/>
        </pc:sldMkLst>
        <pc:spChg chg="del">
          <ac:chgData name="Yuji Namba (難波 裕二)" userId="e9984e12-1de9-4ac5-a995-0ccad13674fd" providerId="ADAL" clId="{AB67F20F-736C-4149-972A-FC637B20B49B}" dt="2026-04-29T14:29:07.770" v="11" actId="478"/>
          <ac:spMkLst>
            <pc:docMk/>
            <pc:sldMk cId="3125056511" sldId="285"/>
            <ac:spMk id="2" creationId="{2B4A76EB-7F81-5E57-56C5-5F47D55D40F8}"/>
          </ac:spMkLst>
        </pc:spChg>
        <pc:spChg chg="del mod">
          <ac:chgData name="Yuji Namba (難波 裕二)" userId="e9984e12-1de9-4ac5-a995-0ccad13674fd" providerId="ADAL" clId="{AB67F20F-736C-4149-972A-FC637B20B49B}" dt="2026-04-29T14:38:53.775" v="294" actId="478"/>
          <ac:spMkLst>
            <pc:docMk/>
            <pc:sldMk cId="3125056511" sldId="285"/>
            <ac:spMk id="4" creationId="{510BBB6D-D021-2A46-DD84-8F1B0E288A00}"/>
          </ac:spMkLst>
        </pc:spChg>
        <pc:spChg chg="add mod">
          <ac:chgData name="Yuji Namba (難波 裕二)" userId="e9984e12-1de9-4ac5-a995-0ccad13674fd" providerId="ADAL" clId="{AB67F20F-736C-4149-972A-FC637B20B49B}" dt="2026-04-29T14:29:08.295" v="12"/>
          <ac:spMkLst>
            <pc:docMk/>
            <pc:sldMk cId="3125056511" sldId="285"/>
            <ac:spMk id="12" creationId="{76539BEB-9BA9-12BB-0103-D738D0E44102}"/>
          </ac:spMkLst>
        </pc:spChg>
        <pc:spChg chg="add mod">
          <ac:chgData name="Yuji Namba (難波 裕二)" userId="e9984e12-1de9-4ac5-a995-0ccad13674fd" providerId="ADAL" clId="{AB67F20F-736C-4149-972A-FC637B20B49B}" dt="2026-04-29T14:38:51.238" v="293"/>
          <ac:spMkLst>
            <pc:docMk/>
            <pc:sldMk cId="3125056511" sldId="285"/>
            <ac:spMk id="14" creationId="{A4DC37F4-5710-2DF9-27FC-1A108A7DD48C}"/>
          </ac:spMkLst>
        </pc:spChg>
        <pc:spChg chg="mod">
          <ac:chgData name="Yuji Namba (難波 裕二)" userId="e9984e12-1de9-4ac5-a995-0ccad13674fd" providerId="ADAL" clId="{AB67F20F-736C-4149-972A-FC637B20B49B}" dt="2026-04-29T14:33:34.747" v="139" actId="14100"/>
          <ac:spMkLst>
            <pc:docMk/>
            <pc:sldMk cId="3125056511" sldId="285"/>
            <ac:spMk id="60" creationId="{5EAD73B8-BABA-D158-A9BE-8D2F8CDBD776}"/>
          </ac:spMkLst>
        </pc:spChg>
        <pc:spChg chg="mod">
          <ac:chgData name="Yuji Namba (難波 裕二)" userId="e9984e12-1de9-4ac5-a995-0ccad13674fd" providerId="ADAL" clId="{AB67F20F-736C-4149-972A-FC637B20B49B}" dt="2026-04-29T14:33:19.792" v="136" actId="1076"/>
          <ac:spMkLst>
            <pc:docMk/>
            <pc:sldMk cId="3125056511" sldId="285"/>
            <ac:spMk id="61" creationId="{9C0FD44A-14CC-D024-8E4A-57DA535BD6DF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39:17.531" v="300" actId="1036"/>
        <pc:sldMkLst>
          <pc:docMk/>
          <pc:sldMk cId="1284194480" sldId="286"/>
        </pc:sldMkLst>
        <pc:spChg chg="del">
          <ac:chgData name="Yuji Namba (難波 裕二)" userId="e9984e12-1de9-4ac5-a995-0ccad13674fd" providerId="ADAL" clId="{AB67F20F-736C-4149-972A-FC637B20B49B}" dt="2026-04-29T14:29:11.657" v="13" actId="478"/>
          <ac:spMkLst>
            <pc:docMk/>
            <pc:sldMk cId="1284194480" sldId="286"/>
            <ac:spMk id="2" creationId="{8ACCD5C0-16EE-3B94-E749-1B9FD3EC6F06}"/>
          </ac:spMkLst>
        </pc:spChg>
        <pc:spChg chg="mod">
          <ac:chgData name="Yuji Namba (難波 裕二)" userId="e9984e12-1de9-4ac5-a995-0ccad13674fd" providerId="ADAL" clId="{AB67F20F-736C-4149-972A-FC637B20B49B}" dt="2026-04-29T14:39:17.531" v="300" actId="1036"/>
          <ac:spMkLst>
            <pc:docMk/>
            <pc:sldMk cId="1284194480" sldId="286"/>
            <ac:spMk id="4" creationId="{D393399A-C783-E074-3124-605CA2E52187}"/>
          </ac:spMkLst>
        </pc:spChg>
        <pc:spChg chg="del mod">
          <ac:chgData name="Yuji Namba (難波 裕二)" userId="e9984e12-1de9-4ac5-a995-0ccad13674fd" providerId="ADAL" clId="{AB67F20F-736C-4149-972A-FC637B20B49B}" dt="2026-04-29T14:38:57.872" v="295" actId="478"/>
          <ac:spMkLst>
            <pc:docMk/>
            <pc:sldMk cId="1284194480" sldId="286"/>
            <ac:spMk id="8" creationId="{DC1F4D30-AED2-B8F4-3FC9-FEEB6BFBC795}"/>
          </ac:spMkLst>
        </pc:spChg>
        <pc:spChg chg="mod">
          <ac:chgData name="Yuji Namba (難波 裕二)" userId="e9984e12-1de9-4ac5-a995-0ccad13674fd" providerId="ADAL" clId="{AB67F20F-736C-4149-972A-FC637B20B49B}" dt="2026-04-29T14:34:17.649" v="142" actId="14100"/>
          <ac:spMkLst>
            <pc:docMk/>
            <pc:sldMk cId="1284194480" sldId="286"/>
            <ac:spMk id="11" creationId="{59595C72-C507-ED47-9B9A-3C231F2172AE}"/>
          </ac:spMkLst>
        </pc:spChg>
        <pc:spChg chg="add mod">
          <ac:chgData name="Yuji Namba (難波 裕二)" userId="e9984e12-1de9-4ac5-a995-0ccad13674fd" providerId="ADAL" clId="{AB67F20F-736C-4149-972A-FC637B20B49B}" dt="2026-04-29T14:29:12.123" v="14"/>
          <ac:spMkLst>
            <pc:docMk/>
            <pc:sldMk cId="1284194480" sldId="286"/>
            <ac:spMk id="17" creationId="{9BC39FC6-BF14-E32E-3CD7-834B858948C1}"/>
          </ac:spMkLst>
        </pc:spChg>
        <pc:spChg chg="add del">
          <ac:chgData name="Yuji Namba (難波 裕二)" userId="e9984e12-1de9-4ac5-a995-0ccad13674fd" providerId="ADAL" clId="{AB67F20F-736C-4149-972A-FC637B20B49B}" dt="2026-04-29T14:34:37.727" v="144" actId="11529"/>
          <ac:spMkLst>
            <pc:docMk/>
            <pc:sldMk cId="1284194480" sldId="286"/>
            <ac:spMk id="18" creationId="{DADA10F4-B6B8-79C2-CDBB-8489732FDBC2}"/>
          </ac:spMkLst>
        </pc:spChg>
        <pc:spChg chg="add mod">
          <ac:chgData name="Yuji Namba (難波 裕二)" userId="e9984e12-1de9-4ac5-a995-0ccad13674fd" providerId="ADAL" clId="{AB67F20F-736C-4149-972A-FC637B20B49B}" dt="2026-04-29T14:35:38.494" v="224" actId="207"/>
          <ac:spMkLst>
            <pc:docMk/>
            <pc:sldMk cId="1284194480" sldId="286"/>
            <ac:spMk id="19" creationId="{37308629-2D3A-19D6-93F6-C937D2ED1BEC}"/>
          </ac:spMkLst>
        </pc:spChg>
        <pc:spChg chg="add del">
          <ac:chgData name="Yuji Namba (難波 裕二)" userId="e9984e12-1de9-4ac5-a995-0ccad13674fd" providerId="ADAL" clId="{AB67F20F-736C-4149-972A-FC637B20B49B}" dt="2026-04-29T14:39:01.691" v="297" actId="22"/>
          <ac:spMkLst>
            <pc:docMk/>
            <pc:sldMk cId="1284194480" sldId="286"/>
            <ac:spMk id="21" creationId="{3A08EF86-D884-1D3D-E363-627EE9409DBF}"/>
          </ac:spMkLst>
        </pc:spChg>
        <pc:spChg chg="add mod">
          <ac:chgData name="Yuji Namba (難波 裕二)" userId="e9984e12-1de9-4ac5-a995-0ccad13674fd" providerId="ADAL" clId="{AB67F20F-736C-4149-972A-FC637B20B49B}" dt="2026-04-29T14:39:11.279" v="299"/>
          <ac:spMkLst>
            <pc:docMk/>
            <pc:sldMk cId="1284194480" sldId="286"/>
            <ac:spMk id="22" creationId="{7D091CF4-F5F4-A2F5-DAD0-739B51BAC07D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41:25.675" v="324" actId="1037"/>
        <pc:sldMkLst>
          <pc:docMk/>
          <pc:sldMk cId="516292602" sldId="288"/>
        </pc:sldMkLst>
        <pc:spChg chg="del">
          <ac:chgData name="Yuji Namba (難波 裕二)" userId="e9984e12-1de9-4ac5-a995-0ccad13674fd" providerId="ADAL" clId="{AB67F20F-736C-4149-972A-FC637B20B49B}" dt="2026-04-29T14:29:16.276" v="15" actId="478"/>
          <ac:spMkLst>
            <pc:docMk/>
            <pc:sldMk cId="516292602" sldId="288"/>
            <ac:spMk id="2" creationId="{60599308-BB02-92EF-359D-1D94AD8927EF}"/>
          </ac:spMkLst>
        </pc:spChg>
        <pc:spChg chg="mod">
          <ac:chgData name="Yuji Namba (難波 裕二)" userId="e9984e12-1de9-4ac5-a995-0ccad13674fd" providerId="ADAL" clId="{AB67F20F-736C-4149-972A-FC637B20B49B}" dt="2026-04-29T14:40:08.862" v="307" actId="14100"/>
          <ac:spMkLst>
            <pc:docMk/>
            <pc:sldMk cId="516292602" sldId="288"/>
            <ac:spMk id="4" creationId="{6F627731-235C-0E3C-E4A3-A3A2B80AAE98}"/>
          </ac:spMkLst>
        </pc:spChg>
        <pc:spChg chg="mod">
          <ac:chgData name="Yuji Namba (難波 裕二)" userId="e9984e12-1de9-4ac5-a995-0ccad13674fd" providerId="ADAL" clId="{AB67F20F-736C-4149-972A-FC637B20B49B}" dt="2026-04-29T14:41:25.675" v="324" actId="1037"/>
          <ac:spMkLst>
            <pc:docMk/>
            <pc:sldMk cId="516292602" sldId="288"/>
            <ac:spMk id="5" creationId="{AA3BD2EF-78B2-675A-C8B4-A58575E73C35}"/>
          </ac:spMkLst>
        </pc:spChg>
        <pc:spChg chg="del">
          <ac:chgData name="Yuji Namba (難波 裕二)" userId="e9984e12-1de9-4ac5-a995-0ccad13674fd" providerId="ADAL" clId="{AB67F20F-736C-4149-972A-FC637B20B49B}" dt="2026-04-29T14:40:30.265" v="309" actId="478"/>
          <ac:spMkLst>
            <pc:docMk/>
            <pc:sldMk cId="516292602" sldId="288"/>
            <ac:spMk id="6" creationId="{97C9615E-2516-161A-57ED-AE3DFB0D2449}"/>
          </ac:spMkLst>
        </pc:spChg>
        <pc:spChg chg="mod">
          <ac:chgData name="Yuji Namba (難波 裕二)" userId="e9984e12-1de9-4ac5-a995-0ccad13674fd" providerId="ADAL" clId="{AB67F20F-736C-4149-972A-FC637B20B49B}" dt="2026-04-29T14:40:13.772" v="308" actId="14100"/>
          <ac:spMkLst>
            <pc:docMk/>
            <pc:sldMk cId="516292602" sldId="288"/>
            <ac:spMk id="7" creationId="{633EEA89-2DB0-D677-437A-D3C146985D87}"/>
          </ac:spMkLst>
        </pc:spChg>
        <pc:spChg chg="add mod">
          <ac:chgData name="Yuji Namba (難波 裕二)" userId="e9984e12-1de9-4ac5-a995-0ccad13674fd" providerId="ADAL" clId="{AB67F20F-736C-4149-972A-FC637B20B49B}" dt="2026-04-29T14:29:17.742" v="16"/>
          <ac:spMkLst>
            <pc:docMk/>
            <pc:sldMk cId="516292602" sldId="288"/>
            <ac:spMk id="8" creationId="{54A832EC-6A8F-89B5-2C10-74660E8E1977}"/>
          </ac:spMkLst>
        </pc:spChg>
        <pc:spChg chg="add mod">
          <ac:chgData name="Yuji Namba (難波 裕二)" userId="e9984e12-1de9-4ac5-a995-0ccad13674fd" providerId="ADAL" clId="{AB67F20F-736C-4149-972A-FC637B20B49B}" dt="2026-04-29T14:40:31.145" v="310"/>
          <ac:spMkLst>
            <pc:docMk/>
            <pc:sldMk cId="516292602" sldId="288"/>
            <ac:spMk id="9" creationId="{CD7D2E03-EDC0-179C-A946-F236C138EC3B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41:37.960" v="326" actId="403"/>
        <pc:sldMkLst>
          <pc:docMk/>
          <pc:sldMk cId="4174930366" sldId="289"/>
        </pc:sldMkLst>
        <pc:spChg chg="del">
          <ac:chgData name="Yuji Namba (難波 裕二)" userId="e9984e12-1de9-4ac5-a995-0ccad13674fd" providerId="ADAL" clId="{AB67F20F-736C-4149-972A-FC637B20B49B}" dt="2026-04-29T14:29:21.747" v="17" actId="478"/>
          <ac:spMkLst>
            <pc:docMk/>
            <pc:sldMk cId="4174930366" sldId="289"/>
            <ac:spMk id="2" creationId="{5F51959C-0277-951C-6E5A-3195DE208A11}"/>
          </ac:spMkLst>
        </pc:spChg>
        <pc:spChg chg="del mod">
          <ac:chgData name="Yuji Namba (難波 裕二)" userId="e9984e12-1de9-4ac5-a995-0ccad13674fd" providerId="ADAL" clId="{AB67F20F-736C-4149-972A-FC637B20B49B}" dt="2026-04-29T14:40:58.778" v="318" actId="478"/>
          <ac:spMkLst>
            <pc:docMk/>
            <pc:sldMk cId="4174930366" sldId="289"/>
            <ac:spMk id="4" creationId="{E23198B6-D7AA-E032-98CF-CAB0D2750C50}"/>
          </ac:spMkLst>
        </pc:spChg>
        <pc:spChg chg="add mod">
          <ac:chgData name="Yuji Namba (難波 裕二)" userId="e9984e12-1de9-4ac5-a995-0ccad13674fd" providerId="ADAL" clId="{AB67F20F-736C-4149-972A-FC637B20B49B}" dt="2026-04-29T14:29:22.800" v="18"/>
          <ac:spMkLst>
            <pc:docMk/>
            <pc:sldMk cId="4174930366" sldId="289"/>
            <ac:spMk id="16" creationId="{9C4B5232-E6A2-472F-858E-21E96AF77CC2}"/>
          </ac:spMkLst>
        </pc:spChg>
        <pc:spChg chg="add mod">
          <ac:chgData name="Yuji Namba (難波 裕二)" userId="e9984e12-1de9-4ac5-a995-0ccad13674fd" providerId="ADAL" clId="{AB67F20F-736C-4149-972A-FC637B20B49B}" dt="2026-04-29T14:40:55.707" v="317" actId="20577"/>
          <ac:spMkLst>
            <pc:docMk/>
            <pc:sldMk cId="4174930366" sldId="289"/>
            <ac:spMk id="18" creationId="{4AEE103B-4CE7-F093-ED3E-AA33CC8D4CB1}"/>
          </ac:spMkLst>
        </pc:spChg>
        <pc:spChg chg="add del mod">
          <ac:chgData name="Yuji Namba (難波 裕二)" userId="e9984e12-1de9-4ac5-a995-0ccad13674fd" providerId="ADAL" clId="{AB67F20F-736C-4149-972A-FC637B20B49B}" dt="2026-04-29T14:41:01.706" v="319" actId="478"/>
          <ac:spMkLst>
            <pc:docMk/>
            <pc:sldMk cId="4174930366" sldId="289"/>
            <ac:spMk id="26" creationId="{8CEDDB46-37BF-6D76-4D54-806374AA9931}"/>
          </ac:spMkLst>
        </pc:spChg>
        <pc:spChg chg="mod">
          <ac:chgData name="Yuji Namba (難波 裕二)" userId="e9984e12-1de9-4ac5-a995-0ccad13674fd" providerId="ADAL" clId="{AB67F20F-736C-4149-972A-FC637B20B49B}" dt="2026-04-29T14:41:37.960" v="326" actId="403"/>
          <ac:spMkLst>
            <pc:docMk/>
            <pc:sldMk cId="4174930366" sldId="289"/>
            <ac:spMk id="47" creationId="{AD4C0246-00DF-23C3-DC0A-B618D181B557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43:20.133" v="351" actId="20577"/>
        <pc:sldMkLst>
          <pc:docMk/>
          <pc:sldMk cId="3924820777" sldId="290"/>
        </pc:sldMkLst>
        <pc:spChg chg="del">
          <ac:chgData name="Yuji Namba (難波 裕二)" userId="e9984e12-1de9-4ac5-a995-0ccad13674fd" providerId="ADAL" clId="{AB67F20F-736C-4149-972A-FC637B20B49B}" dt="2026-04-29T14:29:26.612" v="19" actId="478"/>
          <ac:spMkLst>
            <pc:docMk/>
            <pc:sldMk cId="3924820777" sldId="290"/>
            <ac:spMk id="2" creationId="{57802BCE-461D-F85F-F314-9930D389178A}"/>
          </ac:spMkLst>
        </pc:spChg>
        <pc:spChg chg="del">
          <ac:chgData name="Yuji Namba (難波 裕二)" userId="e9984e12-1de9-4ac5-a995-0ccad13674fd" providerId="ADAL" clId="{AB67F20F-736C-4149-972A-FC637B20B49B}" dt="2026-04-29T14:41:09.002" v="320" actId="478"/>
          <ac:spMkLst>
            <pc:docMk/>
            <pc:sldMk cId="3924820777" sldId="290"/>
            <ac:spMk id="4" creationId="{12D92F42-8B57-7646-9560-8EAA50845330}"/>
          </ac:spMkLst>
        </pc:spChg>
        <pc:spChg chg="add mod">
          <ac:chgData name="Yuji Namba (難波 裕二)" userId="e9984e12-1de9-4ac5-a995-0ccad13674fd" providerId="ADAL" clId="{AB67F20F-736C-4149-972A-FC637B20B49B}" dt="2026-04-29T14:29:27.160" v="20"/>
          <ac:spMkLst>
            <pc:docMk/>
            <pc:sldMk cId="3924820777" sldId="290"/>
            <ac:spMk id="5" creationId="{8A894FEB-6BD4-CF66-D13A-3AE1B11E5CDF}"/>
          </ac:spMkLst>
        </pc:spChg>
        <pc:spChg chg="mod">
          <ac:chgData name="Yuji Namba (難波 裕二)" userId="e9984e12-1de9-4ac5-a995-0ccad13674fd" providerId="ADAL" clId="{AB67F20F-736C-4149-972A-FC637B20B49B}" dt="2026-04-29T14:43:20.133" v="351" actId="20577"/>
          <ac:spMkLst>
            <pc:docMk/>
            <pc:sldMk cId="3924820777" sldId="290"/>
            <ac:spMk id="7" creationId="{4A79ED8A-BFDE-9148-979E-A6BEB602358A}"/>
          </ac:spMkLst>
        </pc:spChg>
        <pc:spChg chg="add del mod">
          <ac:chgData name="Yuji Namba (難波 裕二)" userId="e9984e12-1de9-4ac5-a995-0ccad13674fd" providerId="ADAL" clId="{AB67F20F-736C-4149-972A-FC637B20B49B}" dt="2026-04-29T14:41:11.495" v="321" actId="478"/>
          <ac:spMkLst>
            <pc:docMk/>
            <pc:sldMk cId="3924820777" sldId="290"/>
            <ac:spMk id="8" creationId="{CA2BF1EC-18F5-8D38-7B92-87E2A49F5D3C}"/>
          </ac:spMkLst>
        </pc:spChg>
        <pc:spChg chg="add mod">
          <ac:chgData name="Yuji Namba (難波 裕二)" userId="e9984e12-1de9-4ac5-a995-0ccad13674fd" providerId="ADAL" clId="{AB67F20F-736C-4149-972A-FC637B20B49B}" dt="2026-04-29T14:41:12.295" v="322"/>
          <ac:spMkLst>
            <pc:docMk/>
            <pc:sldMk cId="3924820777" sldId="290"/>
            <ac:spMk id="9" creationId="{E83EAA96-FA17-5893-2C15-8758EDD623DF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43:31.821" v="360" actId="20577"/>
        <pc:sldMkLst>
          <pc:docMk/>
          <pc:sldMk cId="1529268860" sldId="291"/>
        </pc:sldMkLst>
        <pc:spChg chg="del">
          <ac:chgData name="Yuji Namba (難波 裕二)" userId="e9984e12-1de9-4ac5-a995-0ccad13674fd" providerId="ADAL" clId="{AB67F20F-736C-4149-972A-FC637B20B49B}" dt="2026-04-29T14:29:30.263" v="21" actId="478"/>
          <ac:spMkLst>
            <pc:docMk/>
            <pc:sldMk cId="1529268860" sldId="291"/>
            <ac:spMk id="2" creationId="{8941BD06-5A6D-B798-F3E9-F2E36892D8B0}"/>
          </ac:spMkLst>
        </pc:spChg>
        <pc:spChg chg="del">
          <ac:chgData name="Yuji Namba (難波 裕二)" userId="e9984e12-1de9-4ac5-a995-0ccad13674fd" providerId="ADAL" clId="{AB67F20F-736C-4149-972A-FC637B20B49B}" dt="2026-04-29T14:42:35.645" v="334" actId="478"/>
          <ac:spMkLst>
            <pc:docMk/>
            <pc:sldMk cId="1529268860" sldId="291"/>
            <ac:spMk id="4" creationId="{1FFFA506-2CF4-99B7-BED3-3FC1E7F685AB}"/>
          </ac:spMkLst>
        </pc:spChg>
        <pc:spChg chg="mod">
          <ac:chgData name="Yuji Namba (難波 裕二)" userId="e9984e12-1de9-4ac5-a995-0ccad13674fd" providerId="ADAL" clId="{AB67F20F-736C-4149-972A-FC637B20B49B}" dt="2026-04-29T14:43:31.821" v="360" actId="20577"/>
          <ac:spMkLst>
            <pc:docMk/>
            <pc:sldMk cId="1529268860" sldId="291"/>
            <ac:spMk id="6" creationId="{E8796858-1234-2A2A-574D-484ED48D0D66}"/>
          </ac:spMkLst>
        </pc:spChg>
        <pc:spChg chg="add mod">
          <ac:chgData name="Yuji Namba (難波 裕二)" userId="e9984e12-1de9-4ac5-a995-0ccad13674fd" providerId="ADAL" clId="{AB67F20F-736C-4149-972A-FC637B20B49B}" dt="2026-04-29T14:29:30.878" v="22"/>
          <ac:spMkLst>
            <pc:docMk/>
            <pc:sldMk cId="1529268860" sldId="291"/>
            <ac:spMk id="7" creationId="{F84B16A4-316F-966E-85EE-11095A435EE4}"/>
          </ac:spMkLst>
        </pc:spChg>
        <pc:spChg chg="add del mod">
          <ac:chgData name="Yuji Namba (難波 裕二)" userId="e9984e12-1de9-4ac5-a995-0ccad13674fd" providerId="ADAL" clId="{AB67F20F-736C-4149-972A-FC637B20B49B}" dt="2026-04-29T14:42:42.904" v="337" actId="478"/>
          <ac:spMkLst>
            <pc:docMk/>
            <pc:sldMk cId="1529268860" sldId="291"/>
            <ac:spMk id="11" creationId="{1469A482-A5BC-B418-3697-1EFEE6FA8A74}"/>
          </ac:spMkLst>
        </pc:spChg>
        <pc:spChg chg="add del mod">
          <ac:chgData name="Yuji Namba (難波 裕二)" userId="e9984e12-1de9-4ac5-a995-0ccad13674fd" providerId="ADAL" clId="{AB67F20F-736C-4149-972A-FC637B20B49B}" dt="2026-04-29T14:42:39.695" v="336" actId="478"/>
          <ac:spMkLst>
            <pc:docMk/>
            <pc:sldMk cId="1529268860" sldId="291"/>
            <ac:spMk id="12" creationId="{7F765212-26B0-3249-5328-3A5BD5E0F570}"/>
          </ac:spMkLst>
        </pc:spChg>
        <pc:spChg chg="add mod">
          <ac:chgData name="Yuji Namba (難波 裕二)" userId="e9984e12-1de9-4ac5-a995-0ccad13674fd" providerId="ADAL" clId="{AB67F20F-736C-4149-972A-FC637B20B49B}" dt="2026-04-29T14:42:44.228" v="338"/>
          <ac:spMkLst>
            <pc:docMk/>
            <pc:sldMk cId="1529268860" sldId="291"/>
            <ac:spMk id="13" creationId="{E484A27D-73CD-CC64-DF75-FBDCA14DE06C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44:33.889" v="369" actId="1076"/>
        <pc:sldMkLst>
          <pc:docMk/>
          <pc:sldMk cId="3007618690" sldId="292"/>
        </pc:sldMkLst>
        <pc:spChg chg="del">
          <ac:chgData name="Yuji Namba (難波 裕二)" userId="e9984e12-1de9-4ac5-a995-0ccad13674fd" providerId="ADAL" clId="{AB67F20F-736C-4149-972A-FC637B20B49B}" dt="2026-04-29T14:29:34.957" v="23" actId="478"/>
          <ac:spMkLst>
            <pc:docMk/>
            <pc:sldMk cId="3007618690" sldId="292"/>
            <ac:spMk id="2" creationId="{4F326C03-C6BB-E126-87E6-EBF24D0868D5}"/>
          </ac:spMkLst>
        </pc:spChg>
        <pc:spChg chg="del mod">
          <ac:chgData name="Yuji Namba (難波 裕二)" userId="e9984e12-1de9-4ac5-a995-0ccad13674fd" providerId="ADAL" clId="{AB67F20F-736C-4149-972A-FC637B20B49B}" dt="2026-04-29T14:44:22.470" v="365" actId="478"/>
          <ac:spMkLst>
            <pc:docMk/>
            <pc:sldMk cId="3007618690" sldId="292"/>
            <ac:spMk id="4" creationId="{00009CC7-9B7B-0988-F8C8-8CF29AE27153}"/>
          </ac:spMkLst>
        </pc:spChg>
        <pc:spChg chg="mod">
          <ac:chgData name="Yuji Namba (難波 裕二)" userId="e9984e12-1de9-4ac5-a995-0ccad13674fd" providerId="ADAL" clId="{AB67F20F-736C-4149-972A-FC637B20B49B}" dt="2026-04-29T14:44:33.889" v="369" actId="1076"/>
          <ac:spMkLst>
            <pc:docMk/>
            <pc:sldMk cId="3007618690" sldId="292"/>
            <ac:spMk id="5" creationId="{E5473A1C-8870-6432-CF30-6022C85CA43D}"/>
          </ac:spMkLst>
        </pc:spChg>
        <pc:spChg chg="add mod">
          <ac:chgData name="Yuji Namba (難波 裕二)" userId="e9984e12-1de9-4ac5-a995-0ccad13674fd" providerId="ADAL" clId="{AB67F20F-736C-4149-972A-FC637B20B49B}" dt="2026-04-29T14:29:35.387" v="24"/>
          <ac:spMkLst>
            <pc:docMk/>
            <pc:sldMk cId="3007618690" sldId="292"/>
            <ac:spMk id="79" creationId="{7275E15E-9A21-A504-C7BB-16C6CE313B11}"/>
          </ac:spMkLst>
        </pc:spChg>
        <pc:spChg chg="add mod">
          <ac:chgData name="Yuji Namba (難波 裕二)" userId="e9984e12-1de9-4ac5-a995-0ccad13674fd" providerId="ADAL" clId="{AB67F20F-736C-4149-972A-FC637B20B49B}" dt="2026-04-29T14:44:25.298" v="366" actId="20577"/>
          <ac:spMkLst>
            <pc:docMk/>
            <pc:sldMk cId="3007618690" sldId="292"/>
            <ac:spMk id="80" creationId="{D010C18A-E65C-AF69-8068-215A88798B6A}"/>
          </ac:spMkLst>
        </pc:spChg>
      </pc:sldChg>
      <pc:sldChg chg="addSp delSp modSp mod">
        <pc:chgData name="Yuji Namba (難波 裕二)" userId="e9984e12-1de9-4ac5-a995-0ccad13674fd" providerId="ADAL" clId="{AB67F20F-736C-4149-972A-FC637B20B49B}" dt="2026-04-29T14:46:09.630" v="393" actId="20577"/>
        <pc:sldMkLst>
          <pc:docMk/>
          <pc:sldMk cId="4223408050" sldId="293"/>
        </pc:sldMkLst>
        <pc:spChg chg="del">
          <ac:chgData name="Yuji Namba (難波 裕二)" userId="e9984e12-1de9-4ac5-a995-0ccad13674fd" providerId="ADAL" clId="{AB67F20F-736C-4149-972A-FC637B20B49B}" dt="2026-04-29T14:29:39.345" v="25" actId="478"/>
          <ac:spMkLst>
            <pc:docMk/>
            <pc:sldMk cId="4223408050" sldId="293"/>
            <ac:spMk id="2" creationId="{2D4A708E-A896-E619-8E4D-6620659A2D87}"/>
          </ac:spMkLst>
        </pc:spChg>
        <pc:spChg chg="add mod">
          <ac:chgData name="Yuji Namba (難波 裕二)" userId="e9984e12-1de9-4ac5-a995-0ccad13674fd" providerId="ADAL" clId="{AB67F20F-736C-4149-972A-FC637B20B49B}" dt="2026-04-29T14:29:39.917" v="26"/>
          <ac:spMkLst>
            <pc:docMk/>
            <pc:sldMk cId="4223408050" sldId="293"/>
            <ac:spMk id="4" creationId="{BB4F6D56-3E98-8831-7AD7-9F9DCFA6D2D8}"/>
          </ac:spMkLst>
        </pc:spChg>
        <pc:spChg chg="del">
          <ac:chgData name="Yuji Namba (難波 裕二)" userId="e9984e12-1de9-4ac5-a995-0ccad13674fd" providerId="ADAL" clId="{AB67F20F-736C-4149-972A-FC637B20B49B}" dt="2026-04-29T14:44:42.277" v="370" actId="478"/>
          <ac:spMkLst>
            <pc:docMk/>
            <pc:sldMk cId="4223408050" sldId="293"/>
            <ac:spMk id="5" creationId="{2ADA08ED-C53B-AF0A-FF5B-78F9F03198B1}"/>
          </ac:spMkLst>
        </pc:spChg>
        <pc:spChg chg="mod">
          <ac:chgData name="Yuji Namba (難波 裕二)" userId="e9984e12-1de9-4ac5-a995-0ccad13674fd" providerId="ADAL" clId="{AB67F20F-736C-4149-972A-FC637B20B49B}" dt="2026-04-29T14:46:09.630" v="393" actId="20577"/>
          <ac:spMkLst>
            <pc:docMk/>
            <pc:sldMk cId="4223408050" sldId="293"/>
            <ac:spMk id="6" creationId="{A48ED3E3-5035-B1D0-99E6-BF747C3DEF34}"/>
          </ac:spMkLst>
        </pc:spChg>
        <pc:spChg chg="mod">
          <ac:chgData name="Yuji Namba (難波 裕二)" userId="e9984e12-1de9-4ac5-a995-0ccad13674fd" providerId="ADAL" clId="{AB67F20F-736C-4149-972A-FC637B20B49B}" dt="2026-04-29T14:45:46.810" v="387" actId="1036"/>
          <ac:spMkLst>
            <pc:docMk/>
            <pc:sldMk cId="4223408050" sldId="293"/>
            <ac:spMk id="7" creationId="{814AFBF2-2BB0-37B7-7E5A-FAD3E9069457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12" creationId="{7296F0AD-4B11-8ADB-80A0-0718B4BCF4A2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13" creationId="{FE3C34B0-9A11-5F85-AAA7-E225B2BCDA61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14" creationId="{8EDB2CD8-52AB-36E2-EFFD-E372D47EE86C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15" creationId="{8326D63D-BA60-7702-786E-A4B6E78CF4ED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16" creationId="{C4B9C4C4-B0BA-F473-DC83-4085971B89F7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17" creationId="{1E50875F-0854-661C-BB5E-3E0E7BC5FFE7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23" creationId="{6BF21005-0D9A-DD45-1565-1DB98195E904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24" creationId="{9F7E24F7-ECA1-FEDB-A7E5-8020994D8347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25" creationId="{DDF9DF65-E79E-248E-4910-FF1DA05629D0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26" creationId="{68355557-F0D6-1EF8-CDF5-5BB78983E42E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28" creationId="{08ACB464-69B9-41DA-1B6E-5B4D48FA7F2E}"/>
          </ac:spMkLst>
        </pc:spChg>
        <pc:spChg chg="add del mod">
          <ac:chgData name="Yuji Namba (難波 裕二)" userId="e9984e12-1de9-4ac5-a995-0ccad13674fd" providerId="ADAL" clId="{AB67F20F-736C-4149-972A-FC637B20B49B}" dt="2026-04-29T14:44:44.072" v="371" actId="478"/>
          <ac:spMkLst>
            <pc:docMk/>
            <pc:sldMk cId="4223408050" sldId="293"/>
            <ac:spMk id="29" creationId="{0E0DCE40-BCB9-A11E-DD71-BDAC5A081C6D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30" creationId="{B2202B65-C968-B9EF-C8FC-E64557CE237B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34" creationId="{453D4ABD-353C-0306-C891-4DA28418D955}"/>
          </ac:spMkLst>
        </pc:spChg>
        <pc:spChg chg="mod">
          <ac:chgData name="Yuji Namba (難波 裕二)" userId="e9984e12-1de9-4ac5-a995-0ccad13674fd" providerId="ADAL" clId="{AB67F20F-736C-4149-972A-FC637B20B49B}" dt="2026-04-29T14:45:40.608" v="385" actId="1036"/>
          <ac:spMkLst>
            <pc:docMk/>
            <pc:sldMk cId="4223408050" sldId="293"/>
            <ac:spMk id="35" creationId="{0425FBF5-BA49-61F8-7B73-84CBC9B77DAB}"/>
          </ac:spMkLst>
        </pc:spChg>
        <pc:spChg chg="add mod">
          <ac:chgData name="Yuji Namba (難波 裕二)" userId="e9984e12-1de9-4ac5-a995-0ccad13674fd" providerId="ADAL" clId="{AB67F20F-736C-4149-972A-FC637B20B49B}" dt="2026-04-29T14:44:49.661" v="372"/>
          <ac:spMkLst>
            <pc:docMk/>
            <pc:sldMk cId="4223408050" sldId="293"/>
            <ac:spMk id="36" creationId="{D67FA8D6-D57D-2BCA-AC6A-1502C1789931}"/>
          </ac:spMkLst>
        </pc:spChg>
        <pc:grpChg chg="mod">
          <ac:chgData name="Yuji Namba (難波 裕二)" userId="e9984e12-1de9-4ac5-a995-0ccad13674fd" providerId="ADAL" clId="{AB67F20F-736C-4149-972A-FC637B20B49B}" dt="2026-04-29T14:45:40.608" v="385" actId="1036"/>
          <ac:grpSpMkLst>
            <pc:docMk/>
            <pc:sldMk cId="4223408050" sldId="293"/>
            <ac:grpSpMk id="8" creationId="{A2321848-4515-1CA4-296B-C21644B72DA2}"/>
          </ac:grpSpMkLst>
        </pc:grpChg>
        <pc:grpChg chg="mod">
          <ac:chgData name="Yuji Namba (難波 裕二)" userId="e9984e12-1de9-4ac5-a995-0ccad13674fd" providerId="ADAL" clId="{AB67F20F-736C-4149-972A-FC637B20B49B}" dt="2026-04-29T14:45:40.608" v="385" actId="1036"/>
          <ac:grpSpMkLst>
            <pc:docMk/>
            <pc:sldMk cId="4223408050" sldId="293"/>
            <ac:grpSpMk id="9" creationId="{28F4C628-71A0-9D24-C0DE-E921ECA851EB}"/>
          </ac:grpSpMkLst>
        </pc:grpChg>
        <pc:grpChg chg="mod">
          <ac:chgData name="Yuji Namba (難波 裕二)" userId="e9984e12-1de9-4ac5-a995-0ccad13674fd" providerId="ADAL" clId="{AB67F20F-736C-4149-972A-FC637B20B49B}" dt="2026-04-29T14:45:40.608" v="385" actId="1036"/>
          <ac:grpSpMkLst>
            <pc:docMk/>
            <pc:sldMk cId="4223408050" sldId="293"/>
            <ac:grpSpMk id="10" creationId="{3392146D-B831-88F8-EE1E-11BC6C5F4D4C}"/>
          </ac:grpSpMkLst>
        </pc:grpChg>
        <pc:grpChg chg="mod">
          <ac:chgData name="Yuji Namba (難波 裕二)" userId="e9984e12-1de9-4ac5-a995-0ccad13674fd" providerId="ADAL" clId="{AB67F20F-736C-4149-972A-FC637B20B49B}" dt="2026-04-29T14:45:40.608" v="385" actId="1036"/>
          <ac:grpSpMkLst>
            <pc:docMk/>
            <pc:sldMk cId="4223408050" sldId="293"/>
            <ac:grpSpMk id="11" creationId="{671C55E2-4036-3D66-7131-4704BD258F1D}"/>
          </ac:grpSpMkLst>
        </pc:grpChg>
        <pc:grpChg chg="mod">
          <ac:chgData name="Yuji Namba (難波 裕二)" userId="e9984e12-1de9-4ac5-a995-0ccad13674fd" providerId="ADAL" clId="{AB67F20F-736C-4149-972A-FC637B20B49B}" dt="2026-04-29T14:45:40.608" v="385" actId="1036"/>
          <ac:grpSpMkLst>
            <pc:docMk/>
            <pc:sldMk cId="4223408050" sldId="293"/>
            <ac:grpSpMk id="21" creationId="{88BF8B56-E2CA-CAF8-6CA1-AB2B24876EAF}"/>
          </ac:grpSpMkLst>
        </pc:grpChg>
        <pc:picChg chg="mod">
          <ac:chgData name="Yuji Namba (難波 裕二)" userId="e9984e12-1de9-4ac5-a995-0ccad13674fd" providerId="ADAL" clId="{AB67F20F-736C-4149-972A-FC637B20B49B}" dt="2026-04-29T14:45:40.608" v="385" actId="1036"/>
          <ac:picMkLst>
            <pc:docMk/>
            <pc:sldMk cId="4223408050" sldId="293"/>
            <ac:picMk id="18" creationId="{EE816D46-6E48-CA83-7A85-35686BD10887}"/>
          </ac:picMkLst>
        </pc:picChg>
        <pc:picChg chg="mod">
          <ac:chgData name="Yuji Namba (難波 裕二)" userId="e9984e12-1de9-4ac5-a995-0ccad13674fd" providerId="ADAL" clId="{AB67F20F-736C-4149-972A-FC637B20B49B}" dt="2026-04-29T14:45:40.608" v="385" actId="1036"/>
          <ac:picMkLst>
            <pc:docMk/>
            <pc:sldMk cId="4223408050" sldId="293"/>
            <ac:picMk id="22" creationId="{61D98F0C-12F5-AFE6-7D6D-43091680A4E1}"/>
          </ac:picMkLst>
        </pc:picChg>
        <pc:picChg chg="mod">
          <ac:chgData name="Yuji Namba (難波 裕二)" userId="e9984e12-1de9-4ac5-a995-0ccad13674fd" providerId="ADAL" clId="{AB67F20F-736C-4149-972A-FC637B20B49B}" dt="2026-04-29T14:45:40.608" v="385" actId="1036"/>
          <ac:picMkLst>
            <pc:docMk/>
            <pc:sldMk cId="4223408050" sldId="293"/>
            <ac:picMk id="32" creationId="{F9E9FB13-6503-E202-67B7-9F4AB1A0315B}"/>
          </ac:picMkLst>
        </pc:picChg>
        <pc:cxnChg chg="mod">
          <ac:chgData name="Yuji Namba (難波 裕二)" userId="e9984e12-1de9-4ac5-a995-0ccad13674fd" providerId="ADAL" clId="{AB67F20F-736C-4149-972A-FC637B20B49B}" dt="2026-04-29T14:45:40.608" v="385" actId="1036"/>
          <ac:cxnSpMkLst>
            <pc:docMk/>
            <pc:sldMk cId="4223408050" sldId="293"/>
            <ac:cxnSpMk id="19" creationId="{E235287C-86F0-DFF7-6E95-0D9FB12D25C0}"/>
          </ac:cxnSpMkLst>
        </pc:cxnChg>
        <pc:cxnChg chg="mod">
          <ac:chgData name="Yuji Namba (難波 裕二)" userId="e9984e12-1de9-4ac5-a995-0ccad13674fd" providerId="ADAL" clId="{AB67F20F-736C-4149-972A-FC637B20B49B}" dt="2026-04-29T14:45:40.608" v="385" actId="1036"/>
          <ac:cxnSpMkLst>
            <pc:docMk/>
            <pc:sldMk cId="4223408050" sldId="293"/>
            <ac:cxnSpMk id="20" creationId="{7F41E67B-78CB-86D0-8515-0B9A16530AA7}"/>
          </ac:cxnSpMkLst>
        </pc:cxnChg>
        <pc:cxnChg chg="mod">
          <ac:chgData name="Yuji Namba (難波 裕二)" userId="e9984e12-1de9-4ac5-a995-0ccad13674fd" providerId="ADAL" clId="{AB67F20F-736C-4149-972A-FC637B20B49B}" dt="2026-04-29T14:45:40.608" v="385" actId="1036"/>
          <ac:cxnSpMkLst>
            <pc:docMk/>
            <pc:sldMk cId="4223408050" sldId="293"/>
            <ac:cxnSpMk id="31" creationId="{280EF5C3-BBFA-E057-0055-0EB894E51EA2}"/>
          </ac:cxnSpMkLst>
        </pc:cxnChg>
        <pc:cxnChg chg="mod">
          <ac:chgData name="Yuji Namba (難波 裕二)" userId="e9984e12-1de9-4ac5-a995-0ccad13674fd" providerId="ADAL" clId="{AB67F20F-736C-4149-972A-FC637B20B49B}" dt="2026-04-29T14:45:40.608" v="385" actId="1036"/>
          <ac:cxnSpMkLst>
            <pc:docMk/>
            <pc:sldMk cId="4223408050" sldId="293"/>
            <ac:cxnSpMk id="33" creationId="{A8F271C7-6057-57EC-5A89-5C376CD23CAA}"/>
          </ac:cxnSpMkLst>
        </pc:cxnChg>
      </pc:sldChg>
      <pc:sldChg chg="addSp delSp modSp mod">
        <pc:chgData name="Yuji Namba (難波 裕二)" userId="e9984e12-1de9-4ac5-a995-0ccad13674fd" providerId="ADAL" clId="{AB67F20F-736C-4149-972A-FC637B20B49B}" dt="2026-04-29T14:39:06.250" v="298"/>
        <pc:sldMkLst>
          <pc:docMk/>
          <pc:sldMk cId="730256297" sldId="295"/>
        </pc:sldMkLst>
        <pc:spChg chg="mod">
          <ac:chgData name="Yuji Namba (難波 裕二)" userId="e9984e12-1de9-4ac5-a995-0ccad13674fd" providerId="ADAL" clId="{AB67F20F-736C-4149-972A-FC637B20B49B}" dt="2026-04-29T14:28:51.445" v="6" actId="20577"/>
          <ac:spMkLst>
            <pc:docMk/>
            <pc:sldMk cId="730256297" sldId="295"/>
            <ac:spMk id="2" creationId="{B6C66C45-2B7C-83B5-7673-96580D833DA9}"/>
          </ac:spMkLst>
        </pc:spChg>
        <pc:spChg chg="del mod">
          <ac:chgData name="Yuji Namba (難波 裕二)" userId="e9984e12-1de9-4ac5-a995-0ccad13674fd" providerId="ADAL" clId="{AB67F20F-736C-4149-972A-FC637B20B49B}" dt="2026-04-29T14:37:59.210" v="253" actId="478"/>
          <ac:spMkLst>
            <pc:docMk/>
            <pc:sldMk cId="730256297" sldId="295"/>
            <ac:spMk id="4" creationId="{78A2FB8C-2BB0-7261-1531-7A3E57C24B73}"/>
          </ac:spMkLst>
        </pc:spChg>
        <pc:spChg chg="mod">
          <ac:chgData name="Yuji Namba (難波 裕二)" userId="e9984e12-1de9-4ac5-a995-0ccad13674fd" providerId="ADAL" clId="{AB67F20F-736C-4149-972A-FC637B20B49B}" dt="2026-04-29T14:32:33.974" v="130" actId="14100"/>
          <ac:spMkLst>
            <pc:docMk/>
            <pc:sldMk cId="730256297" sldId="295"/>
            <ac:spMk id="5" creationId="{A8948C30-B872-F58B-5B5E-2B1DC0055720}"/>
          </ac:spMkLst>
        </pc:spChg>
        <pc:spChg chg="add del mod">
          <ac:chgData name="Yuji Namba (難波 裕二)" userId="e9984e12-1de9-4ac5-a995-0ccad13674fd" providerId="ADAL" clId="{AB67F20F-736C-4149-972A-FC637B20B49B}" dt="2026-04-29T14:38:00.477" v="254" actId="478"/>
          <ac:spMkLst>
            <pc:docMk/>
            <pc:sldMk cId="730256297" sldId="295"/>
            <ac:spMk id="14" creationId="{0D16378B-B1A9-F099-6EFC-F9915E0AD9EF}"/>
          </ac:spMkLst>
        </pc:spChg>
        <pc:spChg chg="add mod">
          <ac:chgData name="Yuji Namba (難波 裕二)" userId="e9984e12-1de9-4ac5-a995-0ccad13674fd" providerId="ADAL" clId="{AB67F20F-736C-4149-972A-FC637B20B49B}" dt="2026-04-29T14:38:18.768" v="289" actId="20577"/>
          <ac:spMkLst>
            <pc:docMk/>
            <pc:sldMk cId="730256297" sldId="295"/>
            <ac:spMk id="15" creationId="{FE06D026-AAE3-1942-35E9-B47CF2E7683A}"/>
          </ac:spMkLst>
        </pc:spChg>
        <pc:spChg chg="add mod">
          <ac:chgData name="Yuji Namba (難波 裕二)" userId="e9984e12-1de9-4ac5-a995-0ccad13674fd" providerId="ADAL" clId="{AB67F20F-736C-4149-972A-FC637B20B49B}" dt="2026-04-29T14:39:06.250" v="298"/>
          <ac:spMkLst>
            <pc:docMk/>
            <pc:sldMk cId="730256297" sldId="295"/>
            <ac:spMk id="16" creationId="{376E8263-8259-1244-63EB-43171613B7C2}"/>
          </ac:spMkLst>
        </pc:spChg>
        <pc:picChg chg="mod">
          <ac:chgData name="Yuji Namba (難波 裕二)" userId="e9984e12-1de9-4ac5-a995-0ccad13674fd" providerId="ADAL" clId="{AB67F20F-736C-4149-972A-FC637B20B49B}" dt="2026-04-29T14:32:57.030" v="131" actId="1076"/>
          <ac:picMkLst>
            <pc:docMk/>
            <pc:sldMk cId="730256297" sldId="295"/>
            <ac:picMk id="9" creationId="{2AA08D88-21F8-4874-AB5B-D28B5F15BE6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2025 Biomass Cofiring Electricity Generated (GWh)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PLN IP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Execution</c:v>
                </c:pt>
                <c:pt idx="1">
                  <c:v>RE Base</c:v>
                </c:pt>
                <c:pt idx="2">
                  <c:v>ARED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1101.5899999999999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4-45A3-9A2A-042B2D0909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PLN NP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Execution</c:v>
                </c:pt>
                <c:pt idx="1">
                  <c:v>RE Base</c:v>
                </c:pt>
                <c:pt idx="2">
                  <c:v>ARED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954.9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4-45A3-9A2A-042B2D0909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RUPTL Target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Sheet1!$A$2:$A$4</c:f>
              <c:strCache>
                <c:ptCount val="3"/>
                <c:pt idx="0">
                  <c:v>Execution</c:v>
                </c:pt>
                <c:pt idx="1">
                  <c:v>RE Base</c:v>
                </c:pt>
                <c:pt idx="2">
                  <c:v>ARED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3871</c:v>
                </c:pt>
                <c:pt idx="2">
                  <c:v>11908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4-45A3-9A2A-042B2D090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2278671"/>
        <c:axId val="1672840751"/>
      </c:barChart>
      <c:catAx>
        <c:axId val="167227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72840751"/>
        <c:crosses val="autoZero"/>
        <c:auto val="1"/>
        <c:lblAlgn val="ctr"/>
        <c:lblOffset val="100"/>
        <c:noMultiLvlLbl val="0"/>
      </c:catAx>
      <c:valAx>
        <c:axId val="1672840751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72278671"/>
        <c:crosses val="autoZero"/>
        <c:crossBetween val="between"/>
      </c:valAx>
      <c:spPr>
        <a:noFill/>
        <a:ln w="15875">
          <a:solidFill>
            <a:schemeClr val="accent2">
              <a:lumMod val="60000"/>
              <a:lumOff val="4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207" cy="511649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4202" y="2"/>
            <a:ext cx="3078207" cy="511649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r">
              <a:defRPr sz="1200"/>
            </a:lvl1pPr>
          </a:lstStyle>
          <a:p>
            <a:fld id="{863197E2-A02F-4C81-A9E8-E7F3A0FA3106}" type="datetimeFigureOut">
              <a:rPr kumimoji="1" lang="ja-JP" altLang="en-US" smtClean="0"/>
              <a:pPr/>
              <a:t>2026/4/30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8207" cy="511648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4202" y="9721330"/>
            <a:ext cx="3078207" cy="511648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r">
              <a:defRPr sz="1200"/>
            </a:lvl1pPr>
          </a:lstStyle>
          <a:p>
            <a:fld id="{301770AE-C99B-4080-BA42-67E0A84B93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43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1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l">
              <a:defRPr sz="12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326588" y="1"/>
            <a:ext cx="2158230" cy="511731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r">
              <a:defRPr sz="12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3A52A93A-4768-49C7-8518-DBE5E48023AB}" type="datetimeFigureOut">
              <a:rPr lang="ja-JP" altLang="en-US" smtClean="0"/>
              <a:pPr/>
              <a:t>2026/4/30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50938"/>
            <a:ext cx="7446963" cy="4189412"/>
          </a:xfrm>
          <a:prstGeom prst="rect">
            <a:avLst/>
          </a:prstGeom>
          <a:noFill/>
          <a:ln w="3175">
            <a:solidFill>
              <a:srgbClr val="6A6A6A"/>
            </a:solidFill>
          </a:ln>
        </p:spPr>
        <p:txBody>
          <a:bodyPr vert="horz" lIns="94657" tIns="47329" rIns="94657" bIns="47329" rtlCol="0" anchor="ctr"/>
          <a:lstStyle/>
          <a:p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176291" y="9929876"/>
            <a:ext cx="3306525" cy="215142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8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21844" y="5710485"/>
            <a:ext cx="5260377" cy="37815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5698199" y="93644"/>
            <a:ext cx="1310655" cy="403293"/>
            <a:chOff x="3078163" y="-3006725"/>
            <a:chExt cx="7269162" cy="2266949"/>
          </a:xfrm>
          <a:solidFill>
            <a:srgbClr val="00559A"/>
          </a:solidFill>
        </p:grpSpPr>
        <p:sp>
          <p:nvSpPr>
            <p:cNvPr id="12" name="Freeform 31"/>
            <p:cNvSpPr>
              <a:spLocks/>
            </p:cNvSpPr>
            <p:nvPr userDrawn="1"/>
          </p:nvSpPr>
          <p:spPr bwMode="auto">
            <a:xfrm>
              <a:off x="4949825" y="-3006725"/>
              <a:ext cx="735012" cy="1330325"/>
            </a:xfrm>
            <a:custGeom>
              <a:avLst/>
              <a:gdLst/>
              <a:ahLst/>
              <a:cxnLst>
                <a:cxn ang="0">
                  <a:pos x="567" y="1013"/>
                </a:cxn>
                <a:cxn ang="0">
                  <a:pos x="567" y="1017"/>
                </a:cxn>
                <a:cxn ang="0">
                  <a:pos x="559" y="1025"/>
                </a:cxn>
                <a:cxn ang="0">
                  <a:pos x="555" y="1026"/>
                </a:cxn>
                <a:cxn ang="0">
                  <a:pos x="12" y="1026"/>
                </a:cxn>
                <a:cxn ang="0">
                  <a:pos x="8" y="1025"/>
                </a:cxn>
                <a:cxn ang="0">
                  <a:pos x="0" y="1017"/>
                </a:cxn>
                <a:cxn ang="0">
                  <a:pos x="0" y="1013"/>
                </a:cxn>
                <a:cxn ang="0">
                  <a:pos x="0" y="966"/>
                </a:cxn>
                <a:cxn ang="0">
                  <a:pos x="25" y="940"/>
                </a:cxn>
                <a:cxn ang="0">
                  <a:pos x="69" y="934"/>
                </a:cxn>
                <a:cxn ang="0">
                  <a:pos x="139" y="865"/>
                </a:cxn>
                <a:cxn ang="0">
                  <a:pos x="140" y="835"/>
                </a:cxn>
                <a:cxn ang="0">
                  <a:pos x="141" y="795"/>
                </a:cxn>
                <a:cxn ang="0">
                  <a:pos x="141" y="231"/>
                </a:cxn>
                <a:cxn ang="0">
                  <a:pos x="140" y="191"/>
                </a:cxn>
                <a:cxn ang="0">
                  <a:pos x="139" y="161"/>
                </a:cxn>
                <a:cxn ang="0">
                  <a:pos x="69" y="92"/>
                </a:cxn>
                <a:cxn ang="0">
                  <a:pos x="25" y="86"/>
                </a:cxn>
                <a:cxn ang="0">
                  <a:pos x="0" y="60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555" y="0"/>
                </a:cxn>
                <a:cxn ang="0">
                  <a:pos x="559" y="0"/>
                </a:cxn>
                <a:cxn ang="0">
                  <a:pos x="567" y="9"/>
                </a:cxn>
                <a:cxn ang="0">
                  <a:pos x="567" y="13"/>
                </a:cxn>
                <a:cxn ang="0">
                  <a:pos x="567" y="60"/>
                </a:cxn>
                <a:cxn ang="0">
                  <a:pos x="542" y="86"/>
                </a:cxn>
                <a:cxn ang="0">
                  <a:pos x="498" y="92"/>
                </a:cxn>
                <a:cxn ang="0">
                  <a:pos x="428" y="161"/>
                </a:cxn>
                <a:cxn ang="0">
                  <a:pos x="427" y="191"/>
                </a:cxn>
                <a:cxn ang="0">
                  <a:pos x="426" y="231"/>
                </a:cxn>
                <a:cxn ang="0">
                  <a:pos x="426" y="795"/>
                </a:cxn>
                <a:cxn ang="0">
                  <a:pos x="427" y="835"/>
                </a:cxn>
                <a:cxn ang="0">
                  <a:pos x="428" y="865"/>
                </a:cxn>
                <a:cxn ang="0">
                  <a:pos x="498" y="934"/>
                </a:cxn>
                <a:cxn ang="0">
                  <a:pos x="542" y="940"/>
                </a:cxn>
                <a:cxn ang="0">
                  <a:pos x="567" y="966"/>
                </a:cxn>
                <a:cxn ang="0">
                  <a:pos x="567" y="1013"/>
                </a:cxn>
              </a:cxnLst>
              <a:rect l="0" t="0" r="r" b="b"/>
              <a:pathLst>
                <a:path w="567" h="1026">
                  <a:moveTo>
                    <a:pt x="567" y="1013"/>
                  </a:moveTo>
                  <a:cubicBezTo>
                    <a:pt x="567" y="1014"/>
                    <a:pt x="567" y="1017"/>
                    <a:pt x="567" y="1017"/>
                  </a:cubicBezTo>
                  <a:cubicBezTo>
                    <a:pt x="567" y="1022"/>
                    <a:pt x="563" y="1025"/>
                    <a:pt x="559" y="1025"/>
                  </a:cubicBezTo>
                  <a:cubicBezTo>
                    <a:pt x="559" y="1025"/>
                    <a:pt x="556" y="1026"/>
                    <a:pt x="555" y="1026"/>
                  </a:cubicBezTo>
                  <a:cubicBezTo>
                    <a:pt x="555" y="1026"/>
                    <a:pt x="14" y="1026"/>
                    <a:pt x="12" y="1026"/>
                  </a:cubicBezTo>
                  <a:cubicBezTo>
                    <a:pt x="11" y="1026"/>
                    <a:pt x="8" y="1025"/>
                    <a:pt x="8" y="1025"/>
                  </a:cubicBezTo>
                  <a:cubicBezTo>
                    <a:pt x="4" y="1025"/>
                    <a:pt x="0" y="1022"/>
                    <a:pt x="0" y="1017"/>
                  </a:cubicBezTo>
                  <a:cubicBezTo>
                    <a:pt x="0" y="1017"/>
                    <a:pt x="0" y="1014"/>
                    <a:pt x="0" y="1013"/>
                  </a:cubicBezTo>
                  <a:cubicBezTo>
                    <a:pt x="0" y="966"/>
                    <a:pt x="0" y="966"/>
                    <a:pt x="0" y="966"/>
                  </a:cubicBezTo>
                  <a:cubicBezTo>
                    <a:pt x="0" y="952"/>
                    <a:pt x="9" y="941"/>
                    <a:pt x="25" y="940"/>
                  </a:cubicBezTo>
                  <a:cubicBezTo>
                    <a:pt x="37" y="938"/>
                    <a:pt x="56" y="936"/>
                    <a:pt x="69" y="934"/>
                  </a:cubicBezTo>
                  <a:cubicBezTo>
                    <a:pt x="111" y="927"/>
                    <a:pt x="134" y="911"/>
                    <a:pt x="139" y="865"/>
                  </a:cubicBezTo>
                  <a:cubicBezTo>
                    <a:pt x="139" y="857"/>
                    <a:pt x="140" y="835"/>
                    <a:pt x="140" y="835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40" y="191"/>
                    <a:pt x="139" y="169"/>
                    <a:pt x="139" y="161"/>
                  </a:cubicBezTo>
                  <a:cubicBezTo>
                    <a:pt x="134" y="115"/>
                    <a:pt x="111" y="99"/>
                    <a:pt x="69" y="92"/>
                  </a:cubicBezTo>
                  <a:cubicBezTo>
                    <a:pt x="56" y="90"/>
                    <a:pt x="37" y="88"/>
                    <a:pt x="25" y="86"/>
                  </a:cubicBezTo>
                  <a:cubicBezTo>
                    <a:pt x="9" y="84"/>
                    <a:pt x="0" y="74"/>
                    <a:pt x="0" y="60"/>
                  </a:cubicBezTo>
                  <a:cubicBezTo>
                    <a:pt x="0" y="60"/>
                    <a:pt x="0" y="14"/>
                    <a:pt x="0" y="13"/>
                  </a:cubicBezTo>
                  <a:cubicBezTo>
                    <a:pt x="0" y="12"/>
                    <a:pt x="0" y="9"/>
                    <a:pt x="0" y="9"/>
                  </a:cubicBezTo>
                  <a:cubicBezTo>
                    <a:pt x="0" y="4"/>
                    <a:pt x="4" y="1"/>
                    <a:pt x="8" y="0"/>
                  </a:cubicBezTo>
                  <a:cubicBezTo>
                    <a:pt x="8" y="0"/>
                    <a:pt x="11" y="0"/>
                    <a:pt x="12" y="0"/>
                  </a:cubicBezTo>
                  <a:cubicBezTo>
                    <a:pt x="14" y="0"/>
                    <a:pt x="555" y="0"/>
                    <a:pt x="555" y="0"/>
                  </a:cubicBezTo>
                  <a:cubicBezTo>
                    <a:pt x="556" y="0"/>
                    <a:pt x="559" y="0"/>
                    <a:pt x="559" y="0"/>
                  </a:cubicBezTo>
                  <a:cubicBezTo>
                    <a:pt x="563" y="1"/>
                    <a:pt x="567" y="4"/>
                    <a:pt x="567" y="9"/>
                  </a:cubicBezTo>
                  <a:cubicBezTo>
                    <a:pt x="567" y="9"/>
                    <a:pt x="567" y="12"/>
                    <a:pt x="567" y="13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67" y="74"/>
                    <a:pt x="558" y="84"/>
                    <a:pt x="542" y="86"/>
                  </a:cubicBezTo>
                  <a:cubicBezTo>
                    <a:pt x="530" y="88"/>
                    <a:pt x="510" y="90"/>
                    <a:pt x="498" y="92"/>
                  </a:cubicBezTo>
                  <a:cubicBezTo>
                    <a:pt x="456" y="99"/>
                    <a:pt x="433" y="115"/>
                    <a:pt x="428" y="161"/>
                  </a:cubicBezTo>
                  <a:cubicBezTo>
                    <a:pt x="428" y="169"/>
                    <a:pt x="427" y="191"/>
                    <a:pt x="427" y="191"/>
                  </a:cubicBezTo>
                  <a:cubicBezTo>
                    <a:pt x="426" y="231"/>
                    <a:pt x="426" y="231"/>
                    <a:pt x="426" y="231"/>
                  </a:cubicBezTo>
                  <a:cubicBezTo>
                    <a:pt x="426" y="795"/>
                    <a:pt x="426" y="795"/>
                    <a:pt x="426" y="795"/>
                  </a:cubicBezTo>
                  <a:cubicBezTo>
                    <a:pt x="427" y="835"/>
                    <a:pt x="427" y="835"/>
                    <a:pt x="427" y="835"/>
                  </a:cubicBezTo>
                  <a:cubicBezTo>
                    <a:pt x="427" y="835"/>
                    <a:pt x="428" y="857"/>
                    <a:pt x="428" y="865"/>
                  </a:cubicBezTo>
                  <a:cubicBezTo>
                    <a:pt x="433" y="911"/>
                    <a:pt x="456" y="927"/>
                    <a:pt x="498" y="934"/>
                  </a:cubicBezTo>
                  <a:cubicBezTo>
                    <a:pt x="510" y="936"/>
                    <a:pt x="530" y="938"/>
                    <a:pt x="542" y="940"/>
                  </a:cubicBezTo>
                  <a:cubicBezTo>
                    <a:pt x="558" y="941"/>
                    <a:pt x="567" y="952"/>
                    <a:pt x="567" y="966"/>
                  </a:cubicBezTo>
                  <a:lnTo>
                    <a:pt x="567" y="10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32"/>
            <p:cNvSpPr>
              <a:spLocks/>
            </p:cNvSpPr>
            <p:nvPr userDrawn="1"/>
          </p:nvSpPr>
          <p:spPr bwMode="auto">
            <a:xfrm>
              <a:off x="5886450" y="-3006725"/>
              <a:ext cx="1655762" cy="1330325"/>
            </a:xfrm>
            <a:custGeom>
              <a:avLst/>
              <a:gdLst/>
              <a:ahLst/>
              <a:cxnLst>
                <a:cxn ang="0">
                  <a:pos x="709" y="1017"/>
                </a:cxn>
                <a:cxn ang="0">
                  <a:pos x="722" y="1026"/>
                </a:cxn>
                <a:cxn ang="0">
                  <a:pos x="1268" y="1025"/>
                </a:cxn>
                <a:cxn ang="0">
                  <a:pos x="1277" y="1013"/>
                </a:cxn>
                <a:cxn ang="0">
                  <a:pos x="1251" y="940"/>
                </a:cxn>
                <a:cxn ang="0">
                  <a:pos x="1138" y="865"/>
                </a:cxn>
                <a:cxn ang="0">
                  <a:pos x="1136" y="795"/>
                </a:cxn>
                <a:cxn ang="0">
                  <a:pos x="1136" y="191"/>
                </a:cxn>
                <a:cxn ang="0">
                  <a:pos x="1207" y="92"/>
                </a:cxn>
                <a:cxn ang="0">
                  <a:pos x="1277" y="60"/>
                </a:cxn>
                <a:cxn ang="0">
                  <a:pos x="1277" y="9"/>
                </a:cxn>
                <a:cxn ang="0">
                  <a:pos x="1264" y="0"/>
                </a:cxn>
                <a:cxn ang="0">
                  <a:pos x="718" y="0"/>
                </a:cxn>
                <a:cxn ang="0">
                  <a:pos x="709" y="13"/>
                </a:cxn>
                <a:cxn ang="0">
                  <a:pos x="734" y="86"/>
                </a:cxn>
                <a:cxn ang="0">
                  <a:pos x="848" y="161"/>
                </a:cxn>
                <a:cxn ang="0">
                  <a:pos x="850" y="231"/>
                </a:cxn>
                <a:cxn ang="0">
                  <a:pos x="427" y="426"/>
                </a:cxn>
                <a:cxn ang="0">
                  <a:pos x="428" y="191"/>
                </a:cxn>
                <a:cxn ang="0">
                  <a:pos x="498" y="92"/>
                </a:cxn>
                <a:cxn ang="0">
                  <a:pos x="568" y="60"/>
                </a:cxn>
                <a:cxn ang="0">
                  <a:pos x="568" y="9"/>
                </a:cxn>
                <a:cxn ang="0">
                  <a:pos x="555" y="0"/>
                </a:cxn>
                <a:cxn ang="0">
                  <a:pos x="9" y="0"/>
                </a:cxn>
                <a:cxn ang="0">
                  <a:pos x="0" y="13"/>
                </a:cxn>
                <a:cxn ang="0">
                  <a:pos x="26" y="86"/>
                </a:cxn>
                <a:cxn ang="0">
                  <a:pos x="139" y="161"/>
                </a:cxn>
                <a:cxn ang="0">
                  <a:pos x="141" y="231"/>
                </a:cxn>
                <a:cxn ang="0">
                  <a:pos x="141" y="835"/>
                </a:cxn>
                <a:cxn ang="0">
                  <a:pos x="70" y="934"/>
                </a:cxn>
                <a:cxn ang="0">
                  <a:pos x="0" y="966"/>
                </a:cxn>
                <a:cxn ang="0">
                  <a:pos x="1" y="1017"/>
                </a:cxn>
                <a:cxn ang="0">
                  <a:pos x="13" y="1026"/>
                </a:cxn>
                <a:cxn ang="0">
                  <a:pos x="559" y="1025"/>
                </a:cxn>
                <a:cxn ang="0">
                  <a:pos x="568" y="1013"/>
                </a:cxn>
                <a:cxn ang="0">
                  <a:pos x="543" y="940"/>
                </a:cxn>
                <a:cxn ang="0">
                  <a:pos x="429" y="865"/>
                </a:cxn>
                <a:cxn ang="0">
                  <a:pos x="427" y="795"/>
                </a:cxn>
                <a:cxn ang="0">
                  <a:pos x="850" y="579"/>
                </a:cxn>
                <a:cxn ang="0">
                  <a:pos x="849" y="835"/>
                </a:cxn>
                <a:cxn ang="0">
                  <a:pos x="779" y="934"/>
                </a:cxn>
                <a:cxn ang="0">
                  <a:pos x="709" y="966"/>
                </a:cxn>
              </a:cxnLst>
              <a:rect l="0" t="0" r="r" b="b"/>
              <a:pathLst>
                <a:path w="1277" h="1026">
                  <a:moveTo>
                    <a:pt x="709" y="1013"/>
                  </a:moveTo>
                  <a:cubicBezTo>
                    <a:pt x="709" y="1014"/>
                    <a:pt x="709" y="1017"/>
                    <a:pt x="709" y="1017"/>
                  </a:cubicBezTo>
                  <a:cubicBezTo>
                    <a:pt x="709" y="1022"/>
                    <a:pt x="713" y="1025"/>
                    <a:pt x="718" y="1025"/>
                  </a:cubicBezTo>
                  <a:cubicBezTo>
                    <a:pt x="718" y="1025"/>
                    <a:pt x="720" y="1026"/>
                    <a:pt x="722" y="1026"/>
                  </a:cubicBezTo>
                  <a:cubicBezTo>
                    <a:pt x="723" y="1026"/>
                    <a:pt x="1264" y="1026"/>
                    <a:pt x="1264" y="1026"/>
                  </a:cubicBezTo>
                  <a:cubicBezTo>
                    <a:pt x="1265" y="1026"/>
                    <a:pt x="1268" y="1025"/>
                    <a:pt x="1268" y="1025"/>
                  </a:cubicBezTo>
                  <a:cubicBezTo>
                    <a:pt x="1273" y="1025"/>
                    <a:pt x="1277" y="1022"/>
                    <a:pt x="1277" y="1017"/>
                  </a:cubicBezTo>
                  <a:cubicBezTo>
                    <a:pt x="1277" y="1017"/>
                    <a:pt x="1277" y="1014"/>
                    <a:pt x="1277" y="1013"/>
                  </a:cubicBezTo>
                  <a:cubicBezTo>
                    <a:pt x="1277" y="966"/>
                    <a:pt x="1277" y="966"/>
                    <a:pt x="1277" y="966"/>
                  </a:cubicBezTo>
                  <a:cubicBezTo>
                    <a:pt x="1277" y="952"/>
                    <a:pt x="1267" y="941"/>
                    <a:pt x="1251" y="940"/>
                  </a:cubicBezTo>
                  <a:cubicBezTo>
                    <a:pt x="1240" y="938"/>
                    <a:pt x="1220" y="936"/>
                    <a:pt x="1207" y="934"/>
                  </a:cubicBezTo>
                  <a:cubicBezTo>
                    <a:pt x="1166" y="927"/>
                    <a:pt x="1142" y="911"/>
                    <a:pt x="1138" y="865"/>
                  </a:cubicBezTo>
                  <a:cubicBezTo>
                    <a:pt x="1137" y="857"/>
                    <a:pt x="1136" y="835"/>
                    <a:pt x="1136" y="835"/>
                  </a:cubicBezTo>
                  <a:cubicBezTo>
                    <a:pt x="1136" y="795"/>
                    <a:pt x="1136" y="795"/>
                    <a:pt x="1136" y="795"/>
                  </a:cubicBezTo>
                  <a:cubicBezTo>
                    <a:pt x="1136" y="231"/>
                    <a:pt x="1136" y="231"/>
                    <a:pt x="1136" y="231"/>
                  </a:cubicBezTo>
                  <a:cubicBezTo>
                    <a:pt x="1136" y="191"/>
                    <a:pt x="1136" y="191"/>
                    <a:pt x="1136" y="191"/>
                  </a:cubicBezTo>
                  <a:cubicBezTo>
                    <a:pt x="1136" y="191"/>
                    <a:pt x="1137" y="169"/>
                    <a:pt x="1138" y="161"/>
                  </a:cubicBezTo>
                  <a:cubicBezTo>
                    <a:pt x="1142" y="115"/>
                    <a:pt x="1166" y="99"/>
                    <a:pt x="1207" y="92"/>
                  </a:cubicBezTo>
                  <a:cubicBezTo>
                    <a:pt x="1220" y="90"/>
                    <a:pt x="1240" y="88"/>
                    <a:pt x="1251" y="86"/>
                  </a:cubicBezTo>
                  <a:cubicBezTo>
                    <a:pt x="1267" y="84"/>
                    <a:pt x="1277" y="74"/>
                    <a:pt x="1277" y="60"/>
                  </a:cubicBezTo>
                  <a:cubicBezTo>
                    <a:pt x="1277" y="13"/>
                    <a:pt x="1277" y="13"/>
                    <a:pt x="1277" y="13"/>
                  </a:cubicBezTo>
                  <a:cubicBezTo>
                    <a:pt x="1277" y="12"/>
                    <a:pt x="1277" y="9"/>
                    <a:pt x="1277" y="9"/>
                  </a:cubicBezTo>
                  <a:cubicBezTo>
                    <a:pt x="1277" y="4"/>
                    <a:pt x="1273" y="1"/>
                    <a:pt x="1268" y="0"/>
                  </a:cubicBezTo>
                  <a:cubicBezTo>
                    <a:pt x="1268" y="0"/>
                    <a:pt x="1265" y="0"/>
                    <a:pt x="1264" y="0"/>
                  </a:cubicBezTo>
                  <a:cubicBezTo>
                    <a:pt x="1264" y="0"/>
                    <a:pt x="723" y="0"/>
                    <a:pt x="722" y="0"/>
                  </a:cubicBezTo>
                  <a:cubicBezTo>
                    <a:pt x="720" y="0"/>
                    <a:pt x="718" y="0"/>
                    <a:pt x="718" y="0"/>
                  </a:cubicBezTo>
                  <a:cubicBezTo>
                    <a:pt x="713" y="1"/>
                    <a:pt x="709" y="4"/>
                    <a:pt x="709" y="9"/>
                  </a:cubicBezTo>
                  <a:cubicBezTo>
                    <a:pt x="709" y="9"/>
                    <a:pt x="709" y="12"/>
                    <a:pt x="709" y="13"/>
                  </a:cubicBezTo>
                  <a:cubicBezTo>
                    <a:pt x="709" y="14"/>
                    <a:pt x="709" y="60"/>
                    <a:pt x="709" y="60"/>
                  </a:cubicBezTo>
                  <a:cubicBezTo>
                    <a:pt x="709" y="74"/>
                    <a:pt x="719" y="84"/>
                    <a:pt x="734" y="86"/>
                  </a:cubicBezTo>
                  <a:cubicBezTo>
                    <a:pt x="746" y="88"/>
                    <a:pt x="766" y="90"/>
                    <a:pt x="779" y="92"/>
                  </a:cubicBezTo>
                  <a:cubicBezTo>
                    <a:pt x="820" y="99"/>
                    <a:pt x="844" y="115"/>
                    <a:pt x="848" y="161"/>
                  </a:cubicBezTo>
                  <a:cubicBezTo>
                    <a:pt x="849" y="169"/>
                    <a:pt x="849" y="191"/>
                    <a:pt x="849" y="191"/>
                  </a:cubicBezTo>
                  <a:cubicBezTo>
                    <a:pt x="850" y="231"/>
                    <a:pt x="850" y="231"/>
                    <a:pt x="850" y="231"/>
                  </a:cubicBezTo>
                  <a:cubicBezTo>
                    <a:pt x="850" y="426"/>
                    <a:pt x="850" y="426"/>
                    <a:pt x="850" y="426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8" y="191"/>
                    <a:pt x="428" y="191"/>
                    <a:pt x="428" y="191"/>
                  </a:cubicBezTo>
                  <a:cubicBezTo>
                    <a:pt x="428" y="191"/>
                    <a:pt x="428" y="169"/>
                    <a:pt x="429" y="161"/>
                  </a:cubicBezTo>
                  <a:cubicBezTo>
                    <a:pt x="433" y="115"/>
                    <a:pt x="457" y="99"/>
                    <a:pt x="498" y="92"/>
                  </a:cubicBezTo>
                  <a:cubicBezTo>
                    <a:pt x="511" y="90"/>
                    <a:pt x="531" y="88"/>
                    <a:pt x="543" y="86"/>
                  </a:cubicBezTo>
                  <a:cubicBezTo>
                    <a:pt x="558" y="84"/>
                    <a:pt x="568" y="74"/>
                    <a:pt x="568" y="60"/>
                  </a:cubicBezTo>
                  <a:cubicBezTo>
                    <a:pt x="568" y="13"/>
                    <a:pt x="568" y="13"/>
                    <a:pt x="568" y="13"/>
                  </a:cubicBezTo>
                  <a:cubicBezTo>
                    <a:pt x="568" y="12"/>
                    <a:pt x="568" y="9"/>
                    <a:pt x="568" y="9"/>
                  </a:cubicBezTo>
                  <a:cubicBezTo>
                    <a:pt x="568" y="4"/>
                    <a:pt x="564" y="1"/>
                    <a:pt x="559" y="0"/>
                  </a:cubicBezTo>
                  <a:cubicBezTo>
                    <a:pt x="559" y="0"/>
                    <a:pt x="557" y="0"/>
                    <a:pt x="555" y="0"/>
                  </a:cubicBezTo>
                  <a:cubicBezTo>
                    <a:pt x="555" y="0"/>
                    <a:pt x="14" y="0"/>
                    <a:pt x="13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4" y="1"/>
                    <a:pt x="1" y="4"/>
                    <a:pt x="1" y="9"/>
                  </a:cubicBezTo>
                  <a:cubicBezTo>
                    <a:pt x="1" y="9"/>
                    <a:pt x="0" y="12"/>
                    <a:pt x="0" y="13"/>
                  </a:cubicBezTo>
                  <a:cubicBezTo>
                    <a:pt x="0" y="14"/>
                    <a:pt x="0" y="60"/>
                    <a:pt x="0" y="60"/>
                  </a:cubicBezTo>
                  <a:cubicBezTo>
                    <a:pt x="0" y="74"/>
                    <a:pt x="10" y="84"/>
                    <a:pt x="26" y="86"/>
                  </a:cubicBezTo>
                  <a:cubicBezTo>
                    <a:pt x="38" y="88"/>
                    <a:pt x="57" y="90"/>
                    <a:pt x="70" y="92"/>
                  </a:cubicBezTo>
                  <a:cubicBezTo>
                    <a:pt x="112" y="99"/>
                    <a:pt x="135" y="115"/>
                    <a:pt x="139" y="161"/>
                  </a:cubicBezTo>
                  <a:cubicBezTo>
                    <a:pt x="140" y="169"/>
                    <a:pt x="141" y="191"/>
                    <a:pt x="141" y="19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1" y="835"/>
                    <a:pt x="140" y="857"/>
                    <a:pt x="139" y="865"/>
                  </a:cubicBezTo>
                  <a:cubicBezTo>
                    <a:pt x="135" y="911"/>
                    <a:pt x="112" y="927"/>
                    <a:pt x="70" y="934"/>
                  </a:cubicBezTo>
                  <a:cubicBezTo>
                    <a:pt x="57" y="936"/>
                    <a:pt x="38" y="938"/>
                    <a:pt x="26" y="940"/>
                  </a:cubicBezTo>
                  <a:cubicBezTo>
                    <a:pt x="10" y="941"/>
                    <a:pt x="0" y="952"/>
                    <a:pt x="0" y="966"/>
                  </a:cubicBezTo>
                  <a:cubicBezTo>
                    <a:pt x="0" y="966"/>
                    <a:pt x="0" y="1012"/>
                    <a:pt x="0" y="1013"/>
                  </a:cubicBezTo>
                  <a:cubicBezTo>
                    <a:pt x="0" y="1014"/>
                    <a:pt x="1" y="1017"/>
                    <a:pt x="1" y="1017"/>
                  </a:cubicBezTo>
                  <a:cubicBezTo>
                    <a:pt x="1" y="1022"/>
                    <a:pt x="4" y="1025"/>
                    <a:pt x="9" y="1025"/>
                  </a:cubicBezTo>
                  <a:cubicBezTo>
                    <a:pt x="9" y="1025"/>
                    <a:pt x="12" y="1026"/>
                    <a:pt x="13" y="1026"/>
                  </a:cubicBezTo>
                  <a:cubicBezTo>
                    <a:pt x="14" y="1026"/>
                    <a:pt x="555" y="1026"/>
                    <a:pt x="555" y="1026"/>
                  </a:cubicBezTo>
                  <a:cubicBezTo>
                    <a:pt x="557" y="1026"/>
                    <a:pt x="559" y="1025"/>
                    <a:pt x="559" y="1025"/>
                  </a:cubicBezTo>
                  <a:cubicBezTo>
                    <a:pt x="564" y="1025"/>
                    <a:pt x="568" y="1022"/>
                    <a:pt x="568" y="1017"/>
                  </a:cubicBezTo>
                  <a:cubicBezTo>
                    <a:pt x="568" y="1017"/>
                    <a:pt x="568" y="1014"/>
                    <a:pt x="568" y="1013"/>
                  </a:cubicBezTo>
                  <a:cubicBezTo>
                    <a:pt x="568" y="966"/>
                    <a:pt x="568" y="966"/>
                    <a:pt x="568" y="966"/>
                  </a:cubicBezTo>
                  <a:cubicBezTo>
                    <a:pt x="568" y="952"/>
                    <a:pt x="558" y="941"/>
                    <a:pt x="543" y="940"/>
                  </a:cubicBezTo>
                  <a:cubicBezTo>
                    <a:pt x="531" y="938"/>
                    <a:pt x="511" y="936"/>
                    <a:pt x="498" y="934"/>
                  </a:cubicBezTo>
                  <a:cubicBezTo>
                    <a:pt x="457" y="927"/>
                    <a:pt x="433" y="911"/>
                    <a:pt x="429" y="865"/>
                  </a:cubicBezTo>
                  <a:cubicBezTo>
                    <a:pt x="428" y="857"/>
                    <a:pt x="428" y="835"/>
                    <a:pt x="428" y="835"/>
                  </a:cubicBezTo>
                  <a:cubicBezTo>
                    <a:pt x="427" y="795"/>
                    <a:pt x="427" y="795"/>
                    <a:pt x="427" y="795"/>
                  </a:cubicBezTo>
                  <a:cubicBezTo>
                    <a:pt x="427" y="579"/>
                    <a:pt x="427" y="579"/>
                    <a:pt x="427" y="579"/>
                  </a:cubicBezTo>
                  <a:cubicBezTo>
                    <a:pt x="850" y="579"/>
                    <a:pt x="850" y="579"/>
                    <a:pt x="850" y="579"/>
                  </a:cubicBezTo>
                  <a:cubicBezTo>
                    <a:pt x="850" y="795"/>
                    <a:pt x="850" y="795"/>
                    <a:pt x="850" y="795"/>
                  </a:cubicBezTo>
                  <a:cubicBezTo>
                    <a:pt x="849" y="835"/>
                    <a:pt x="849" y="835"/>
                    <a:pt x="849" y="835"/>
                  </a:cubicBezTo>
                  <a:cubicBezTo>
                    <a:pt x="849" y="835"/>
                    <a:pt x="849" y="857"/>
                    <a:pt x="848" y="865"/>
                  </a:cubicBezTo>
                  <a:cubicBezTo>
                    <a:pt x="844" y="911"/>
                    <a:pt x="820" y="927"/>
                    <a:pt x="779" y="934"/>
                  </a:cubicBezTo>
                  <a:cubicBezTo>
                    <a:pt x="766" y="936"/>
                    <a:pt x="746" y="938"/>
                    <a:pt x="734" y="940"/>
                  </a:cubicBezTo>
                  <a:cubicBezTo>
                    <a:pt x="719" y="941"/>
                    <a:pt x="709" y="952"/>
                    <a:pt x="709" y="966"/>
                  </a:cubicBezTo>
                  <a:cubicBezTo>
                    <a:pt x="709" y="966"/>
                    <a:pt x="709" y="1012"/>
                    <a:pt x="709" y="10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33"/>
            <p:cNvSpPr>
              <a:spLocks/>
            </p:cNvSpPr>
            <p:nvPr userDrawn="1"/>
          </p:nvSpPr>
          <p:spPr bwMode="auto">
            <a:xfrm>
              <a:off x="7742238" y="-3006725"/>
              <a:ext cx="736600" cy="1330325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0" y="1017"/>
                </a:cxn>
                <a:cxn ang="0">
                  <a:pos x="8" y="1025"/>
                </a:cxn>
                <a:cxn ang="0">
                  <a:pos x="13" y="1026"/>
                </a:cxn>
                <a:cxn ang="0">
                  <a:pos x="555" y="1026"/>
                </a:cxn>
                <a:cxn ang="0">
                  <a:pos x="559" y="1025"/>
                </a:cxn>
                <a:cxn ang="0">
                  <a:pos x="567" y="1017"/>
                </a:cxn>
                <a:cxn ang="0">
                  <a:pos x="568" y="1013"/>
                </a:cxn>
                <a:cxn ang="0">
                  <a:pos x="568" y="966"/>
                </a:cxn>
                <a:cxn ang="0">
                  <a:pos x="542" y="940"/>
                </a:cxn>
                <a:cxn ang="0">
                  <a:pos x="498" y="934"/>
                </a:cxn>
                <a:cxn ang="0">
                  <a:pos x="429" y="865"/>
                </a:cxn>
                <a:cxn ang="0">
                  <a:pos x="427" y="835"/>
                </a:cxn>
                <a:cxn ang="0">
                  <a:pos x="427" y="795"/>
                </a:cxn>
                <a:cxn ang="0">
                  <a:pos x="427" y="231"/>
                </a:cxn>
                <a:cxn ang="0">
                  <a:pos x="427" y="191"/>
                </a:cxn>
                <a:cxn ang="0">
                  <a:pos x="429" y="161"/>
                </a:cxn>
                <a:cxn ang="0">
                  <a:pos x="498" y="92"/>
                </a:cxn>
                <a:cxn ang="0">
                  <a:pos x="542" y="86"/>
                </a:cxn>
                <a:cxn ang="0">
                  <a:pos x="568" y="60"/>
                </a:cxn>
                <a:cxn ang="0">
                  <a:pos x="568" y="13"/>
                </a:cxn>
                <a:cxn ang="0">
                  <a:pos x="567" y="9"/>
                </a:cxn>
                <a:cxn ang="0">
                  <a:pos x="559" y="0"/>
                </a:cxn>
                <a:cxn ang="0">
                  <a:pos x="555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60"/>
                </a:cxn>
                <a:cxn ang="0">
                  <a:pos x="25" y="86"/>
                </a:cxn>
                <a:cxn ang="0">
                  <a:pos x="69" y="92"/>
                </a:cxn>
                <a:cxn ang="0">
                  <a:pos x="139" y="161"/>
                </a:cxn>
                <a:cxn ang="0">
                  <a:pos x="140" y="191"/>
                </a:cxn>
                <a:cxn ang="0">
                  <a:pos x="141" y="231"/>
                </a:cxn>
                <a:cxn ang="0">
                  <a:pos x="141" y="795"/>
                </a:cxn>
                <a:cxn ang="0">
                  <a:pos x="140" y="835"/>
                </a:cxn>
                <a:cxn ang="0">
                  <a:pos x="139" y="865"/>
                </a:cxn>
                <a:cxn ang="0">
                  <a:pos x="69" y="934"/>
                </a:cxn>
                <a:cxn ang="0">
                  <a:pos x="25" y="940"/>
                </a:cxn>
                <a:cxn ang="0">
                  <a:pos x="0" y="966"/>
                </a:cxn>
                <a:cxn ang="0">
                  <a:pos x="0" y="1013"/>
                </a:cxn>
              </a:cxnLst>
              <a:rect l="0" t="0" r="r" b="b"/>
              <a:pathLst>
                <a:path w="568" h="1026">
                  <a:moveTo>
                    <a:pt x="0" y="1013"/>
                  </a:moveTo>
                  <a:cubicBezTo>
                    <a:pt x="0" y="1014"/>
                    <a:pt x="0" y="1017"/>
                    <a:pt x="0" y="1017"/>
                  </a:cubicBezTo>
                  <a:cubicBezTo>
                    <a:pt x="0" y="1022"/>
                    <a:pt x="4" y="1025"/>
                    <a:pt x="8" y="1025"/>
                  </a:cubicBezTo>
                  <a:cubicBezTo>
                    <a:pt x="8" y="1025"/>
                    <a:pt x="11" y="1026"/>
                    <a:pt x="13" y="1026"/>
                  </a:cubicBezTo>
                  <a:cubicBezTo>
                    <a:pt x="14" y="1026"/>
                    <a:pt x="555" y="1026"/>
                    <a:pt x="555" y="1026"/>
                  </a:cubicBezTo>
                  <a:cubicBezTo>
                    <a:pt x="556" y="1026"/>
                    <a:pt x="559" y="1025"/>
                    <a:pt x="559" y="1025"/>
                  </a:cubicBezTo>
                  <a:cubicBezTo>
                    <a:pt x="564" y="1025"/>
                    <a:pt x="567" y="1022"/>
                    <a:pt x="567" y="1017"/>
                  </a:cubicBezTo>
                  <a:cubicBezTo>
                    <a:pt x="567" y="1017"/>
                    <a:pt x="568" y="1014"/>
                    <a:pt x="568" y="1013"/>
                  </a:cubicBezTo>
                  <a:cubicBezTo>
                    <a:pt x="568" y="966"/>
                    <a:pt x="568" y="966"/>
                    <a:pt x="568" y="966"/>
                  </a:cubicBezTo>
                  <a:cubicBezTo>
                    <a:pt x="568" y="952"/>
                    <a:pt x="558" y="941"/>
                    <a:pt x="542" y="940"/>
                  </a:cubicBezTo>
                  <a:cubicBezTo>
                    <a:pt x="530" y="938"/>
                    <a:pt x="511" y="936"/>
                    <a:pt x="498" y="934"/>
                  </a:cubicBezTo>
                  <a:cubicBezTo>
                    <a:pt x="456" y="927"/>
                    <a:pt x="433" y="911"/>
                    <a:pt x="429" y="865"/>
                  </a:cubicBezTo>
                  <a:cubicBezTo>
                    <a:pt x="428" y="857"/>
                    <a:pt x="427" y="835"/>
                    <a:pt x="427" y="835"/>
                  </a:cubicBezTo>
                  <a:cubicBezTo>
                    <a:pt x="427" y="795"/>
                    <a:pt x="427" y="795"/>
                    <a:pt x="427" y="795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7" y="191"/>
                    <a:pt x="427" y="191"/>
                    <a:pt x="427" y="191"/>
                  </a:cubicBezTo>
                  <a:cubicBezTo>
                    <a:pt x="427" y="191"/>
                    <a:pt x="428" y="169"/>
                    <a:pt x="429" y="161"/>
                  </a:cubicBezTo>
                  <a:cubicBezTo>
                    <a:pt x="433" y="115"/>
                    <a:pt x="456" y="99"/>
                    <a:pt x="498" y="92"/>
                  </a:cubicBezTo>
                  <a:cubicBezTo>
                    <a:pt x="511" y="90"/>
                    <a:pt x="530" y="88"/>
                    <a:pt x="542" y="86"/>
                  </a:cubicBezTo>
                  <a:cubicBezTo>
                    <a:pt x="558" y="84"/>
                    <a:pt x="568" y="74"/>
                    <a:pt x="568" y="60"/>
                  </a:cubicBezTo>
                  <a:cubicBezTo>
                    <a:pt x="568" y="13"/>
                    <a:pt x="568" y="13"/>
                    <a:pt x="568" y="13"/>
                  </a:cubicBezTo>
                  <a:cubicBezTo>
                    <a:pt x="568" y="12"/>
                    <a:pt x="567" y="9"/>
                    <a:pt x="567" y="9"/>
                  </a:cubicBezTo>
                  <a:cubicBezTo>
                    <a:pt x="567" y="4"/>
                    <a:pt x="564" y="1"/>
                    <a:pt x="559" y="0"/>
                  </a:cubicBezTo>
                  <a:cubicBezTo>
                    <a:pt x="559" y="0"/>
                    <a:pt x="556" y="0"/>
                    <a:pt x="555" y="0"/>
                  </a:cubicBezTo>
                  <a:cubicBezTo>
                    <a:pt x="555" y="0"/>
                    <a:pt x="14" y="0"/>
                    <a:pt x="13" y="0"/>
                  </a:cubicBezTo>
                  <a:cubicBezTo>
                    <a:pt x="11" y="0"/>
                    <a:pt x="8" y="0"/>
                    <a:pt x="8" y="0"/>
                  </a:cubicBezTo>
                  <a:cubicBezTo>
                    <a:pt x="4" y="1"/>
                    <a:pt x="0" y="4"/>
                    <a:pt x="0" y="9"/>
                  </a:cubicBezTo>
                  <a:cubicBezTo>
                    <a:pt x="0" y="9"/>
                    <a:pt x="0" y="12"/>
                    <a:pt x="0" y="13"/>
                  </a:cubicBezTo>
                  <a:cubicBezTo>
                    <a:pt x="0" y="14"/>
                    <a:pt x="0" y="60"/>
                    <a:pt x="0" y="60"/>
                  </a:cubicBezTo>
                  <a:cubicBezTo>
                    <a:pt x="0" y="74"/>
                    <a:pt x="10" y="84"/>
                    <a:pt x="25" y="86"/>
                  </a:cubicBezTo>
                  <a:cubicBezTo>
                    <a:pt x="37" y="88"/>
                    <a:pt x="57" y="90"/>
                    <a:pt x="69" y="92"/>
                  </a:cubicBezTo>
                  <a:cubicBezTo>
                    <a:pt x="111" y="99"/>
                    <a:pt x="134" y="115"/>
                    <a:pt x="139" y="161"/>
                  </a:cubicBezTo>
                  <a:cubicBezTo>
                    <a:pt x="140" y="169"/>
                    <a:pt x="140" y="191"/>
                    <a:pt x="140" y="19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0" y="835"/>
                    <a:pt x="140" y="835"/>
                    <a:pt x="140" y="835"/>
                  </a:cubicBezTo>
                  <a:cubicBezTo>
                    <a:pt x="140" y="835"/>
                    <a:pt x="140" y="857"/>
                    <a:pt x="139" y="865"/>
                  </a:cubicBezTo>
                  <a:cubicBezTo>
                    <a:pt x="134" y="911"/>
                    <a:pt x="111" y="927"/>
                    <a:pt x="69" y="934"/>
                  </a:cubicBezTo>
                  <a:cubicBezTo>
                    <a:pt x="57" y="936"/>
                    <a:pt x="37" y="938"/>
                    <a:pt x="25" y="940"/>
                  </a:cubicBezTo>
                  <a:cubicBezTo>
                    <a:pt x="10" y="941"/>
                    <a:pt x="0" y="952"/>
                    <a:pt x="0" y="966"/>
                  </a:cubicBezTo>
                  <a:cubicBezTo>
                    <a:pt x="0" y="966"/>
                    <a:pt x="0" y="1012"/>
                    <a:pt x="0" y="10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34"/>
            <p:cNvSpPr>
              <a:spLocks noEditPoints="1"/>
            </p:cNvSpPr>
            <p:nvPr userDrawn="1"/>
          </p:nvSpPr>
          <p:spPr bwMode="auto">
            <a:xfrm>
              <a:off x="3078163" y="-1282700"/>
              <a:ext cx="504825" cy="425450"/>
            </a:xfrm>
            <a:custGeom>
              <a:avLst/>
              <a:gdLst/>
              <a:ahLst/>
              <a:cxnLst>
                <a:cxn ang="0">
                  <a:pos x="314" y="328"/>
                </a:cxn>
                <a:cxn ang="0">
                  <a:pos x="243" y="261"/>
                </a:cxn>
                <a:cxn ang="0">
                  <a:pos x="166" y="171"/>
                </a:cxn>
                <a:cxn ang="0">
                  <a:pos x="137" y="171"/>
                </a:cxn>
                <a:cxn ang="0">
                  <a:pos x="137" y="264"/>
                </a:cxn>
                <a:cxn ang="0">
                  <a:pos x="156" y="279"/>
                </a:cxn>
                <a:cxn ang="0">
                  <a:pos x="197" y="279"/>
                </a:cxn>
                <a:cxn ang="0">
                  <a:pos x="197" y="319"/>
                </a:cxn>
                <a:cxn ang="0">
                  <a:pos x="0" y="319"/>
                </a:cxn>
                <a:cxn ang="0">
                  <a:pos x="0" y="279"/>
                </a:cxn>
                <a:cxn ang="0">
                  <a:pos x="40" y="279"/>
                </a:cxn>
                <a:cxn ang="0">
                  <a:pos x="59" y="264"/>
                </a:cxn>
                <a:cxn ang="0">
                  <a:pos x="59" y="55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231" y="0"/>
                </a:cxn>
                <a:cxn ang="0">
                  <a:pos x="346" y="81"/>
                </a:cxn>
                <a:cxn ang="0">
                  <a:pos x="260" y="158"/>
                </a:cxn>
                <a:cxn ang="0">
                  <a:pos x="315" y="223"/>
                </a:cxn>
                <a:cxn ang="0">
                  <a:pos x="334" y="279"/>
                </a:cxn>
                <a:cxn ang="0">
                  <a:pos x="349" y="243"/>
                </a:cxn>
                <a:cxn ang="0">
                  <a:pos x="349" y="226"/>
                </a:cxn>
                <a:cxn ang="0">
                  <a:pos x="389" y="226"/>
                </a:cxn>
                <a:cxn ang="0">
                  <a:pos x="389" y="243"/>
                </a:cxn>
                <a:cxn ang="0">
                  <a:pos x="314" y="328"/>
                </a:cxn>
                <a:cxn ang="0">
                  <a:pos x="137" y="132"/>
                </a:cxn>
                <a:cxn ang="0">
                  <a:pos x="197" y="132"/>
                </a:cxn>
                <a:cxn ang="0">
                  <a:pos x="267" y="82"/>
                </a:cxn>
                <a:cxn ang="0">
                  <a:pos x="202" y="39"/>
                </a:cxn>
                <a:cxn ang="0">
                  <a:pos x="137" y="39"/>
                </a:cxn>
                <a:cxn ang="0">
                  <a:pos x="137" y="132"/>
                </a:cxn>
              </a:cxnLst>
              <a:rect l="0" t="0" r="r" b="b"/>
              <a:pathLst>
                <a:path w="389" h="328">
                  <a:moveTo>
                    <a:pt x="314" y="328"/>
                  </a:moveTo>
                  <a:cubicBezTo>
                    <a:pt x="266" y="328"/>
                    <a:pt x="243" y="307"/>
                    <a:pt x="243" y="261"/>
                  </a:cubicBezTo>
                  <a:cubicBezTo>
                    <a:pt x="243" y="184"/>
                    <a:pt x="224" y="171"/>
                    <a:pt x="166" y="171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7" y="274"/>
                    <a:pt x="140" y="279"/>
                    <a:pt x="156" y="279"/>
                  </a:cubicBezTo>
                  <a:cubicBezTo>
                    <a:pt x="197" y="279"/>
                    <a:pt x="197" y="279"/>
                    <a:pt x="197" y="279"/>
                  </a:cubicBezTo>
                  <a:cubicBezTo>
                    <a:pt x="197" y="319"/>
                    <a:pt x="197" y="319"/>
                    <a:pt x="197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40" y="279"/>
                    <a:pt x="40" y="279"/>
                    <a:pt x="40" y="279"/>
                  </a:cubicBezTo>
                  <a:cubicBezTo>
                    <a:pt x="56" y="279"/>
                    <a:pt x="59" y="274"/>
                    <a:pt x="59" y="26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45"/>
                    <a:pt x="56" y="40"/>
                    <a:pt x="4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307" y="0"/>
                    <a:pt x="346" y="27"/>
                    <a:pt x="346" y="81"/>
                  </a:cubicBezTo>
                  <a:cubicBezTo>
                    <a:pt x="346" y="122"/>
                    <a:pt x="314" y="150"/>
                    <a:pt x="260" y="158"/>
                  </a:cubicBezTo>
                  <a:cubicBezTo>
                    <a:pt x="305" y="167"/>
                    <a:pt x="315" y="190"/>
                    <a:pt x="315" y="223"/>
                  </a:cubicBezTo>
                  <a:cubicBezTo>
                    <a:pt x="315" y="248"/>
                    <a:pt x="318" y="279"/>
                    <a:pt x="334" y="279"/>
                  </a:cubicBezTo>
                  <a:cubicBezTo>
                    <a:pt x="343" y="279"/>
                    <a:pt x="349" y="273"/>
                    <a:pt x="349" y="243"/>
                  </a:cubicBezTo>
                  <a:cubicBezTo>
                    <a:pt x="349" y="226"/>
                    <a:pt x="349" y="226"/>
                    <a:pt x="349" y="226"/>
                  </a:cubicBezTo>
                  <a:cubicBezTo>
                    <a:pt x="389" y="226"/>
                    <a:pt x="389" y="226"/>
                    <a:pt x="389" y="226"/>
                  </a:cubicBezTo>
                  <a:cubicBezTo>
                    <a:pt x="389" y="243"/>
                    <a:pt x="389" y="243"/>
                    <a:pt x="389" y="243"/>
                  </a:cubicBezTo>
                  <a:cubicBezTo>
                    <a:pt x="389" y="300"/>
                    <a:pt x="364" y="328"/>
                    <a:pt x="314" y="328"/>
                  </a:cubicBezTo>
                  <a:close/>
                  <a:moveTo>
                    <a:pt x="137" y="132"/>
                  </a:moveTo>
                  <a:cubicBezTo>
                    <a:pt x="197" y="132"/>
                    <a:pt x="197" y="132"/>
                    <a:pt x="197" y="132"/>
                  </a:cubicBezTo>
                  <a:cubicBezTo>
                    <a:pt x="256" y="132"/>
                    <a:pt x="267" y="113"/>
                    <a:pt x="267" y="82"/>
                  </a:cubicBezTo>
                  <a:cubicBezTo>
                    <a:pt x="267" y="54"/>
                    <a:pt x="245" y="39"/>
                    <a:pt x="202" y="39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7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35"/>
            <p:cNvSpPr>
              <a:spLocks noEditPoints="1"/>
            </p:cNvSpPr>
            <p:nvPr userDrawn="1"/>
          </p:nvSpPr>
          <p:spPr bwMode="auto">
            <a:xfrm>
              <a:off x="3633788" y="-1173163"/>
              <a:ext cx="319087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5" y="0"/>
                </a:cxn>
                <a:cxn ang="0">
                  <a:pos x="215" y="37"/>
                </a:cxn>
                <a:cxn ang="0">
                  <a:pos x="244" y="126"/>
                </a:cxn>
                <a:cxn ang="0">
                  <a:pos x="244" y="129"/>
                </a:cxn>
                <a:cxn ang="0">
                  <a:pos x="76" y="129"/>
                </a:cxn>
                <a:cxn ang="0">
                  <a:pos x="93" y="185"/>
                </a:cxn>
                <a:cxn ang="0">
                  <a:pos x="133" y="200"/>
                </a:cxn>
                <a:cxn ang="0">
                  <a:pos x="194" y="152"/>
                </a:cxn>
                <a:cxn ang="0">
                  <a:pos x="195" y="150"/>
                </a:cxn>
                <a:cxn ang="0">
                  <a:pos x="243" y="150"/>
                </a:cxn>
                <a:cxn ang="0">
                  <a:pos x="243" y="153"/>
                </a:cxn>
                <a:cxn ang="0">
                  <a:pos x="127" y="241"/>
                </a:cxn>
                <a:cxn ang="0">
                  <a:pos x="76" y="92"/>
                </a:cxn>
                <a:cxn ang="0">
                  <a:pos x="169" y="92"/>
                </a:cxn>
                <a:cxn ang="0">
                  <a:pos x="155" y="50"/>
                </a:cxn>
                <a:cxn ang="0">
                  <a:pos x="124" y="38"/>
                </a:cxn>
                <a:cxn ang="0">
                  <a:pos x="76" y="92"/>
                </a:cxn>
              </a:cxnLst>
              <a:rect l="0" t="0" r="r" b="b"/>
              <a:pathLst>
                <a:path w="247" h="241">
                  <a:moveTo>
                    <a:pt x="127" y="241"/>
                  </a:moveTo>
                  <a:cubicBezTo>
                    <a:pt x="44" y="241"/>
                    <a:pt x="0" y="199"/>
                    <a:pt x="0" y="120"/>
                  </a:cubicBezTo>
                  <a:cubicBezTo>
                    <a:pt x="0" y="50"/>
                    <a:pt x="52" y="0"/>
                    <a:pt x="125" y="0"/>
                  </a:cubicBezTo>
                  <a:cubicBezTo>
                    <a:pt x="172" y="0"/>
                    <a:pt x="200" y="20"/>
                    <a:pt x="215" y="37"/>
                  </a:cubicBezTo>
                  <a:cubicBezTo>
                    <a:pt x="237" y="61"/>
                    <a:pt x="247" y="94"/>
                    <a:pt x="244" y="126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53"/>
                    <a:pt x="81" y="173"/>
                    <a:pt x="93" y="185"/>
                  </a:cubicBezTo>
                  <a:cubicBezTo>
                    <a:pt x="102" y="195"/>
                    <a:pt x="116" y="200"/>
                    <a:pt x="133" y="200"/>
                  </a:cubicBezTo>
                  <a:cubicBezTo>
                    <a:pt x="168" y="200"/>
                    <a:pt x="188" y="185"/>
                    <a:pt x="194" y="152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36" y="210"/>
                    <a:pt x="196" y="241"/>
                    <a:pt x="127" y="241"/>
                  </a:cubicBezTo>
                  <a:close/>
                  <a:moveTo>
                    <a:pt x="76" y="92"/>
                  </a:moveTo>
                  <a:cubicBezTo>
                    <a:pt x="169" y="92"/>
                    <a:pt x="169" y="92"/>
                    <a:pt x="169" y="92"/>
                  </a:cubicBezTo>
                  <a:cubicBezTo>
                    <a:pt x="169" y="79"/>
                    <a:pt x="166" y="61"/>
                    <a:pt x="155" y="50"/>
                  </a:cubicBezTo>
                  <a:cubicBezTo>
                    <a:pt x="147" y="42"/>
                    <a:pt x="137" y="38"/>
                    <a:pt x="124" y="38"/>
                  </a:cubicBezTo>
                  <a:cubicBezTo>
                    <a:pt x="86" y="38"/>
                    <a:pt x="78" y="71"/>
                    <a:pt x="76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36"/>
            <p:cNvSpPr>
              <a:spLocks noEditPoints="1"/>
            </p:cNvSpPr>
            <p:nvPr userDrawn="1"/>
          </p:nvSpPr>
          <p:spPr bwMode="auto">
            <a:xfrm>
              <a:off x="4014788" y="-1173163"/>
              <a:ext cx="369887" cy="312737"/>
            </a:xfrm>
            <a:custGeom>
              <a:avLst/>
              <a:gdLst/>
              <a:ahLst/>
              <a:cxnLst>
                <a:cxn ang="0">
                  <a:pos x="214" y="241"/>
                </a:cxn>
                <a:cxn ang="0">
                  <a:pos x="160" y="209"/>
                </a:cxn>
                <a:cxn ang="0">
                  <a:pos x="75" y="241"/>
                </a:cxn>
                <a:cxn ang="0">
                  <a:pos x="0" y="178"/>
                </a:cxn>
                <a:cxn ang="0">
                  <a:pos x="90" y="107"/>
                </a:cxn>
                <a:cxn ang="0">
                  <a:pos x="157" y="64"/>
                </a:cxn>
                <a:cxn ang="0">
                  <a:pos x="104" y="31"/>
                </a:cxn>
                <a:cxn ang="0">
                  <a:pos x="62" y="41"/>
                </a:cxn>
                <a:cxn ang="0">
                  <a:pos x="92" y="68"/>
                </a:cxn>
                <a:cxn ang="0">
                  <a:pos x="53" y="99"/>
                </a:cxn>
                <a:cxn ang="0">
                  <a:pos x="12" y="61"/>
                </a:cxn>
                <a:cxn ang="0">
                  <a:pos x="120" y="0"/>
                </a:cxn>
                <a:cxn ang="0">
                  <a:pos x="224" y="71"/>
                </a:cxn>
                <a:cxn ang="0">
                  <a:pos x="224" y="187"/>
                </a:cxn>
                <a:cxn ang="0">
                  <a:pos x="234" y="200"/>
                </a:cxn>
                <a:cxn ang="0">
                  <a:pos x="246" y="167"/>
                </a:cxn>
                <a:cxn ang="0">
                  <a:pos x="246" y="146"/>
                </a:cxn>
                <a:cxn ang="0">
                  <a:pos x="285" y="146"/>
                </a:cxn>
                <a:cxn ang="0">
                  <a:pos x="285" y="163"/>
                </a:cxn>
                <a:cxn ang="0">
                  <a:pos x="214" y="241"/>
                </a:cxn>
                <a:cxn ang="0">
                  <a:pos x="157" y="118"/>
                </a:cxn>
                <a:cxn ang="0">
                  <a:pos x="105" y="139"/>
                </a:cxn>
                <a:cxn ang="0">
                  <a:pos x="75" y="173"/>
                </a:cxn>
                <a:cxn ang="0">
                  <a:pos x="104" y="200"/>
                </a:cxn>
                <a:cxn ang="0">
                  <a:pos x="157" y="145"/>
                </a:cxn>
                <a:cxn ang="0">
                  <a:pos x="157" y="118"/>
                </a:cxn>
              </a:cxnLst>
              <a:rect l="0" t="0" r="r" b="b"/>
              <a:pathLst>
                <a:path w="285" h="241">
                  <a:moveTo>
                    <a:pt x="214" y="241"/>
                  </a:moveTo>
                  <a:cubicBezTo>
                    <a:pt x="186" y="241"/>
                    <a:pt x="166" y="229"/>
                    <a:pt x="160" y="209"/>
                  </a:cubicBezTo>
                  <a:cubicBezTo>
                    <a:pt x="142" y="230"/>
                    <a:pt x="113" y="241"/>
                    <a:pt x="75" y="241"/>
                  </a:cubicBezTo>
                  <a:cubicBezTo>
                    <a:pt x="27" y="241"/>
                    <a:pt x="0" y="218"/>
                    <a:pt x="0" y="178"/>
                  </a:cubicBezTo>
                  <a:cubicBezTo>
                    <a:pt x="0" y="126"/>
                    <a:pt x="48" y="116"/>
                    <a:pt x="90" y="107"/>
                  </a:cubicBezTo>
                  <a:cubicBezTo>
                    <a:pt x="126" y="99"/>
                    <a:pt x="157" y="93"/>
                    <a:pt x="157" y="64"/>
                  </a:cubicBezTo>
                  <a:cubicBezTo>
                    <a:pt x="157" y="41"/>
                    <a:pt x="140" y="31"/>
                    <a:pt x="104" y="31"/>
                  </a:cubicBezTo>
                  <a:cubicBezTo>
                    <a:pt x="92" y="31"/>
                    <a:pt x="73" y="34"/>
                    <a:pt x="62" y="41"/>
                  </a:cubicBezTo>
                  <a:cubicBezTo>
                    <a:pt x="81" y="41"/>
                    <a:pt x="92" y="51"/>
                    <a:pt x="92" y="68"/>
                  </a:cubicBezTo>
                  <a:cubicBezTo>
                    <a:pt x="92" y="82"/>
                    <a:pt x="85" y="99"/>
                    <a:pt x="53" y="99"/>
                  </a:cubicBezTo>
                  <a:cubicBezTo>
                    <a:pt x="30" y="99"/>
                    <a:pt x="12" y="83"/>
                    <a:pt x="12" y="61"/>
                  </a:cubicBezTo>
                  <a:cubicBezTo>
                    <a:pt x="12" y="5"/>
                    <a:pt x="95" y="0"/>
                    <a:pt x="120" y="0"/>
                  </a:cubicBezTo>
                  <a:cubicBezTo>
                    <a:pt x="187" y="0"/>
                    <a:pt x="224" y="26"/>
                    <a:pt x="224" y="71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4" y="196"/>
                    <a:pt x="228" y="200"/>
                    <a:pt x="234" y="200"/>
                  </a:cubicBezTo>
                  <a:cubicBezTo>
                    <a:pt x="238" y="200"/>
                    <a:pt x="246" y="200"/>
                    <a:pt x="246" y="16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215"/>
                    <a:pt x="262" y="241"/>
                    <a:pt x="214" y="241"/>
                  </a:cubicBezTo>
                  <a:close/>
                  <a:moveTo>
                    <a:pt x="157" y="118"/>
                  </a:moveTo>
                  <a:cubicBezTo>
                    <a:pt x="105" y="139"/>
                    <a:pt x="105" y="139"/>
                    <a:pt x="105" y="139"/>
                  </a:cubicBezTo>
                  <a:cubicBezTo>
                    <a:pt x="89" y="146"/>
                    <a:pt x="75" y="153"/>
                    <a:pt x="75" y="173"/>
                  </a:cubicBezTo>
                  <a:cubicBezTo>
                    <a:pt x="75" y="191"/>
                    <a:pt x="84" y="200"/>
                    <a:pt x="104" y="200"/>
                  </a:cubicBezTo>
                  <a:cubicBezTo>
                    <a:pt x="141" y="200"/>
                    <a:pt x="157" y="172"/>
                    <a:pt x="157" y="145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>
              <a:off x="4433888" y="-1282700"/>
              <a:ext cx="207962" cy="412750"/>
            </a:xfrm>
            <a:custGeom>
              <a:avLst/>
              <a:gdLst/>
              <a:ahLst/>
              <a:cxnLst>
                <a:cxn ang="0">
                  <a:pos x="160" y="319"/>
                </a:cxn>
                <a:cxn ang="0">
                  <a:pos x="0" y="319"/>
                </a:cxn>
                <a:cxn ang="0">
                  <a:pos x="0" y="282"/>
                </a:cxn>
                <a:cxn ang="0">
                  <a:pos x="29" y="282"/>
                </a:cxn>
                <a:cxn ang="0">
                  <a:pos x="47" y="266"/>
                </a:cxn>
                <a:cxn ang="0">
                  <a:pos x="47" y="53"/>
                </a:cxn>
                <a:cxn ang="0">
                  <a:pos x="29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14" y="0"/>
                </a:cxn>
                <a:cxn ang="0">
                  <a:pos x="114" y="266"/>
                </a:cxn>
                <a:cxn ang="0">
                  <a:pos x="133" y="282"/>
                </a:cxn>
                <a:cxn ang="0">
                  <a:pos x="160" y="282"/>
                </a:cxn>
                <a:cxn ang="0">
                  <a:pos x="160" y="319"/>
                </a:cxn>
              </a:cxnLst>
              <a:rect l="0" t="0" r="r" b="b"/>
              <a:pathLst>
                <a:path w="160" h="319">
                  <a:moveTo>
                    <a:pt x="160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42" y="282"/>
                    <a:pt x="47" y="278"/>
                    <a:pt x="47" y="266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41"/>
                    <a:pt x="42" y="36"/>
                    <a:pt x="29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78"/>
                    <a:pt x="119" y="282"/>
                    <a:pt x="133" y="282"/>
                  </a:cubicBezTo>
                  <a:cubicBezTo>
                    <a:pt x="160" y="282"/>
                    <a:pt x="160" y="282"/>
                    <a:pt x="160" y="282"/>
                  </a:cubicBezTo>
                  <a:lnTo>
                    <a:pt x="160" y="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38"/>
            <p:cNvSpPr>
              <a:spLocks noEditPoints="1"/>
            </p:cNvSpPr>
            <p:nvPr userDrawn="1"/>
          </p:nvSpPr>
          <p:spPr bwMode="auto">
            <a:xfrm>
              <a:off x="4703763" y="-1290638"/>
              <a:ext cx="206375" cy="420687"/>
            </a:xfrm>
            <a:custGeom>
              <a:avLst/>
              <a:gdLst/>
              <a:ahLst/>
              <a:cxnLst>
                <a:cxn ang="0">
                  <a:pos x="159" y="325"/>
                </a:cxn>
                <a:cxn ang="0">
                  <a:pos x="0" y="325"/>
                </a:cxn>
                <a:cxn ang="0">
                  <a:pos x="0" y="288"/>
                </a:cxn>
                <a:cxn ang="0">
                  <a:pos x="27" y="288"/>
                </a:cxn>
                <a:cxn ang="0">
                  <a:pos x="46" y="272"/>
                </a:cxn>
                <a:cxn ang="0">
                  <a:pos x="46" y="151"/>
                </a:cxn>
                <a:cxn ang="0">
                  <a:pos x="27" y="134"/>
                </a:cxn>
                <a:cxn ang="0">
                  <a:pos x="0" y="134"/>
                </a:cxn>
                <a:cxn ang="0">
                  <a:pos x="0" y="98"/>
                </a:cxn>
                <a:cxn ang="0">
                  <a:pos x="113" y="98"/>
                </a:cxn>
                <a:cxn ang="0">
                  <a:pos x="113" y="272"/>
                </a:cxn>
                <a:cxn ang="0">
                  <a:pos x="131" y="288"/>
                </a:cxn>
                <a:cxn ang="0">
                  <a:pos x="159" y="288"/>
                </a:cxn>
                <a:cxn ang="0">
                  <a:pos x="159" y="325"/>
                </a:cxn>
                <a:cxn ang="0">
                  <a:pos x="72" y="73"/>
                </a:cxn>
                <a:cxn ang="0">
                  <a:pos x="32" y="37"/>
                </a:cxn>
                <a:cxn ang="0">
                  <a:pos x="72" y="0"/>
                </a:cxn>
                <a:cxn ang="0">
                  <a:pos x="113" y="37"/>
                </a:cxn>
                <a:cxn ang="0">
                  <a:pos x="72" y="73"/>
                </a:cxn>
              </a:cxnLst>
              <a:rect l="0" t="0" r="r" b="b"/>
              <a:pathLst>
                <a:path w="159" h="325">
                  <a:moveTo>
                    <a:pt x="159" y="325"/>
                  </a:moveTo>
                  <a:cubicBezTo>
                    <a:pt x="0" y="325"/>
                    <a:pt x="0" y="325"/>
                    <a:pt x="0" y="325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7" y="288"/>
                    <a:pt x="27" y="288"/>
                    <a:pt x="27" y="288"/>
                  </a:cubicBezTo>
                  <a:cubicBezTo>
                    <a:pt x="41" y="288"/>
                    <a:pt x="46" y="284"/>
                    <a:pt x="46" y="272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6" y="139"/>
                    <a:pt x="41" y="134"/>
                    <a:pt x="27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272"/>
                    <a:pt x="113" y="272"/>
                    <a:pt x="113" y="272"/>
                  </a:cubicBezTo>
                  <a:cubicBezTo>
                    <a:pt x="113" y="284"/>
                    <a:pt x="117" y="288"/>
                    <a:pt x="131" y="288"/>
                  </a:cubicBezTo>
                  <a:cubicBezTo>
                    <a:pt x="159" y="288"/>
                    <a:pt x="159" y="288"/>
                    <a:pt x="159" y="288"/>
                  </a:cubicBezTo>
                  <a:lnTo>
                    <a:pt x="159" y="325"/>
                  </a:lnTo>
                  <a:close/>
                  <a:moveTo>
                    <a:pt x="72" y="73"/>
                  </a:moveTo>
                  <a:cubicBezTo>
                    <a:pt x="50" y="73"/>
                    <a:pt x="32" y="57"/>
                    <a:pt x="32" y="37"/>
                  </a:cubicBezTo>
                  <a:cubicBezTo>
                    <a:pt x="32" y="17"/>
                    <a:pt x="50" y="0"/>
                    <a:pt x="72" y="0"/>
                  </a:cubicBezTo>
                  <a:cubicBezTo>
                    <a:pt x="94" y="0"/>
                    <a:pt x="113" y="17"/>
                    <a:pt x="113" y="37"/>
                  </a:cubicBezTo>
                  <a:cubicBezTo>
                    <a:pt x="113" y="57"/>
                    <a:pt x="94" y="73"/>
                    <a:pt x="7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39"/>
            <p:cNvSpPr>
              <a:spLocks/>
            </p:cNvSpPr>
            <p:nvPr userDrawn="1"/>
          </p:nvSpPr>
          <p:spPr bwMode="auto">
            <a:xfrm>
              <a:off x="4972050" y="-1163638"/>
              <a:ext cx="307975" cy="293687"/>
            </a:xfrm>
            <a:custGeom>
              <a:avLst/>
              <a:gdLst/>
              <a:ahLst/>
              <a:cxnLst>
                <a:cxn ang="0">
                  <a:pos x="238" y="227"/>
                </a:cxn>
                <a:cxn ang="0">
                  <a:pos x="0" y="227"/>
                </a:cxn>
                <a:cxn ang="0">
                  <a:pos x="0" y="187"/>
                </a:cxn>
                <a:cxn ang="0">
                  <a:pos x="1" y="187"/>
                </a:cxn>
                <a:cxn ang="0">
                  <a:pos x="153" y="36"/>
                </a:cxn>
                <a:cxn ang="0">
                  <a:pos x="94" y="36"/>
                </a:cxn>
                <a:cxn ang="0">
                  <a:pos x="55" y="72"/>
                </a:cxn>
                <a:cxn ang="0">
                  <a:pos x="55" y="103"/>
                </a:cxn>
                <a:cxn ang="0">
                  <a:pos x="11" y="103"/>
                </a:cxn>
                <a:cxn ang="0">
                  <a:pos x="11" y="0"/>
                </a:cxn>
                <a:cxn ang="0">
                  <a:pos x="238" y="0"/>
                </a:cxn>
                <a:cxn ang="0">
                  <a:pos x="238" y="40"/>
                </a:cxn>
                <a:cxn ang="0">
                  <a:pos x="237" y="40"/>
                </a:cxn>
                <a:cxn ang="0">
                  <a:pos x="85" y="190"/>
                </a:cxn>
                <a:cxn ang="0">
                  <a:pos x="141" y="190"/>
                </a:cxn>
                <a:cxn ang="0">
                  <a:pos x="194" y="139"/>
                </a:cxn>
                <a:cxn ang="0">
                  <a:pos x="194" y="117"/>
                </a:cxn>
                <a:cxn ang="0">
                  <a:pos x="238" y="117"/>
                </a:cxn>
                <a:cxn ang="0">
                  <a:pos x="238" y="227"/>
                </a:cxn>
              </a:cxnLst>
              <a:rect l="0" t="0" r="r" b="b"/>
              <a:pathLst>
                <a:path w="238" h="227">
                  <a:moveTo>
                    <a:pt x="238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85" y="36"/>
                    <a:pt x="55" y="39"/>
                    <a:pt x="55" y="72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77" y="190"/>
                    <a:pt x="194" y="174"/>
                    <a:pt x="194" y="139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238" y="117"/>
                    <a:pt x="238" y="117"/>
                    <a:pt x="238" y="117"/>
                  </a:cubicBezTo>
                  <a:lnTo>
                    <a:pt x="238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40"/>
            <p:cNvSpPr>
              <a:spLocks noEditPoints="1"/>
            </p:cNvSpPr>
            <p:nvPr userDrawn="1"/>
          </p:nvSpPr>
          <p:spPr bwMode="auto">
            <a:xfrm>
              <a:off x="5351463" y="-1173163"/>
              <a:ext cx="319087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4" y="0"/>
                </a:cxn>
                <a:cxn ang="0">
                  <a:pos x="214" y="37"/>
                </a:cxn>
                <a:cxn ang="0">
                  <a:pos x="243" y="126"/>
                </a:cxn>
                <a:cxn ang="0">
                  <a:pos x="243" y="129"/>
                </a:cxn>
                <a:cxn ang="0">
                  <a:pos x="75" y="129"/>
                </a:cxn>
                <a:cxn ang="0">
                  <a:pos x="92" y="185"/>
                </a:cxn>
                <a:cxn ang="0">
                  <a:pos x="132" y="200"/>
                </a:cxn>
                <a:cxn ang="0">
                  <a:pos x="193" y="152"/>
                </a:cxn>
                <a:cxn ang="0">
                  <a:pos x="194" y="150"/>
                </a:cxn>
                <a:cxn ang="0">
                  <a:pos x="242" y="150"/>
                </a:cxn>
                <a:cxn ang="0">
                  <a:pos x="242" y="153"/>
                </a:cxn>
                <a:cxn ang="0">
                  <a:pos x="127" y="241"/>
                </a:cxn>
                <a:cxn ang="0">
                  <a:pos x="75" y="92"/>
                </a:cxn>
                <a:cxn ang="0">
                  <a:pos x="168" y="92"/>
                </a:cxn>
                <a:cxn ang="0">
                  <a:pos x="154" y="50"/>
                </a:cxn>
                <a:cxn ang="0">
                  <a:pos x="123" y="38"/>
                </a:cxn>
                <a:cxn ang="0">
                  <a:pos x="75" y="92"/>
                </a:cxn>
              </a:cxnLst>
              <a:rect l="0" t="0" r="r" b="b"/>
              <a:pathLst>
                <a:path w="246" h="241">
                  <a:moveTo>
                    <a:pt x="127" y="241"/>
                  </a:moveTo>
                  <a:cubicBezTo>
                    <a:pt x="43" y="241"/>
                    <a:pt x="0" y="199"/>
                    <a:pt x="0" y="120"/>
                  </a:cubicBezTo>
                  <a:cubicBezTo>
                    <a:pt x="0" y="50"/>
                    <a:pt x="51" y="0"/>
                    <a:pt x="124" y="0"/>
                  </a:cubicBezTo>
                  <a:cubicBezTo>
                    <a:pt x="171" y="0"/>
                    <a:pt x="199" y="20"/>
                    <a:pt x="214" y="37"/>
                  </a:cubicBezTo>
                  <a:cubicBezTo>
                    <a:pt x="236" y="61"/>
                    <a:pt x="246" y="94"/>
                    <a:pt x="243" y="126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4" y="153"/>
                    <a:pt x="80" y="173"/>
                    <a:pt x="92" y="185"/>
                  </a:cubicBezTo>
                  <a:cubicBezTo>
                    <a:pt x="102" y="195"/>
                    <a:pt x="115" y="200"/>
                    <a:pt x="132" y="200"/>
                  </a:cubicBezTo>
                  <a:cubicBezTo>
                    <a:pt x="167" y="200"/>
                    <a:pt x="187" y="185"/>
                    <a:pt x="193" y="152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35" y="210"/>
                    <a:pt x="195" y="241"/>
                    <a:pt x="127" y="241"/>
                  </a:cubicBezTo>
                  <a:close/>
                  <a:moveTo>
                    <a:pt x="75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8" y="79"/>
                    <a:pt x="165" y="61"/>
                    <a:pt x="154" y="50"/>
                  </a:cubicBezTo>
                  <a:cubicBezTo>
                    <a:pt x="146" y="42"/>
                    <a:pt x="136" y="38"/>
                    <a:pt x="123" y="38"/>
                  </a:cubicBezTo>
                  <a:cubicBezTo>
                    <a:pt x="84" y="38"/>
                    <a:pt x="77" y="74"/>
                    <a:pt x="75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41"/>
            <p:cNvSpPr>
              <a:spLocks/>
            </p:cNvSpPr>
            <p:nvPr userDrawn="1"/>
          </p:nvSpPr>
          <p:spPr bwMode="auto">
            <a:xfrm>
              <a:off x="5895975" y="-1163638"/>
              <a:ext cx="398462" cy="423862"/>
            </a:xfrm>
            <a:custGeom>
              <a:avLst/>
              <a:gdLst/>
              <a:ahLst/>
              <a:cxnLst>
                <a:cxn ang="0">
                  <a:pos x="72" y="327"/>
                </a:cxn>
                <a:cxn ang="0">
                  <a:pos x="0" y="267"/>
                </a:cxn>
                <a:cxn ang="0">
                  <a:pos x="43" y="223"/>
                </a:cxn>
                <a:cxn ang="0">
                  <a:pos x="82" y="255"/>
                </a:cxn>
                <a:cxn ang="0">
                  <a:pos x="53" y="285"/>
                </a:cxn>
                <a:cxn ang="0">
                  <a:pos x="46" y="284"/>
                </a:cxn>
                <a:cxn ang="0">
                  <a:pos x="45" y="284"/>
                </a:cxn>
                <a:cxn ang="0">
                  <a:pos x="65" y="291"/>
                </a:cxn>
                <a:cxn ang="0">
                  <a:pos x="120" y="257"/>
                </a:cxn>
                <a:cxn ang="0">
                  <a:pos x="137" y="224"/>
                </a:cxn>
                <a:cxn ang="0">
                  <a:pos x="48" y="54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36"/>
                </a:cxn>
                <a:cxn ang="0">
                  <a:pos x="132" y="36"/>
                </a:cxn>
                <a:cxn ang="0">
                  <a:pos x="119" y="44"/>
                </a:cxn>
                <a:cxn ang="0">
                  <a:pos x="123" y="55"/>
                </a:cxn>
                <a:cxn ang="0">
                  <a:pos x="124" y="57"/>
                </a:cxn>
                <a:cxn ang="0">
                  <a:pos x="169" y="153"/>
                </a:cxn>
                <a:cxn ang="0">
                  <a:pos x="211" y="61"/>
                </a:cxn>
                <a:cxn ang="0">
                  <a:pos x="216" y="45"/>
                </a:cxn>
                <a:cxn ang="0">
                  <a:pos x="201" y="36"/>
                </a:cxn>
                <a:cxn ang="0">
                  <a:pos x="176" y="36"/>
                </a:cxn>
                <a:cxn ang="0">
                  <a:pos x="176" y="0"/>
                </a:cxn>
                <a:cxn ang="0">
                  <a:pos x="308" y="0"/>
                </a:cxn>
                <a:cxn ang="0">
                  <a:pos x="308" y="36"/>
                </a:cxn>
                <a:cxn ang="0">
                  <a:pos x="305" y="36"/>
                </a:cxn>
                <a:cxn ang="0">
                  <a:pos x="265" y="56"/>
                </a:cxn>
                <a:cxn ang="0">
                  <a:pos x="180" y="238"/>
                </a:cxn>
                <a:cxn ang="0">
                  <a:pos x="72" y="327"/>
                </a:cxn>
              </a:cxnLst>
              <a:rect l="0" t="0" r="r" b="b"/>
              <a:pathLst>
                <a:path w="308" h="327">
                  <a:moveTo>
                    <a:pt x="72" y="327"/>
                  </a:moveTo>
                  <a:cubicBezTo>
                    <a:pt x="37" y="327"/>
                    <a:pt x="0" y="308"/>
                    <a:pt x="0" y="267"/>
                  </a:cubicBezTo>
                  <a:cubicBezTo>
                    <a:pt x="0" y="241"/>
                    <a:pt x="17" y="223"/>
                    <a:pt x="43" y="223"/>
                  </a:cubicBezTo>
                  <a:cubicBezTo>
                    <a:pt x="64" y="223"/>
                    <a:pt x="82" y="237"/>
                    <a:pt x="82" y="255"/>
                  </a:cubicBezTo>
                  <a:cubicBezTo>
                    <a:pt x="82" y="271"/>
                    <a:pt x="69" y="285"/>
                    <a:pt x="53" y="285"/>
                  </a:cubicBezTo>
                  <a:cubicBezTo>
                    <a:pt x="51" y="285"/>
                    <a:pt x="49" y="285"/>
                    <a:pt x="46" y="284"/>
                  </a:cubicBezTo>
                  <a:cubicBezTo>
                    <a:pt x="46" y="284"/>
                    <a:pt x="46" y="284"/>
                    <a:pt x="45" y="284"/>
                  </a:cubicBezTo>
                  <a:cubicBezTo>
                    <a:pt x="50" y="289"/>
                    <a:pt x="56" y="291"/>
                    <a:pt x="65" y="291"/>
                  </a:cubicBezTo>
                  <a:cubicBezTo>
                    <a:pt x="99" y="291"/>
                    <a:pt x="112" y="273"/>
                    <a:pt x="120" y="257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2" y="42"/>
                    <a:pt x="28" y="36"/>
                    <a:pt x="3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27" y="36"/>
                    <a:pt x="119" y="37"/>
                    <a:pt x="119" y="44"/>
                  </a:cubicBezTo>
                  <a:cubicBezTo>
                    <a:pt x="119" y="46"/>
                    <a:pt x="122" y="51"/>
                    <a:pt x="123" y="55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69" y="153"/>
                    <a:pt x="169" y="153"/>
                    <a:pt x="169" y="153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4" y="56"/>
                    <a:pt x="216" y="51"/>
                    <a:pt x="216" y="45"/>
                  </a:cubicBezTo>
                  <a:cubicBezTo>
                    <a:pt x="216" y="41"/>
                    <a:pt x="209" y="36"/>
                    <a:pt x="201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36"/>
                    <a:pt x="308" y="36"/>
                    <a:pt x="308" y="36"/>
                  </a:cubicBezTo>
                  <a:cubicBezTo>
                    <a:pt x="305" y="36"/>
                    <a:pt x="305" y="36"/>
                    <a:pt x="305" y="36"/>
                  </a:cubicBezTo>
                  <a:cubicBezTo>
                    <a:pt x="287" y="36"/>
                    <a:pt x="272" y="40"/>
                    <a:pt x="265" y="56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149" y="303"/>
                    <a:pt x="120" y="327"/>
                    <a:pt x="72" y="3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42"/>
            <p:cNvSpPr>
              <a:spLocks noEditPoints="1"/>
            </p:cNvSpPr>
            <p:nvPr userDrawn="1"/>
          </p:nvSpPr>
          <p:spPr bwMode="auto">
            <a:xfrm>
              <a:off x="6327775" y="-1173163"/>
              <a:ext cx="357187" cy="312737"/>
            </a:xfrm>
            <a:custGeom>
              <a:avLst/>
              <a:gdLst/>
              <a:ahLst/>
              <a:cxnLst>
                <a:cxn ang="0">
                  <a:pos x="137" y="241"/>
                </a:cxn>
                <a:cxn ang="0">
                  <a:pos x="0" y="120"/>
                </a:cxn>
                <a:cxn ang="0">
                  <a:pos x="137" y="0"/>
                </a:cxn>
                <a:cxn ang="0">
                  <a:pos x="275" y="120"/>
                </a:cxn>
                <a:cxn ang="0">
                  <a:pos x="137" y="241"/>
                </a:cxn>
                <a:cxn ang="0">
                  <a:pos x="137" y="36"/>
                </a:cxn>
                <a:cxn ang="0">
                  <a:pos x="75" y="120"/>
                </a:cxn>
                <a:cxn ang="0">
                  <a:pos x="137" y="204"/>
                </a:cxn>
                <a:cxn ang="0">
                  <a:pos x="200" y="120"/>
                </a:cxn>
                <a:cxn ang="0">
                  <a:pos x="137" y="36"/>
                </a:cxn>
              </a:cxnLst>
              <a:rect l="0" t="0" r="r" b="b"/>
              <a:pathLst>
                <a:path w="275" h="241">
                  <a:moveTo>
                    <a:pt x="137" y="241"/>
                  </a:moveTo>
                  <a:cubicBezTo>
                    <a:pt x="54" y="241"/>
                    <a:pt x="0" y="193"/>
                    <a:pt x="0" y="120"/>
                  </a:cubicBezTo>
                  <a:cubicBezTo>
                    <a:pt x="0" y="47"/>
                    <a:pt x="54" y="0"/>
                    <a:pt x="137" y="0"/>
                  </a:cubicBezTo>
                  <a:cubicBezTo>
                    <a:pt x="221" y="0"/>
                    <a:pt x="275" y="47"/>
                    <a:pt x="275" y="120"/>
                  </a:cubicBezTo>
                  <a:cubicBezTo>
                    <a:pt x="275" y="193"/>
                    <a:pt x="221" y="241"/>
                    <a:pt x="137" y="241"/>
                  </a:cubicBezTo>
                  <a:close/>
                  <a:moveTo>
                    <a:pt x="137" y="36"/>
                  </a:moveTo>
                  <a:cubicBezTo>
                    <a:pt x="96" y="36"/>
                    <a:pt x="75" y="65"/>
                    <a:pt x="75" y="120"/>
                  </a:cubicBezTo>
                  <a:cubicBezTo>
                    <a:pt x="75" y="176"/>
                    <a:pt x="96" y="204"/>
                    <a:pt x="137" y="204"/>
                  </a:cubicBezTo>
                  <a:cubicBezTo>
                    <a:pt x="179" y="204"/>
                    <a:pt x="200" y="176"/>
                    <a:pt x="200" y="120"/>
                  </a:cubicBezTo>
                  <a:cubicBezTo>
                    <a:pt x="200" y="65"/>
                    <a:pt x="179" y="36"/>
                    <a:pt x="13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43"/>
            <p:cNvSpPr>
              <a:spLocks/>
            </p:cNvSpPr>
            <p:nvPr userDrawn="1"/>
          </p:nvSpPr>
          <p:spPr bwMode="auto">
            <a:xfrm>
              <a:off x="6723063" y="-1163638"/>
              <a:ext cx="431800" cy="303212"/>
            </a:xfrm>
            <a:custGeom>
              <a:avLst/>
              <a:gdLst/>
              <a:ahLst/>
              <a:cxnLst>
                <a:cxn ang="0">
                  <a:pos x="127" y="234"/>
                </a:cxn>
                <a:cxn ang="0">
                  <a:pos x="47" y="165"/>
                </a:cxn>
                <a:cxn ang="0">
                  <a:pos x="47" y="53"/>
                </a:cxn>
                <a:cxn ang="0">
                  <a:pos x="29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160"/>
                </a:cxn>
                <a:cxn ang="0">
                  <a:pos x="152" y="192"/>
                </a:cxn>
                <a:cxn ang="0">
                  <a:pos x="215" y="133"/>
                </a:cxn>
                <a:cxn ang="0">
                  <a:pos x="215" y="53"/>
                </a:cxn>
                <a:cxn ang="0">
                  <a:pos x="191" y="36"/>
                </a:cxn>
                <a:cxn ang="0">
                  <a:pos x="160" y="36"/>
                </a:cxn>
                <a:cxn ang="0">
                  <a:pos x="160" y="0"/>
                </a:cxn>
                <a:cxn ang="0">
                  <a:pos x="282" y="0"/>
                </a:cxn>
                <a:cxn ang="0">
                  <a:pos x="282" y="174"/>
                </a:cxn>
                <a:cxn ang="0">
                  <a:pos x="309" y="190"/>
                </a:cxn>
                <a:cxn ang="0">
                  <a:pos x="333" y="190"/>
                </a:cxn>
                <a:cxn ang="0">
                  <a:pos x="333" y="227"/>
                </a:cxn>
                <a:cxn ang="0">
                  <a:pos x="215" y="227"/>
                </a:cxn>
                <a:cxn ang="0">
                  <a:pos x="215" y="193"/>
                </a:cxn>
                <a:cxn ang="0">
                  <a:pos x="127" y="234"/>
                </a:cxn>
              </a:cxnLst>
              <a:rect l="0" t="0" r="r" b="b"/>
              <a:pathLst>
                <a:path w="333" h="234">
                  <a:moveTo>
                    <a:pt x="127" y="234"/>
                  </a:moveTo>
                  <a:cubicBezTo>
                    <a:pt x="76" y="234"/>
                    <a:pt x="47" y="209"/>
                    <a:pt x="47" y="165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41"/>
                    <a:pt x="43" y="36"/>
                    <a:pt x="29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115" y="179"/>
                    <a:pt x="129" y="192"/>
                    <a:pt x="152" y="192"/>
                  </a:cubicBezTo>
                  <a:cubicBezTo>
                    <a:pt x="196" y="192"/>
                    <a:pt x="215" y="154"/>
                    <a:pt x="215" y="13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45"/>
                    <a:pt x="212" y="36"/>
                    <a:pt x="191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174"/>
                    <a:pt x="282" y="174"/>
                    <a:pt x="282" y="174"/>
                  </a:cubicBezTo>
                  <a:cubicBezTo>
                    <a:pt x="282" y="185"/>
                    <a:pt x="285" y="190"/>
                    <a:pt x="309" y="190"/>
                  </a:cubicBezTo>
                  <a:cubicBezTo>
                    <a:pt x="333" y="190"/>
                    <a:pt x="333" y="190"/>
                    <a:pt x="333" y="190"/>
                  </a:cubicBezTo>
                  <a:cubicBezTo>
                    <a:pt x="333" y="227"/>
                    <a:pt x="333" y="227"/>
                    <a:pt x="333" y="227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5" y="193"/>
                    <a:pt x="215" y="193"/>
                    <a:pt x="215" y="193"/>
                  </a:cubicBezTo>
                  <a:cubicBezTo>
                    <a:pt x="195" y="220"/>
                    <a:pt x="167" y="234"/>
                    <a:pt x="127" y="2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44"/>
            <p:cNvSpPr>
              <a:spLocks/>
            </p:cNvSpPr>
            <p:nvPr userDrawn="1"/>
          </p:nvSpPr>
          <p:spPr bwMode="auto">
            <a:xfrm>
              <a:off x="7216775" y="-1173163"/>
              <a:ext cx="319087" cy="303212"/>
            </a:xfrm>
            <a:custGeom>
              <a:avLst/>
              <a:gdLst/>
              <a:ahLst/>
              <a:cxnLst>
                <a:cxn ang="0">
                  <a:pos x="171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1" y="197"/>
                </a:cxn>
                <a:cxn ang="0">
                  <a:pos x="50" y="181"/>
                </a:cxn>
                <a:cxn ang="0">
                  <a:pos x="50" y="60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6" y="7"/>
                </a:cxn>
                <a:cxn ang="0">
                  <a:pos x="116" y="40"/>
                </a:cxn>
                <a:cxn ang="0">
                  <a:pos x="181" y="0"/>
                </a:cxn>
                <a:cxn ang="0">
                  <a:pos x="247" y="55"/>
                </a:cxn>
                <a:cxn ang="0">
                  <a:pos x="204" y="97"/>
                </a:cxn>
                <a:cxn ang="0">
                  <a:pos x="164" y="64"/>
                </a:cxn>
                <a:cxn ang="0">
                  <a:pos x="194" y="34"/>
                </a:cxn>
                <a:cxn ang="0">
                  <a:pos x="180" y="32"/>
                </a:cxn>
                <a:cxn ang="0">
                  <a:pos x="117" y="102"/>
                </a:cxn>
                <a:cxn ang="0">
                  <a:pos x="117" y="181"/>
                </a:cxn>
                <a:cxn ang="0">
                  <a:pos x="136" y="197"/>
                </a:cxn>
                <a:cxn ang="0">
                  <a:pos x="171" y="197"/>
                </a:cxn>
                <a:cxn ang="0">
                  <a:pos x="171" y="234"/>
                </a:cxn>
              </a:cxnLst>
              <a:rect l="0" t="0" r="r" b="b"/>
              <a:pathLst>
                <a:path w="247" h="234">
                  <a:moveTo>
                    <a:pt x="171" y="234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45" y="197"/>
                    <a:pt x="50" y="193"/>
                    <a:pt x="50" y="181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48"/>
                    <a:pt x="45" y="43"/>
                    <a:pt x="3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36" y="14"/>
                    <a:pt x="153" y="0"/>
                    <a:pt x="181" y="0"/>
                  </a:cubicBezTo>
                  <a:cubicBezTo>
                    <a:pt x="214" y="0"/>
                    <a:pt x="247" y="17"/>
                    <a:pt x="247" y="55"/>
                  </a:cubicBezTo>
                  <a:cubicBezTo>
                    <a:pt x="247" y="80"/>
                    <a:pt x="229" y="97"/>
                    <a:pt x="204" y="97"/>
                  </a:cubicBezTo>
                  <a:cubicBezTo>
                    <a:pt x="181" y="97"/>
                    <a:pt x="164" y="83"/>
                    <a:pt x="164" y="64"/>
                  </a:cubicBezTo>
                  <a:cubicBezTo>
                    <a:pt x="164" y="48"/>
                    <a:pt x="176" y="37"/>
                    <a:pt x="194" y="34"/>
                  </a:cubicBezTo>
                  <a:cubicBezTo>
                    <a:pt x="190" y="32"/>
                    <a:pt x="184" y="32"/>
                    <a:pt x="180" y="32"/>
                  </a:cubicBezTo>
                  <a:cubicBezTo>
                    <a:pt x="139" y="32"/>
                    <a:pt x="117" y="68"/>
                    <a:pt x="117" y="10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93"/>
                    <a:pt x="122" y="197"/>
                    <a:pt x="136" y="197"/>
                  </a:cubicBezTo>
                  <a:cubicBezTo>
                    <a:pt x="171" y="197"/>
                    <a:pt x="171" y="197"/>
                    <a:pt x="171" y="197"/>
                  </a:cubicBezTo>
                  <a:lnTo>
                    <a:pt x="171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45"/>
            <p:cNvSpPr>
              <a:spLocks noEditPoints="1"/>
            </p:cNvSpPr>
            <p:nvPr userDrawn="1"/>
          </p:nvSpPr>
          <p:spPr bwMode="auto">
            <a:xfrm>
              <a:off x="7742238" y="-1282700"/>
              <a:ext cx="393700" cy="422275"/>
            </a:xfrm>
            <a:custGeom>
              <a:avLst/>
              <a:gdLst/>
              <a:ahLst/>
              <a:cxnLst>
                <a:cxn ang="0">
                  <a:pos x="107" y="326"/>
                </a:cxn>
                <a:cxn ang="0">
                  <a:pos x="0" y="205"/>
                </a:cxn>
                <a:cxn ang="0">
                  <a:pos x="107" y="85"/>
                </a:cxn>
                <a:cxn ang="0">
                  <a:pos x="188" y="122"/>
                </a:cxn>
                <a:cxn ang="0">
                  <a:pos x="188" y="55"/>
                </a:cxn>
                <a:cxn ang="0">
                  <a:pos x="169" y="36"/>
                </a:cxn>
                <a:cxn ang="0">
                  <a:pos x="133" y="36"/>
                </a:cxn>
                <a:cxn ang="0">
                  <a:pos x="133" y="0"/>
                </a:cxn>
                <a:cxn ang="0">
                  <a:pos x="255" y="0"/>
                </a:cxn>
                <a:cxn ang="0">
                  <a:pos x="255" y="264"/>
                </a:cxn>
                <a:cxn ang="0">
                  <a:pos x="273" y="282"/>
                </a:cxn>
                <a:cxn ang="0">
                  <a:pos x="303" y="282"/>
                </a:cxn>
                <a:cxn ang="0">
                  <a:pos x="303" y="319"/>
                </a:cxn>
                <a:cxn ang="0">
                  <a:pos x="188" y="319"/>
                </a:cxn>
                <a:cxn ang="0">
                  <a:pos x="188" y="284"/>
                </a:cxn>
                <a:cxn ang="0">
                  <a:pos x="107" y="326"/>
                </a:cxn>
                <a:cxn ang="0">
                  <a:pos x="127" y="127"/>
                </a:cxn>
                <a:cxn ang="0">
                  <a:pos x="76" y="205"/>
                </a:cxn>
                <a:cxn ang="0">
                  <a:pos x="127" y="284"/>
                </a:cxn>
                <a:cxn ang="0">
                  <a:pos x="188" y="203"/>
                </a:cxn>
                <a:cxn ang="0">
                  <a:pos x="127" y="127"/>
                </a:cxn>
              </a:cxnLst>
              <a:rect l="0" t="0" r="r" b="b"/>
              <a:pathLst>
                <a:path w="303" h="326">
                  <a:moveTo>
                    <a:pt x="107" y="326"/>
                  </a:moveTo>
                  <a:cubicBezTo>
                    <a:pt x="33" y="326"/>
                    <a:pt x="0" y="265"/>
                    <a:pt x="0" y="205"/>
                  </a:cubicBezTo>
                  <a:cubicBezTo>
                    <a:pt x="0" y="146"/>
                    <a:pt x="40" y="85"/>
                    <a:pt x="107" y="85"/>
                  </a:cubicBezTo>
                  <a:cubicBezTo>
                    <a:pt x="145" y="85"/>
                    <a:pt x="173" y="104"/>
                    <a:pt x="188" y="122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41"/>
                    <a:pt x="183" y="36"/>
                    <a:pt x="169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264"/>
                    <a:pt x="255" y="264"/>
                    <a:pt x="255" y="264"/>
                  </a:cubicBezTo>
                  <a:cubicBezTo>
                    <a:pt x="255" y="278"/>
                    <a:pt x="259" y="282"/>
                    <a:pt x="27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319"/>
                    <a:pt x="303" y="319"/>
                    <a:pt x="303" y="319"/>
                  </a:cubicBezTo>
                  <a:cubicBezTo>
                    <a:pt x="188" y="319"/>
                    <a:pt x="188" y="319"/>
                    <a:pt x="188" y="319"/>
                  </a:cubicBezTo>
                  <a:cubicBezTo>
                    <a:pt x="188" y="284"/>
                    <a:pt x="188" y="284"/>
                    <a:pt x="188" y="284"/>
                  </a:cubicBezTo>
                  <a:cubicBezTo>
                    <a:pt x="167" y="312"/>
                    <a:pt x="141" y="326"/>
                    <a:pt x="107" y="326"/>
                  </a:cubicBezTo>
                  <a:close/>
                  <a:moveTo>
                    <a:pt x="127" y="127"/>
                  </a:moveTo>
                  <a:cubicBezTo>
                    <a:pt x="93" y="127"/>
                    <a:pt x="76" y="153"/>
                    <a:pt x="76" y="205"/>
                  </a:cubicBezTo>
                  <a:cubicBezTo>
                    <a:pt x="76" y="257"/>
                    <a:pt x="93" y="284"/>
                    <a:pt x="127" y="284"/>
                  </a:cubicBezTo>
                  <a:cubicBezTo>
                    <a:pt x="165" y="284"/>
                    <a:pt x="188" y="253"/>
                    <a:pt x="188" y="203"/>
                  </a:cubicBezTo>
                  <a:cubicBezTo>
                    <a:pt x="188" y="156"/>
                    <a:pt x="165" y="127"/>
                    <a:pt x="127" y="1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>
              <a:off x="8194675" y="-1173163"/>
              <a:ext cx="319087" cy="303212"/>
            </a:xfrm>
            <a:custGeom>
              <a:avLst/>
              <a:gdLst/>
              <a:ahLst/>
              <a:cxnLst>
                <a:cxn ang="0">
                  <a:pos x="171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1" y="197"/>
                </a:cxn>
                <a:cxn ang="0">
                  <a:pos x="49" y="181"/>
                </a:cxn>
                <a:cxn ang="0">
                  <a:pos x="49" y="60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6" y="7"/>
                </a:cxn>
                <a:cxn ang="0">
                  <a:pos x="116" y="40"/>
                </a:cxn>
                <a:cxn ang="0">
                  <a:pos x="180" y="0"/>
                </a:cxn>
                <a:cxn ang="0">
                  <a:pos x="246" y="55"/>
                </a:cxn>
                <a:cxn ang="0">
                  <a:pos x="204" y="97"/>
                </a:cxn>
                <a:cxn ang="0">
                  <a:pos x="164" y="64"/>
                </a:cxn>
                <a:cxn ang="0">
                  <a:pos x="194" y="34"/>
                </a:cxn>
                <a:cxn ang="0">
                  <a:pos x="179" y="32"/>
                </a:cxn>
                <a:cxn ang="0">
                  <a:pos x="117" y="102"/>
                </a:cxn>
                <a:cxn ang="0">
                  <a:pos x="117" y="181"/>
                </a:cxn>
                <a:cxn ang="0">
                  <a:pos x="135" y="197"/>
                </a:cxn>
                <a:cxn ang="0">
                  <a:pos x="171" y="197"/>
                </a:cxn>
                <a:cxn ang="0">
                  <a:pos x="171" y="234"/>
                </a:cxn>
              </a:cxnLst>
              <a:rect l="0" t="0" r="r" b="b"/>
              <a:pathLst>
                <a:path w="246" h="234">
                  <a:moveTo>
                    <a:pt x="171" y="234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45" y="197"/>
                    <a:pt x="49" y="193"/>
                    <a:pt x="49" y="18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48"/>
                    <a:pt x="45" y="43"/>
                    <a:pt x="3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36" y="14"/>
                    <a:pt x="152" y="0"/>
                    <a:pt x="180" y="0"/>
                  </a:cubicBezTo>
                  <a:cubicBezTo>
                    <a:pt x="213" y="0"/>
                    <a:pt x="246" y="17"/>
                    <a:pt x="246" y="55"/>
                  </a:cubicBezTo>
                  <a:cubicBezTo>
                    <a:pt x="246" y="80"/>
                    <a:pt x="229" y="97"/>
                    <a:pt x="204" y="97"/>
                  </a:cubicBezTo>
                  <a:cubicBezTo>
                    <a:pt x="180" y="97"/>
                    <a:pt x="164" y="83"/>
                    <a:pt x="164" y="64"/>
                  </a:cubicBezTo>
                  <a:cubicBezTo>
                    <a:pt x="164" y="48"/>
                    <a:pt x="176" y="37"/>
                    <a:pt x="194" y="34"/>
                  </a:cubicBezTo>
                  <a:cubicBezTo>
                    <a:pt x="189" y="32"/>
                    <a:pt x="184" y="32"/>
                    <a:pt x="179" y="32"/>
                  </a:cubicBezTo>
                  <a:cubicBezTo>
                    <a:pt x="138" y="32"/>
                    <a:pt x="117" y="68"/>
                    <a:pt x="117" y="10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93"/>
                    <a:pt x="121" y="197"/>
                    <a:pt x="135" y="197"/>
                  </a:cubicBezTo>
                  <a:cubicBezTo>
                    <a:pt x="171" y="197"/>
                    <a:pt x="171" y="197"/>
                    <a:pt x="171" y="197"/>
                  </a:cubicBezTo>
                  <a:lnTo>
                    <a:pt x="171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47"/>
            <p:cNvSpPr>
              <a:spLocks noEditPoints="1"/>
            </p:cNvSpPr>
            <p:nvPr userDrawn="1"/>
          </p:nvSpPr>
          <p:spPr bwMode="auto">
            <a:xfrm>
              <a:off x="8562975" y="-1173163"/>
              <a:ext cx="320675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4" y="0"/>
                </a:cxn>
                <a:cxn ang="0">
                  <a:pos x="215" y="37"/>
                </a:cxn>
                <a:cxn ang="0">
                  <a:pos x="243" y="126"/>
                </a:cxn>
                <a:cxn ang="0">
                  <a:pos x="243" y="129"/>
                </a:cxn>
                <a:cxn ang="0">
                  <a:pos x="75" y="129"/>
                </a:cxn>
                <a:cxn ang="0">
                  <a:pos x="92" y="185"/>
                </a:cxn>
                <a:cxn ang="0">
                  <a:pos x="133" y="200"/>
                </a:cxn>
                <a:cxn ang="0">
                  <a:pos x="194" y="152"/>
                </a:cxn>
                <a:cxn ang="0">
                  <a:pos x="194" y="150"/>
                </a:cxn>
                <a:cxn ang="0">
                  <a:pos x="243" y="150"/>
                </a:cxn>
                <a:cxn ang="0">
                  <a:pos x="242" y="153"/>
                </a:cxn>
                <a:cxn ang="0">
                  <a:pos x="127" y="241"/>
                </a:cxn>
                <a:cxn ang="0">
                  <a:pos x="75" y="92"/>
                </a:cxn>
                <a:cxn ang="0">
                  <a:pos x="168" y="92"/>
                </a:cxn>
                <a:cxn ang="0">
                  <a:pos x="154" y="50"/>
                </a:cxn>
                <a:cxn ang="0">
                  <a:pos x="123" y="38"/>
                </a:cxn>
                <a:cxn ang="0">
                  <a:pos x="75" y="92"/>
                </a:cxn>
              </a:cxnLst>
              <a:rect l="0" t="0" r="r" b="b"/>
              <a:pathLst>
                <a:path w="247" h="241">
                  <a:moveTo>
                    <a:pt x="127" y="241"/>
                  </a:moveTo>
                  <a:cubicBezTo>
                    <a:pt x="44" y="241"/>
                    <a:pt x="0" y="199"/>
                    <a:pt x="0" y="120"/>
                  </a:cubicBezTo>
                  <a:cubicBezTo>
                    <a:pt x="0" y="50"/>
                    <a:pt x="51" y="0"/>
                    <a:pt x="124" y="0"/>
                  </a:cubicBezTo>
                  <a:cubicBezTo>
                    <a:pt x="171" y="0"/>
                    <a:pt x="199" y="20"/>
                    <a:pt x="215" y="37"/>
                  </a:cubicBezTo>
                  <a:cubicBezTo>
                    <a:pt x="236" y="61"/>
                    <a:pt x="247" y="94"/>
                    <a:pt x="243" y="126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53"/>
                    <a:pt x="81" y="173"/>
                    <a:pt x="92" y="185"/>
                  </a:cubicBezTo>
                  <a:cubicBezTo>
                    <a:pt x="102" y="195"/>
                    <a:pt x="115" y="200"/>
                    <a:pt x="133" y="200"/>
                  </a:cubicBezTo>
                  <a:cubicBezTo>
                    <a:pt x="167" y="200"/>
                    <a:pt x="187" y="185"/>
                    <a:pt x="194" y="152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35" y="210"/>
                    <a:pt x="195" y="241"/>
                    <a:pt x="127" y="241"/>
                  </a:cubicBezTo>
                  <a:close/>
                  <a:moveTo>
                    <a:pt x="75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8" y="79"/>
                    <a:pt x="165" y="61"/>
                    <a:pt x="154" y="50"/>
                  </a:cubicBezTo>
                  <a:cubicBezTo>
                    <a:pt x="147" y="42"/>
                    <a:pt x="136" y="38"/>
                    <a:pt x="123" y="38"/>
                  </a:cubicBezTo>
                  <a:cubicBezTo>
                    <a:pt x="85" y="38"/>
                    <a:pt x="77" y="74"/>
                    <a:pt x="75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48"/>
            <p:cNvSpPr>
              <a:spLocks noEditPoints="1"/>
            </p:cNvSpPr>
            <p:nvPr userDrawn="1"/>
          </p:nvSpPr>
          <p:spPr bwMode="auto">
            <a:xfrm>
              <a:off x="8943975" y="-1173163"/>
              <a:ext cx="369887" cy="312737"/>
            </a:xfrm>
            <a:custGeom>
              <a:avLst/>
              <a:gdLst/>
              <a:ahLst/>
              <a:cxnLst>
                <a:cxn ang="0">
                  <a:pos x="215" y="241"/>
                </a:cxn>
                <a:cxn ang="0">
                  <a:pos x="160" y="209"/>
                </a:cxn>
                <a:cxn ang="0">
                  <a:pos x="76" y="241"/>
                </a:cxn>
                <a:cxn ang="0">
                  <a:pos x="0" y="178"/>
                </a:cxn>
                <a:cxn ang="0">
                  <a:pos x="90" y="107"/>
                </a:cxn>
                <a:cxn ang="0">
                  <a:pos x="158" y="64"/>
                </a:cxn>
                <a:cxn ang="0">
                  <a:pos x="104" y="31"/>
                </a:cxn>
                <a:cxn ang="0">
                  <a:pos x="62" y="41"/>
                </a:cxn>
                <a:cxn ang="0">
                  <a:pos x="92" y="68"/>
                </a:cxn>
                <a:cxn ang="0">
                  <a:pos x="53" y="99"/>
                </a:cxn>
                <a:cxn ang="0">
                  <a:pos x="13" y="61"/>
                </a:cxn>
                <a:cxn ang="0">
                  <a:pos x="121" y="0"/>
                </a:cxn>
                <a:cxn ang="0">
                  <a:pos x="225" y="71"/>
                </a:cxn>
                <a:cxn ang="0">
                  <a:pos x="225" y="187"/>
                </a:cxn>
                <a:cxn ang="0">
                  <a:pos x="235" y="200"/>
                </a:cxn>
                <a:cxn ang="0">
                  <a:pos x="246" y="167"/>
                </a:cxn>
                <a:cxn ang="0">
                  <a:pos x="246" y="146"/>
                </a:cxn>
                <a:cxn ang="0">
                  <a:pos x="285" y="146"/>
                </a:cxn>
                <a:cxn ang="0">
                  <a:pos x="285" y="163"/>
                </a:cxn>
                <a:cxn ang="0">
                  <a:pos x="215" y="241"/>
                </a:cxn>
                <a:cxn ang="0">
                  <a:pos x="158" y="118"/>
                </a:cxn>
                <a:cxn ang="0">
                  <a:pos x="105" y="139"/>
                </a:cxn>
                <a:cxn ang="0">
                  <a:pos x="75" y="173"/>
                </a:cxn>
                <a:cxn ang="0">
                  <a:pos x="104" y="200"/>
                </a:cxn>
                <a:cxn ang="0">
                  <a:pos x="158" y="145"/>
                </a:cxn>
                <a:cxn ang="0">
                  <a:pos x="158" y="118"/>
                </a:cxn>
              </a:cxnLst>
              <a:rect l="0" t="0" r="r" b="b"/>
              <a:pathLst>
                <a:path w="285" h="241">
                  <a:moveTo>
                    <a:pt x="215" y="241"/>
                  </a:moveTo>
                  <a:cubicBezTo>
                    <a:pt x="186" y="241"/>
                    <a:pt x="166" y="229"/>
                    <a:pt x="160" y="209"/>
                  </a:cubicBezTo>
                  <a:cubicBezTo>
                    <a:pt x="143" y="230"/>
                    <a:pt x="113" y="241"/>
                    <a:pt x="76" y="241"/>
                  </a:cubicBezTo>
                  <a:cubicBezTo>
                    <a:pt x="28" y="241"/>
                    <a:pt x="0" y="218"/>
                    <a:pt x="0" y="178"/>
                  </a:cubicBezTo>
                  <a:cubicBezTo>
                    <a:pt x="0" y="126"/>
                    <a:pt x="48" y="116"/>
                    <a:pt x="90" y="107"/>
                  </a:cubicBezTo>
                  <a:cubicBezTo>
                    <a:pt x="126" y="99"/>
                    <a:pt x="158" y="93"/>
                    <a:pt x="158" y="64"/>
                  </a:cubicBezTo>
                  <a:cubicBezTo>
                    <a:pt x="158" y="41"/>
                    <a:pt x="141" y="31"/>
                    <a:pt x="104" y="31"/>
                  </a:cubicBezTo>
                  <a:cubicBezTo>
                    <a:pt x="93" y="31"/>
                    <a:pt x="73" y="34"/>
                    <a:pt x="62" y="41"/>
                  </a:cubicBezTo>
                  <a:cubicBezTo>
                    <a:pt x="81" y="41"/>
                    <a:pt x="92" y="51"/>
                    <a:pt x="92" y="68"/>
                  </a:cubicBezTo>
                  <a:cubicBezTo>
                    <a:pt x="92" y="82"/>
                    <a:pt x="85" y="99"/>
                    <a:pt x="53" y="99"/>
                  </a:cubicBezTo>
                  <a:cubicBezTo>
                    <a:pt x="30" y="99"/>
                    <a:pt x="13" y="83"/>
                    <a:pt x="13" y="61"/>
                  </a:cubicBezTo>
                  <a:cubicBezTo>
                    <a:pt x="13" y="5"/>
                    <a:pt x="95" y="0"/>
                    <a:pt x="121" y="0"/>
                  </a:cubicBezTo>
                  <a:cubicBezTo>
                    <a:pt x="187" y="0"/>
                    <a:pt x="225" y="26"/>
                    <a:pt x="225" y="71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5" y="196"/>
                    <a:pt x="228" y="200"/>
                    <a:pt x="235" y="200"/>
                  </a:cubicBezTo>
                  <a:cubicBezTo>
                    <a:pt x="238" y="200"/>
                    <a:pt x="246" y="200"/>
                    <a:pt x="246" y="16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215"/>
                    <a:pt x="262" y="241"/>
                    <a:pt x="215" y="241"/>
                  </a:cubicBezTo>
                  <a:close/>
                  <a:moveTo>
                    <a:pt x="158" y="118"/>
                  </a:moveTo>
                  <a:cubicBezTo>
                    <a:pt x="105" y="139"/>
                    <a:pt x="105" y="139"/>
                    <a:pt x="105" y="139"/>
                  </a:cubicBezTo>
                  <a:cubicBezTo>
                    <a:pt x="89" y="146"/>
                    <a:pt x="75" y="153"/>
                    <a:pt x="75" y="173"/>
                  </a:cubicBezTo>
                  <a:cubicBezTo>
                    <a:pt x="75" y="191"/>
                    <a:pt x="85" y="200"/>
                    <a:pt x="104" y="200"/>
                  </a:cubicBezTo>
                  <a:cubicBezTo>
                    <a:pt x="141" y="200"/>
                    <a:pt x="158" y="172"/>
                    <a:pt x="158" y="145"/>
                  </a:cubicBezTo>
                  <a:lnTo>
                    <a:pt x="158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9"/>
            <p:cNvSpPr>
              <a:spLocks/>
            </p:cNvSpPr>
            <p:nvPr userDrawn="1"/>
          </p:nvSpPr>
          <p:spPr bwMode="auto">
            <a:xfrm>
              <a:off x="9364663" y="-1173163"/>
              <a:ext cx="625475" cy="303212"/>
            </a:xfrm>
            <a:custGeom>
              <a:avLst/>
              <a:gdLst/>
              <a:ahLst/>
              <a:cxnLst>
                <a:cxn ang="0">
                  <a:pos x="482" y="234"/>
                </a:cxn>
                <a:cxn ang="0">
                  <a:pos x="330" y="234"/>
                </a:cxn>
                <a:cxn ang="0">
                  <a:pos x="330" y="197"/>
                </a:cxn>
                <a:cxn ang="0">
                  <a:pos x="347" y="197"/>
                </a:cxn>
                <a:cxn ang="0">
                  <a:pos x="366" y="181"/>
                </a:cxn>
                <a:cxn ang="0">
                  <a:pos x="366" y="69"/>
                </a:cxn>
                <a:cxn ang="0">
                  <a:pos x="331" y="42"/>
                </a:cxn>
                <a:cxn ang="0">
                  <a:pos x="275" y="96"/>
                </a:cxn>
                <a:cxn ang="0">
                  <a:pos x="275" y="181"/>
                </a:cxn>
                <a:cxn ang="0">
                  <a:pos x="294" y="197"/>
                </a:cxn>
                <a:cxn ang="0">
                  <a:pos x="310" y="197"/>
                </a:cxn>
                <a:cxn ang="0">
                  <a:pos x="310" y="234"/>
                </a:cxn>
                <a:cxn ang="0">
                  <a:pos x="171" y="234"/>
                </a:cxn>
                <a:cxn ang="0">
                  <a:pos x="171" y="197"/>
                </a:cxn>
                <a:cxn ang="0">
                  <a:pos x="190" y="197"/>
                </a:cxn>
                <a:cxn ang="0">
                  <a:pos x="208" y="181"/>
                </a:cxn>
                <a:cxn ang="0">
                  <a:pos x="208" y="82"/>
                </a:cxn>
                <a:cxn ang="0">
                  <a:pos x="174" y="42"/>
                </a:cxn>
                <a:cxn ang="0">
                  <a:pos x="118" y="96"/>
                </a:cxn>
                <a:cxn ang="0">
                  <a:pos x="118" y="181"/>
                </a:cxn>
                <a:cxn ang="0">
                  <a:pos x="136" y="197"/>
                </a:cxn>
                <a:cxn ang="0">
                  <a:pos x="154" y="197"/>
                </a:cxn>
                <a:cxn ang="0">
                  <a:pos x="154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2" y="197"/>
                </a:cxn>
                <a:cxn ang="0">
                  <a:pos x="51" y="181"/>
                </a:cxn>
                <a:cxn ang="0">
                  <a:pos x="51" y="60"/>
                </a:cxn>
                <a:cxn ang="0">
                  <a:pos x="32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8" y="7"/>
                </a:cxn>
                <a:cxn ang="0">
                  <a:pos x="118" y="43"/>
                </a:cxn>
                <a:cxn ang="0">
                  <a:pos x="200" y="0"/>
                </a:cxn>
                <a:cxn ang="0">
                  <a:pos x="271" y="43"/>
                </a:cxn>
                <a:cxn ang="0">
                  <a:pos x="357" y="0"/>
                </a:cxn>
                <a:cxn ang="0">
                  <a:pos x="433" y="69"/>
                </a:cxn>
                <a:cxn ang="0">
                  <a:pos x="433" y="181"/>
                </a:cxn>
                <a:cxn ang="0">
                  <a:pos x="451" y="197"/>
                </a:cxn>
                <a:cxn ang="0">
                  <a:pos x="482" y="197"/>
                </a:cxn>
                <a:cxn ang="0">
                  <a:pos x="482" y="234"/>
                </a:cxn>
              </a:cxnLst>
              <a:rect l="0" t="0" r="r" b="b"/>
              <a:pathLst>
                <a:path w="482" h="234">
                  <a:moveTo>
                    <a:pt x="482" y="234"/>
                  </a:moveTo>
                  <a:cubicBezTo>
                    <a:pt x="330" y="234"/>
                    <a:pt x="330" y="234"/>
                    <a:pt x="330" y="234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47" y="197"/>
                    <a:pt x="347" y="197"/>
                    <a:pt x="347" y="197"/>
                  </a:cubicBezTo>
                  <a:cubicBezTo>
                    <a:pt x="361" y="197"/>
                    <a:pt x="366" y="193"/>
                    <a:pt x="366" y="181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6" y="50"/>
                    <a:pt x="348" y="42"/>
                    <a:pt x="331" y="42"/>
                  </a:cubicBezTo>
                  <a:cubicBezTo>
                    <a:pt x="301" y="42"/>
                    <a:pt x="275" y="67"/>
                    <a:pt x="275" y="96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93"/>
                    <a:pt x="280" y="197"/>
                    <a:pt x="294" y="197"/>
                  </a:cubicBezTo>
                  <a:cubicBezTo>
                    <a:pt x="310" y="197"/>
                    <a:pt x="310" y="197"/>
                    <a:pt x="310" y="197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90" y="197"/>
                    <a:pt x="190" y="197"/>
                    <a:pt x="190" y="197"/>
                  </a:cubicBezTo>
                  <a:cubicBezTo>
                    <a:pt x="203" y="197"/>
                    <a:pt x="208" y="193"/>
                    <a:pt x="208" y="181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57"/>
                    <a:pt x="203" y="42"/>
                    <a:pt x="174" y="42"/>
                  </a:cubicBezTo>
                  <a:cubicBezTo>
                    <a:pt x="142" y="42"/>
                    <a:pt x="118" y="70"/>
                    <a:pt x="118" y="96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93"/>
                    <a:pt x="123" y="197"/>
                    <a:pt x="136" y="197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4" y="234"/>
                    <a:pt x="154" y="234"/>
                    <a:pt x="154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2" y="197"/>
                    <a:pt x="32" y="197"/>
                    <a:pt x="32" y="197"/>
                  </a:cubicBezTo>
                  <a:cubicBezTo>
                    <a:pt x="46" y="197"/>
                    <a:pt x="51" y="193"/>
                    <a:pt x="51" y="18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48"/>
                    <a:pt x="46" y="43"/>
                    <a:pt x="3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17"/>
                    <a:pt x="159" y="0"/>
                    <a:pt x="200" y="0"/>
                  </a:cubicBezTo>
                  <a:cubicBezTo>
                    <a:pt x="236" y="0"/>
                    <a:pt x="260" y="15"/>
                    <a:pt x="271" y="43"/>
                  </a:cubicBezTo>
                  <a:cubicBezTo>
                    <a:pt x="290" y="20"/>
                    <a:pt x="315" y="0"/>
                    <a:pt x="357" y="0"/>
                  </a:cubicBezTo>
                  <a:cubicBezTo>
                    <a:pt x="402" y="0"/>
                    <a:pt x="433" y="29"/>
                    <a:pt x="433" y="69"/>
                  </a:cubicBezTo>
                  <a:cubicBezTo>
                    <a:pt x="433" y="181"/>
                    <a:pt x="433" y="181"/>
                    <a:pt x="433" y="181"/>
                  </a:cubicBezTo>
                  <a:cubicBezTo>
                    <a:pt x="433" y="193"/>
                    <a:pt x="438" y="197"/>
                    <a:pt x="451" y="197"/>
                  </a:cubicBezTo>
                  <a:cubicBezTo>
                    <a:pt x="482" y="197"/>
                    <a:pt x="482" y="197"/>
                    <a:pt x="482" y="197"/>
                  </a:cubicBezTo>
                  <a:lnTo>
                    <a:pt x="482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50"/>
            <p:cNvSpPr>
              <a:spLocks/>
            </p:cNvSpPr>
            <p:nvPr userDrawn="1"/>
          </p:nvSpPr>
          <p:spPr bwMode="auto">
            <a:xfrm>
              <a:off x="10044113" y="-1173163"/>
              <a:ext cx="303212" cy="312737"/>
            </a:xfrm>
            <a:custGeom>
              <a:avLst/>
              <a:gdLst/>
              <a:ahLst/>
              <a:cxnLst>
                <a:cxn ang="0">
                  <a:pos x="135" y="241"/>
                </a:cxn>
                <a:cxn ang="0">
                  <a:pos x="48" y="218"/>
                </a:cxn>
                <a:cxn ang="0">
                  <a:pos x="39" y="234"/>
                </a:cxn>
                <a:cxn ang="0">
                  <a:pos x="0" y="234"/>
                </a:cxn>
                <a:cxn ang="0">
                  <a:pos x="0" y="142"/>
                </a:cxn>
                <a:cxn ang="0">
                  <a:pos x="43" y="142"/>
                </a:cxn>
                <a:cxn ang="0">
                  <a:pos x="43" y="144"/>
                </a:cxn>
                <a:cxn ang="0">
                  <a:pos x="130" y="204"/>
                </a:cxn>
                <a:cxn ang="0">
                  <a:pos x="168" y="178"/>
                </a:cxn>
                <a:cxn ang="0">
                  <a:pos x="106" y="147"/>
                </a:cxn>
                <a:cxn ang="0">
                  <a:pos x="3" y="74"/>
                </a:cxn>
                <a:cxn ang="0">
                  <a:pos x="101" y="0"/>
                </a:cxn>
                <a:cxn ang="0">
                  <a:pos x="178" y="22"/>
                </a:cxn>
                <a:cxn ang="0">
                  <a:pos x="188" y="7"/>
                </a:cxn>
                <a:cxn ang="0">
                  <a:pos x="220" y="7"/>
                </a:cxn>
                <a:cxn ang="0">
                  <a:pos x="220" y="91"/>
                </a:cxn>
                <a:cxn ang="0">
                  <a:pos x="182" y="91"/>
                </a:cxn>
                <a:cxn ang="0">
                  <a:pos x="181" y="90"/>
                </a:cxn>
                <a:cxn ang="0">
                  <a:pos x="106" y="39"/>
                </a:cxn>
                <a:cxn ang="0">
                  <a:pos x="69" y="62"/>
                </a:cxn>
                <a:cxn ang="0">
                  <a:pos x="124" y="88"/>
                </a:cxn>
                <a:cxn ang="0">
                  <a:pos x="234" y="168"/>
                </a:cxn>
                <a:cxn ang="0">
                  <a:pos x="135" y="241"/>
                </a:cxn>
              </a:cxnLst>
              <a:rect l="0" t="0" r="r" b="b"/>
              <a:pathLst>
                <a:path w="234" h="241">
                  <a:moveTo>
                    <a:pt x="135" y="241"/>
                  </a:moveTo>
                  <a:cubicBezTo>
                    <a:pt x="111" y="241"/>
                    <a:pt x="76" y="238"/>
                    <a:pt x="48" y="218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53" y="183"/>
                    <a:pt x="83" y="204"/>
                    <a:pt x="130" y="204"/>
                  </a:cubicBezTo>
                  <a:cubicBezTo>
                    <a:pt x="145" y="204"/>
                    <a:pt x="168" y="197"/>
                    <a:pt x="168" y="178"/>
                  </a:cubicBezTo>
                  <a:cubicBezTo>
                    <a:pt x="168" y="160"/>
                    <a:pt x="139" y="154"/>
                    <a:pt x="106" y="147"/>
                  </a:cubicBezTo>
                  <a:cubicBezTo>
                    <a:pt x="60" y="137"/>
                    <a:pt x="3" y="124"/>
                    <a:pt x="3" y="74"/>
                  </a:cubicBezTo>
                  <a:cubicBezTo>
                    <a:pt x="3" y="26"/>
                    <a:pt x="53" y="0"/>
                    <a:pt x="101" y="0"/>
                  </a:cubicBezTo>
                  <a:cubicBezTo>
                    <a:pt x="127" y="0"/>
                    <a:pt x="153" y="8"/>
                    <a:pt x="178" y="22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9" y="55"/>
                    <a:pt x="145" y="39"/>
                    <a:pt x="106" y="39"/>
                  </a:cubicBezTo>
                  <a:cubicBezTo>
                    <a:pt x="92" y="39"/>
                    <a:pt x="69" y="44"/>
                    <a:pt x="69" y="62"/>
                  </a:cubicBezTo>
                  <a:cubicBezTo>
                    <a:pt x="69" y="75"/>
                    <a:pt x="94" y="81"/>
                    <a:pt x="124" y="88"/>
                  </a:cubicBezTo>
                  <a:cubicBezTo>
                    <a:pt x="173" y="99"/>
                    <a:pt x="234" y="114"/>
                    <a:pt x="234" y="168"/>
                  </a:cubicBezTo>
                  <a:cubicBezTo>
                    <a:pt x="234" y="222"/>
                    <a:pt x="183" y="241"/>
                    <a:pt x="135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2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6482816" y="9929876"/>
            <a:ext cx="375741" cy="215142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fontAlgn="ctr" hangingPunct="0">
              <a:defRPr sz="110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19E4D030-1751-4CD0-AC2A-C9DF4C3F4C3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3" name="フッター プレースホルダ 4"/>
          <p:cNvSpPr txBox="1">
            <a:spLocks/>
          </p:cNvSpPr>
          <p:nvPr/>
        </p:nvSpPr>
        <p:spPr>
          <a:xfrm>
            <a:off x="245507" y="9929875"/>
            <a:ext cx="2630190" cy="229441"/>
          </a:xfrm>
          <a:prstGeom prst="rect">
            <a:avLst/>
          </a:prstGeom>
        </p:spPr>
        <p:txBody>
          <a:bodyPr wrap="none" lIns="0" tIns="47329" rIns="0" bIns="47329">
            <a:noAutofit/>
          </a:bodyPr>
          <a:lstStyle>
            <a:lvl1pPr>
              <a:defRPr sz="800"/>
            </a:lvl1pPr>
          </a:lstStyle>
          <a:p>
            <a:pPr marL="0" marR="0" lvl="0" indent="0" algn="l" defTabSz="1022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2017 IHI Corporation All Rights Reserved.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86868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3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493730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987461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481191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974921" algn="l" defTabSz="987461" rtl="0" eaLnBrk="1" fontAlgn="ctr" latinLnBrk="0" hangingPunct="0">
      <a:lnSpc>
        <a:spcPct val="125000"/>
      </a:lnSpc>
      <a:spcBef>
        <a:spcPts val="800"/>
      </a:spcBef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2468651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50938"/>
            <a:ext cx="7446963" cy="41894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4D030-1751-4CD0-AC2A-C9DF4C3F4C39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99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3" y="0"/>
            <a:ext cx="13120688" cy="7380288"/>
            <a:chOff x="0" y="0"/>
            <a:chExt cx="9901238" cy="7380288"/>
          </a:xfrm>
        </p:grpSpPr>
        <p:grpSp>
          <p:nvGrpSpPr>
            <p:cNvPr id="32" name="グループ化 31"/>
            <p:cNvGrpSpPr/>
            <p:nvPr userDrawn="1"/>
          </p:nvGrpSpPr>
          <p:grpSpPr>
            <a:xfrm>
              <a:off x="126002" y="3572300"/>
              <a:ext cx="9649235" cy="261860"/>
              <a:chOff x="126002" y="3689999"/>
              <a:chExt cx="9649235" cy="261860"/>
            </a:xfrm>
          </p:grpSpPr>
          <p:sp>
            <p:nvSpPr>
              <p:cNvPr id="37" name="正方形/長方形 36"/>
              <p:cNvSpPr/>
              <p:nvPr userDrawn="1"/>
            </p:nvSpPr>
            <p:spPr>
              <a:xfrm rot="16200000">
                <a:off x="3379489" y="436512"/>
                <a:ext cx="261859" cy="6768833"/>
              </a:xfrm>
              <a:prstGeom prst="rect">
                <a:avLst/>
              </a:prstGeom>
              <a:solidFill>
                <a:srgbClr val="B0B8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89"/>
              </a:p>
            </p:txBody>
          </p:sp>
          <p:sp>
            <p:nvSpPr>
              <p:cNvPr id="40" name="正方形/長方形 39"/>
              <p:cNvSpPr/>
              <p:nvPr userDrawn="1"/>
            </p:nvSpPr>
            <p:spPr>
              <a:xfrm rot="16200000">
                <a:off x="9068202" y="3244823"/>
                <a:ext cx="261860" cy="1152211"/>
              </a:xfrm>
              <a:prstGeom prst="rect">
                <a:avLst/>
              </a:prstGeom>
              <a:solidFill>
                <a:srgbClr val="B0B8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89"/>
              </a:p>
            </p:txBody>
          </p:sp>
        </p:grpSp>
        <p:sp>
          <p:nvSpPr>
            <p:cNvPr id="33" name="正方形/長方形 32"/>
            <p:cNvSpPr/>
            <p:nvPr userDrawn="1"/>
          </p:nvSpPr>
          <p:spPr>
            <a:xfrm>
              <a:off x="0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08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789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正方形/長方形 34"/>
            <p:cNvSpPr/>
            <p:nvPr userDrawn="1"/>
          </p:nvSpPr>
          <p:spPr>
            <a:xfrm>
              <a:off x="9649238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08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789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タイトル 1"/>
          <p:cNvSpPr>
            <a:spLocks noGrp="1"/>
          </p:cNvSpPr>
          <p:nvPr userDrawn="1">
            <p:ph type="ctrTitle"/>
          </p:nvPr>
        </p:nvSpPr>
        <p:spPr>
          <a:xfrm>
            <a:off x="739612" y="2957851"/>
            <a:ext cx="11641466" cy="4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ctr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lang="ja-JP" altLang="en-US" sz="2983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8" name="フッター プレースホルダ 4"/>
          <p:cNvSpPr>
            <a:spLocks noGrp="1"/>
          </p:cNvSpPr>
          <p:nvPr userDrawn="1">
            <p:ph type="ftr" sz="quarter" idx="3"/>
          </p:nvPr>
        </p:nvSpPr>
        <p:spPr>
          <a:xfrm>
            <a:off x="739615" y="7002329"/>
            <a:ext cx="3339765" cy="216208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AF4FB-F35E-45AC-A37B-A1324DC8B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58" y="3352964"/>
            <a:ext cx="2099281" cy="741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3" y="0"/>
            <a:ext cx="13120688" cy="7380288"/>
            <a:chOff x="0" y="0"/>
            <a:chExt cx="9901238" cy="7380288"/>
          </a:xfrm>
        </p:grpSpPr>
        <p:sp>
          <p:nvSpPr>
            <p:cNvPr id="2" name="正方形/長方形 1"/>
            <p:cNvSpPr/>
            <p:nvPr userDrawn="1"/>
          </p:nvSpPr>
          <p:spPr>
            <a:xfrm>
              <a:off x="125999" y="0"/>
              <a:ext cx="9649240" cy="6786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39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28" name="グループ化 27"/>
            <p:cNvGrpSpPr/>
            <p:nvPr userDrawn="1"/>
          </p:nvGrpSpPr>
          <p:grpSpPr>
            <a:xfrm>
              <a:off x="0" y="0"/>
              <a:ext cx="9901238" cy="7380288"/>
              <a:chOff x="0" y="0"/>
              <a:chExt cx="9901238" cy="7380288"/>
            </a:xfrm>
          </p:grpSpPr>
          <p:grpSp>
            <p:nvGrpSpPr>
              <p:cNvPr id="29" name="グループ化 28"/>
              <p:cNvGrpSpPr/>
              <p:nvPr userDrawn="1"/>
            </p:nvGrpSpPr>
            <p:grpSpPr>
              <a:xfrm>
                <a:off x="126002" y="6456406"/>
                <a:ext cx="9649235" cy="258073"/>
                <a:chOff x="126002" y="6456406"/>
                <a:chExt cx="9649235" cy="258073"/>
              </a:xfrm>
            </p:grpSpPr>
            <p:sp>
              <p:nvSpPr>
                <p:cNvPr id="39" name="正方形/長方形 38"/>
                <p:cNvSpPr/>
                <p:nvPr userDrawn="1"/>
              </p:nvSpPr>
              <p:spPr>
                <a:xfrm rot="16200000">
                  <a:off x="3525398" y="3057010"/>
                  <a:ext cx="258073" cy="7056865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89"/>
                </a:p>
              </p:txBody>
            </p:sp>
            <p:sp>
              <p:nvSpPr>
                <p:cNvPr id="40" name="正方形/長方形 39"/>
                <p:cNvSpPr/>
                <p:nvPr userDrawn="1"/>
              </p:nvSpPr>
              <p:spPr>
                <a:xfrm rot="16200000">
                  <a:off x="9106099" y="6045341"/>
                  <a:ext cx="258073" cy="1080203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89"/>
                </a:p>
              </p:txBody>
            </p:sp>
          </p:grpSp>
          <p:sp>
            <p:nvSpPr>
              <p:cNvPr id="30" name="正方形/長方形 29"/>
              <p:cNvSpPr/>
              <p:nvPr userDrawn="1"/>
            </p:nvSpPr>
            <p:spPr>
              <a:xfrm>
                <a:off x="0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088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789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正方形/長方形 30"/>
              <p:cNvSpPr/>
              <p:nvPr userDrawn="1"/>
            </p:nvSpPr>
            <p:spPr>
              <a:xfrm>
                <a:off x="9649238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088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789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" name="タイトル プレースホルダ 1"/>
          <p:cNvSpPr>
            <a:spLocks noGrp="1"/>
          </p:cNvSpPr>
          <p:nvPr userDrawn="1">
            <p:ph type="title"/>
          </p:nvPr>
        </p:nvSpPr>
        <p:spPr>
          <a:xfrm>
            <a:off x="741252" y="334055"/>
            <a:ext cx="10701248" cy="33656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84677" y="1756109"/>
            <a:ext cx="9351341" cy="3751027"/>
          </a:xfrm>
          <a:prstGeom prst="rect">
            <a:avLst/>
          </a:prstGeom>
        </p:spPr>
        <p:txBody>
          <a:bodyPr lIns="90000" rIns="90000" bIns="0" anchor="t" anchorCtr="0">
            <a:noAutofit/>
          </a:bodyPr>
          <a:lstStyle>
            <a:lvl1pPr marL="0" marR="0" indent="0" algn="just" defTabSz="981413" rtl="0" eaLnBrk="1" fontAlgn="ctr" latinLnBrk="0" hangingPunct="0">
              <a:lnSpc>
                <a:spcPct val="125000"/>
              </a:lnSpc>
              <a:spcBef>
                <a:spcPts val="1193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91" b="0" i="0" baseline="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 marL="0" marR="0" lvl="0" indent="0" algn="just" defTabSz="981413" rtl="0" eaLnBrk="1" fontAlgn="ctr" latinLnBrk="0" hangingPunct="0">
              <a:lnSpc>
                <a:spcPct val="125000"/>
              </a:lnSpc>
              <a:spcBef>
                <a:spcPts val="119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4" name="フッター プレースホルダ 4"/>
          <p:cNvSpPr>
            <a:spLocks noGrp="1"/>
          </p:cNvSpPr>
          <p:nvPr userDrawn="1">
            <p:ph type="ftr" sz="quarter" idx="3"/>
          </p:nvPr>
        </p:nvSpPr>
        <p:spPr>
          <a:xfrm>
            <a:off x="739615" y="7002329"/>
            <a:ext cx="3339765" cy="216208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sp>
        <p:nvSpPr>
          <p:cNvPr id="21" name="スライド番号プレースホルダ 5"/>
          <p:cNvSpPr>
            <a:spLocks noGrp="1"/>
          </p:cNvSpPr>
          <p:nvPr userDrawn="1">
            <p:ph type="sldNum" sz="quarter" idx="4"/>
          </p:nvPr>
        </p:nvSpPr>
        <p:spPr>
          <a:xfrm>
            <a:off x="6226372" y="7002329"/>
            <a:ext cx="667953" cy="214696"/>
          </a:xfrm>
          <a:prstGeom prst="rect">
            <a:avLst/>
          </a:prstGeom>
        </p:spPr>
        <p:txBody>
          <a:bodyPr vert="horz" wrap="square" lIns="98746" tIns="0" rIns="98746" bIns="28800" rtlCol="0" anchor="ctr">
            <a:noAutofit/>
          </a:bodyPr>
          <a:lstStyle>
            <a:lvl1pPr algn="ctr">
              <a:defRPr sz="1095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1B1ADF-DFAE-462C-A0D5-CF80D8203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0564"/>
          <a:stretch/>
        </p:blipFill>
        <p:spPr>
          <a:xfrm>
            <a:off x="8468781" y="6846655"/>
            <a:ext cx="1049640" cy="481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1695E-5635-4704-8A07-E5F5CC216F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26" y="6240911"/>
            <a:ext cx="2003859" cy="7078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C43EFF-3E4A-48B4-903B-8A95BC7DA988}"/>
              </a:ext>
            </a:extLst>
          </p:cNvPr>
          <p:cNvSpPr txBox="1"/>
          <p:nvPr userDrawn="1"/>
        </p:nvSpPr>
        <p:spPr>
          <a:xfrm>
            <a:off x="9518426" y="6972318"/>
            <a:ext cx="3244342" cy="24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995" b="1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PT. IHI POWER SERVICE INDONESIA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 userDrawn="1"/>
        </p:nvGrpSpPr>
        <p:grpSpPr>
          <a:xfrm>
            <a:off x="3" y="0"/>
            <a:ext cx="13120688" cy="7380288"/>
            <a:chOff x="0" y="0"/>
            <a:chExt cx="9901238" cy="7380288"/>
          </a:xfrm>
        </p:grpSpPr>
        <p:sp>
          <p:nvSpPr>
            <p:cNvPr id="23" name="正方形/長方形 22"/>
            <p:cNvSpPr/>
            <p:nvPr userDrawn="1"/>
          </p:nvSpPr>
          <p:spPr>
            <a:xfrm>
              <a:off x="125999" y="0"/>
              <a:ext cx="9649240" cy="6786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39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24" name="グループ化 23"/>
            <p:cNvGrpSpPr/>
            <p:nvPr userDrawn="1"/>
          </p:nvGrpSpPr>
          <p:grpSpPr>
            <a:xfrm>
              <a:off x="0" y="0"/>
              <a:ext cx="9901238" cy="7380288"/>
              <a:chOff x="0" y="0"/>
              <a:chExt cx="9901238" cy="7380288"/>
            </a:xfrm>
          </p:grpSpPr>
          <p:grpSp>
            <p:nvGrpSpPr>
              <p:cNvPr id="25" name="グループ化 24"/>
              <p:cNvGrpSpPr/>
              <p:nvPr userDrawn="1"/>
            </p:nvGrpSpPr>
            <p:grpSpPr>
              <a:xfrm>
                <a:off x="126002" y="6456405"/>
                <a:ext cx="9649236" cy="258074"/>
                <a:chOff x="126002" y="6456405"/>
                <a:chExt cx="9649236" cy="258074"/>
              </a:xfrm>
            </p:grpSpPr>
            <p:sp>
              <p:nvSpPr>
                <p:cNvPr id="38" name="正方形/長方形 37"/>
                <p:cNvSpPr/>
                <p:nvPr userDrawn="1"/>
              </p:nvSpPr>
              <p:spPr>
                <a:xfrm rot="16200000">
                  <a:off x="3525398" y="3057010"/>
                  <a:ext cx="258073" cy="7056865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89"/>
                </a:p>
              </p:txBody>
            </p:sp>
            <p:sp>
              <p:nvSpPr>
                <p:cNvPr id="39" name="正方形/長方形 38"/>
                <p:cNvSpPr/>
                <p:nvPr userDrawn="1"/>
              </p:nvSpPr>
              <p:spPr>
                <a:xfrm rot="16200000">
                  <a:off x="9142104" y="6081345"/>
                  <a:ext cx="258074" cy="1008194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89"/>
                </a:p>
              </p:txBody>
            </p:sp>
          </p:grpSp>
          <p:sp>
            <p:nvSpPr>
              <p:cNvPr id="26" name="正方形/長方形 25"/>
              <p:cNvSpPr/>
              <p:nvPr userDrawn="1"/>
            </p:nvSpPr>
            <p:spPr>
              <a:xfrm>
                <a:off x="0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088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789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正方形/長方形 26"/>
              <p:cNvSpPr/>
              <p:nvPr userDrawn="1"/>
            </p:nvSpPr>
            <p:spPr>
              <a:xfrm>
                <a:off x="9649238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088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789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2648051" y="1241872"/>
            <a:ext cx="9350421" cy="4968552"/>
          </a:xfrm>
          <a:prstGeom prst="rect">
            <a:avLst/>
          </a:prstGeom>
        </p:spPr>
        <p:txBody>
          <a:bodyPr>
            <a:noAutofit/>
          </a:bodyPr>
          <a:lstStyle>
            <a:lvl1pPr marL="265067" indent="-265067" fontAlgn="ctr" hangingPunct="0">
              <a:lnSpc>
                <a:spcPct val="120000"/>
              </a:lnSpc>
              <a:spcBef>
                <a:spcPts val="795"/>
              </a:spcBef>
              <a:spcAft>
                <a:spcPts val="299"/>
              </a:spcAft>
              <a:tabLst>
                <a:tab pos="6503596" algn="r"/>
                <a:tab pos="6863330" algn="r"/>
              </a:tabLst>
              <a:defRPr b="0">
                <a:latin typeface="Arial" pitchFamily="34" charset="0"/>
                <a:cs typeface="Arial" pitchFamily="34" charset="0"/>
              </a:defRPr>
            </a:lvl1pPr>
            <a:lvl2pPr marL="659512" indent="-394445" fontAlgn="ctr" hangingPunct="0">
              <a:lnSpc>
                <a:spcPct val="120000"/>
              </a:lnSpc>
              <a:spcBef>
                <a:spcPts val="0"/>
              </a:spcBef>
              <a:spcAft>
                <a:spcPts val="299"/>
              </a:spcAft>
              <a:buNone/>
              <a:tabLst>
                <a:tab pos="6505175" algn="r"/>
                <a:tab pos="6858597" algn="r"/>
              </a:tabLst>
              <a:defRPr b="0">
                <a:latin typeface="Arial" pitchFamily="34" charset="0"/>
                <a:cs typeface="Arial" pitchFamily="34" charset="0"/>
              </a:defRPr>
            </a:lvl2pPr>
            <a:lvl3pPr marL="536445" indent="-272956">
              <a:spcBef>
                <a:spcPts val="0"/>
              </a:spcBef>
              <a:spcAft>
                <a:spcPts val="299"/>
              </a:spcAft>
              <a:tabLst>
                <a:tab pos="6505175" algn="r"/>
                <a:tab pos="6858597" algn="r"/>
              </a:tabLst>
              <a:defRPr/>
            </a:lvl3pPr>
            <a:lvl4pPr marL="536445" indent="-272956">
              <a:spcBef>
                <a:spcPts val="0"/>
              </a:spcBef>
              <a:spcAft>
                <a:spcPts val="299"/>
              </a:spcAft>
              <a:tabLst>
                <a:tab pos="6505175" algn="r"/>
                <a:tab pos="6858597" algn="r"/>
              </a:tabLst>
              <a:defRPr sz="1193"/>
            </a:lvl4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31" name="タイトル プレースホルダ 1"/>
          <p:cNvSpPr>
            <a:spLocks noGrp="1"/>
          </p:cNvSpPr>
          <p:nvPr>
            <p:ph type="title"/>
          </p:nvPr>
        </p:nvSpPr>
        <p:spPr>
          <a:xfrm>
            <a:off x="741252" y="334055"/>
            <a:ext cx="10701248" cy="33656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4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739615" y="7002329"/>
            <a:ext cx="3339765" cy="216208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B609A-6BA0-4A39-BD7E-8E41D6E57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0564"/>
          <a:stretch/>
        </p:blipFill>
        <p:spPr>
          <a:xfrm>
            <a:off x="8468781" y="6846655"/>
            <a:ext cx="1049640" cy="481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AF3515-3B25-4B05-B524-9902AA9C10B9}"/>
              </a:ext>
            </a:extLst>
          </p:cNvPr>
          <p:cNvSpPr txBox="1"/>
          <p:nvPr userDrawn="1"/>
        </p:nvSpPr>
        <p:spPr>
          <a:xfrm>
            <a:off x="9518426" y="6972318"/>
            <a:ext cx="3244342" cy="24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995" b="1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PT. IHI POWER SERVICE INDONESIA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0906A8-D71C-4CE4-A5FC-56DA6A8460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26" y="6240911"/>
            <a:ext cx="2003859" cy="707823"/>
          </a:xfrm>
          <a:prstGeom prst="rect">
            <a:avLst/>
          </a:prstGeom>
        </p:spPr>
      </p:pic>
      <p:sp>
        <p:nvSpPr>
          <p:cNvPr id="18" name="正方形/長方形 38">
            <a:extLst>
              <a:ext uri="{FF2B5EF4-FFF2-40B4-BE49-F238E27FC236}">
                <a16:creationId xmlns:a16="http://schemas.microsoft.com/office/drawing/2014/main" id="{11576BB0-AD97-4D38-9E5B-EB330244C453}"/>
              </a:ext>
            </a:extLst>
          </p:cNvPr>
          <p:cNvSpPr/>
          <p:nvPr userDrawn="1"/>
        </p:nvSpPr>
        <p:spPr>
          <a:xfrm rot="16200000">
            <a:off x="4713665" y="1909722"/>
            <a:ext cx="258073" cy="9351449"/>
          </a:xfrm>
          <a:prstGeom prst="rect">
            <a:avLst/>
          </a:prstGeom>
          <a:solidFill>
            <a:srgbClr val="B0B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  <p:sp>
        <p:nvSpPr>
          <p:cNvPr id="19" name="正方形/長方形 39">
            <a:extLst>
              <a:ext uri="{FF2B5EF4-FFF2-40B4-BE49-F238E27FC236}">
                <a16:creationId xmlns:a16="http://schemas.microsoft.com/office/drawing/2014/main" id="{49464C78-14FC-470B-96E3-4BAA949BEF90}"/>
              </a:ext>
            </a:extLst>
          </p:cNvPr>
          <p:cNvSpPr/>
          <p:nvPr userDrawn="1"/>
        </p:nvSpPr>
        <p:spPr>
          <a:xfrm rot="16200000">
            <a:off x="12013486" y="5965206"/>
            <a:ext cx="258074" cy="1240485"/>
          </a:xfrm>
          <a:prstGeom prst="rect">
            <a:avLst/>
          </a:prstGeom>
          <a:solidFill>
            <a:srgbClr val="B0B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89"/>
          </a:p>
        </p:txBody>
      </p:sp>
    </p:spTree>
    <p:extLst>
      <p:ext uri="{BB962C8B-B14F-4D97-AF65-F5344CB8AC3E}">
        <p14:creationId xmlns:p14="http://schemas.microsoft.com/office/powerpoint/2010/main" val="28383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 userDrawn="1"/>
        </p:nvGrpSpPr>
        <p:grpSpPr>
          <a:xfrm>
            <a:off x="3" y="0"/>
            <a:ext cx="13120688" cy="7380288"/>
            <a:chOff x="0" y="0"/>
            <a:chExt cx="9901238" cy="7380288"/>
          </a:xfrm>
        </p:grpSpPr>
        <p:sp>
          <p:nvSpPr>
            <p:cNvPr id="23" name="正方形/長方形 22"/>
            <p:cNvSpPr/>
            <p:nvPr userDrawn="1"/>
          </p:nvSpPr>
          <p:spPr>
            <a:xfrm>
              <a:off x="125999" y="0"/>
              <a:ext cx="9649240" cy="6786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39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24" name="グループ化 23"/>
            <p:cNvGrpSpPr/>
            <p:nvPr userDrawn="1"/>
          </p:nvGrpSpPr>
          <p:grpSpPr>
            <a:xfrm>
              <a:off x="0" y="0"/>
              <a:ext cx="9901238" cy="7380288"/>
              <a:chOff x="0" y="0"/>
              <a:chExt cx="9901238" cy="7380288"/>
            </a:xfrm>
          </p:grpSpPr>
          <p:grpSp>
            <p:nvGrpSpPr>
              <p:cNvPr id="25" name="グループ化 24"/>
              <p:cNvGrpSpPr/>
              <p:nvPr userDrawn="1"/>
            </p:nvGrpSpPr>
            <p:grpSpPr>
              <a:xfrm>
                <a:off x="126003" y="6456406"/>
                <a:ext cx="9649234" cy="258073"/>
                <a:chOff x="126003" y="6456406"/>
                <a:chExt cx="9649234" cy="258073"/>
              </a:xfrm>
            </p:grpSpPr>
            <p:sp>
              <p:nvSpPr>
                <p:cNvPr id="37" name="正方形/長方形 36"/>
                <p:cNvSpPr/>
                <p:nvPr userDrawn="1"/>
              </p:nvSpPr>
              <p:spPr>
                <a:xfrm rot="16200000">
                  <a:off x="3525399" y="3057010"/>
                  <a:ext cx="258073" cy="7056866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89"/>
                </a:p>
              </p:txBody>
            </p:sp>
            <p:sp>
              <p:nvSpPr>
                <p:cNvPr id="38" name="正方形/長方形 37"/>
                <p:cNvSpPr/>
                <p:nvPr userDrawn="1"/>
              </p:nvSpPr>
              <p:spPr>
                <a:xfrm rot="16200000">
                  <a:off x="9106099" y="6045341"/>
                  <a:ext cx="258073" cy="1080203"/>
                </a:xfrm>
                <a:prstGeom prst="rect">
                  <a:avLst/>
                </a:prstGeom>
                <a:solidFill>
                  <a:srgbClr val="B0B8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89"/>
                </a:p>
              </p:txBody>
            </p:sp>
          </p:grpSp>
          <p:sp>
            <p:nvSpPr>
              <p:cNvPr id="26" name="正方形/長方形 25"/>
              <p:cNvSpPr/>
              <p:nvPr userDrawn="1"/>
            </p:nvSpPr>
            <p:spPr>
              <a:xfrm>
                <a:off x="0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088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789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正方形/長方形 26"/>
              <p:cNvSpPr/>
              <p:nvPr userDrawn="1"/>
            </p:nvSpPr>
            <p:spPr>
              <a:xfrm>
                <a:off x="9649238" y="0"/>
                <a:ext cx="252000" cy="7380288"/>
              </a:xfrm>
              <a:prstGeom prst="rect">
                <a:avLst/>
              </a:prstGeom>
              <a:solidFill>
                <a:srgbClr val="004E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9088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789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741252" y="2956472"/>
            <a:ext cx="11639826" cy="4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ctr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lang="ja-JP" altLang="en-US" sz="2983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9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739615" y="7002329"/>
            <a:ext cx="3339765" cy="216208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226372" y="7002329"/>
            <a:ext cx="667953" cy="214696"/>
          </a:xfrm>
          <a:prstGeom prst="rect">
            <a:avLst/>
          </a:prstGeom>
        </p:spPr>
        <p:txBody>
          <a:bodyPr vert="horz" wrap="square" lIns="98746" tIns="0" rIns="98746" bIns="28800" rtlCol="0" anchor="ctr">
            <a:noAutofit/>
          </a:bodyPr>
          <a:lstStyle>
            <a:lvl1pPr algn="ctr">
              <a:defRPr sz="1095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F4F133-1C9F-4322-9453-ED5833B10D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26" y="6240911"/>
            <a:ext cx="2003859" cy="707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907203-36E9-46B0-8199-D1119D863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0564"/>
          <a:stretch/>
        </p:blipFill>
        <p:spPr>
          <a:xfrm>
            <a:off x="8468781" y="6846655"/>
            <a:ext cx="1049640" cy="4815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6C4D54-D6E9-4839-A9E2-9D1106BC9E74}"/>
              </a:ext>
            </a:extLst>
          </p:cNvPr>
          <p:cNvSpPr txBox="1"/>
          <p:nvPr userDrawn="1"/>
        </p:nvSpPr>
        <p:spPr>
          <a:xfrm>
            <a:off x="9518426" y="6972318"/>
            <a:ext cx="3244342" cy="24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995" b="1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PT. IHI POWER SERVICE INDONESIA</a:t>
            </a:r>
          </a:p>
        </p:txBody>
      </p:sp>
    </p:spTree>
    <p:extLst>
      <p:ext uri="{BB962C8B-B14F-4D97-AF65-F5344CB8AC3E}">
        <p14:creationId xmlns:p14="http://schemas.microsoft.com/office/powerpoint/2010/main" val="2690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2122376" cy="214674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226372" y="7002329"/>
            <a:ext cx="667953" cy="214696"/>
          </a:xfrm>
          <a:prstGeom prst="rect">
            <a:avLst/>
          </a:prstGeom>
        </p:spPr>
        <p:txBody>
          <a:bodyPr vert="horz" wrap="square" lIns="98746" tIns="0" rIns="98746" bIns="28800" rtlCol="0" anchor="ctr">
            <a:noAutofit/>
          </a:bodyPr>
          <a:lstStyle>
            <a:lvl1pPr algn="ctr">
              <a:defRPr sz="1095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4190" y="334055"/>
            <a:ext cx="10701248" cy="33656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6C423-A25E-4DD8-9A20-79D16177B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0564"/>
          <a:stretch/>
        </p:blipFill>
        <p:spPr>
          <a:xfrm>
            <a:off x="8468781" y="6846655"/>
            <a:ext cx="1049640" cy="481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2CA55A-E1FD-4254-8A7E-23955963684E}"/>
              </a:ext>
            </a:extLst>
          </p:cNvPr>
          <p:cNvSpPr txBox="1"/>
          <p:nvPr userDrawn="1"/>
        </p:nvSpPr>
        <p:spPr>
          <a:xfrm>
            <a:off x="9518426" y="6972318"/>
            <a:ext cx="3244342" cy="24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995" b="1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PT. IHI POWER SERVICE INDONESIA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44192" y="1241872"/>
            <a:ext cx="11832311" cy="5472608"/>
          </a:xfrm>
          <a:prstGeom prst="rect">
            <a:avLst/>
          </a:prstGeom>
        </p:spPr>
        <p:txBody>
          <a:bodyPr/>
          <a:lstStyle>
            <a:lvl3pPr marL="265067" indent="0">
              <a:defRPr/>
            </a:lvl3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2122376" cy="214674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226372" y="7002329"/>
            <a:ext cx="667953" cy="214696"/>
          </a:xfrm>
          <a:prstGeom prst="rect">
            <a:avLst/>
          </a:prstGeom>
        </p:spPr>
        <p:txBody>
          <a:bodyPr vert="horz" wrap="square" lIns="98746" tIns="0" rIns="98746" bIns="28800" rtlCol="0" anchor="ctr">
            <a:noAutofit/>
          </a:bodyPr>
          <a:lstStyle>
            <a:lvl1pPr algn="ctr">
              <a:defRPr sz="1095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4190" y="334055"/>
            <a:ext cx="10701248" cy="33656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74737-0413-4FAA-92F8-75F9F9D1F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0564"/>
          <a:stretch/>
        </p:blipFill>
        <p:spPr>
          <a:xfrm>
            <a:off x="8468781" y="6846655"/>
            <a:ext cx="1049640" cy="4815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A2794A-AF6F-409B-9F89-C4F28287AAD1}"/>
              </a:ext>
            </a:extLst>
          </p:cNvPr>
          <p:cNvSpPr txBox="1"/>
          <p:nvPr userDrawn="1"/>
        </p:nvSpPr>
        <p:spPr>
          <a:xfrm>
            <a:off x="9518426" y="6972318"/>
            <a:ext cx="3244342" cy="245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995" b="1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PT. IHI POWER SERVICE INDONESIA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p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グループ化 54"/>
          <p:cNvGrpSpPr/>
          <p:nvPr userDrawn="1"/>
        </p:nvGrpSpPr>
        <p:grpSpPr>
          <a:xfrm>
            <a:off x="3" y="0"/>
            <a:ext cx="13120688" cy="7380288"/>
            <a:chOff x="0" y="0"/>
            <a:chExt cx="9901238" cy="7380288"/>
          </a:xfrm>
        </p:grpSpPr>
        <p:grpSp>
          <p:nvGrpSpPr>
            <p:cNvPr id="56" name="グループ化 75"/>
            <p:cNvGrpSpPr/>
            <p:nvPr userDrawn="1"/>
          </p:nvGrpSpPr>
          <p:grpSpPr>
            <a:xfrm>
              <a:off x="3951902" y="3850236"/>
              <a:ext cx="1997435" cy="151367"/>
              <a:chOff x="3078163" y="-1290638"/>
              <a:chExt cx="7269162" cy="550862"/>
            </a:xfrm>
            <a:solidFill>
              <a:srgbClr val="004EA2"/>
            </a:solidFill>
          </p:grpSpPr>
          <p:sp>
            <p:nvSpPr>
              <p:cNvPr id="63" name="Freeform 34"/>
              <p:cNvSpPr>
                <a:spLocks noEditPoints="1"/>
              </p:cNvSpPr>
              <p:nvPr userDrawn="1"/>
            </p:nvSpPr>
            <p:spPr bwMode="auto">
              <a:xfrm>
                <a:off x="3078163" y="-1282700"/>
                <a:ext cx="504825" cy="425450"/>
              </a:xfrm>
              <a:custGeom>
                <a:avLst/>
                <a:gdLst/>
                <a:ahLst/>
                <a:cxnLst>
                  <a:cxn ang="0">
                    <a:pos x="314" y="328"/>
                  </a:cxn>
                  <a:cxn ang="0">
                    <a:pos x="243" y="261"/>
                  </a:cxn>
                  <a:cxn ang="0">
                    <a:pos x="166" y="171"/>
                  </a:cxn>
                  <a:cxn ang="0">
                    <a:pos x="137" y="171"/>
                  </a:cxn>
                  <a:cxn ang="0">
                    <a:pos x="137" y="264"/>
                  </a:cxn>
                  <a:cxn ang="0">
                    <a:pos x="156" y="279"/>
                  </a:cxn>
                  <a:cxn ang="0">
                    <a:pos x="197" y="279"/>
                  </a:cxn>
                  <a:cxn ang="0">
                    <a:pos x="197" y="319"/>
                  </a:cxn>
                  <a:cxn ang="0">
                    <a:pos x="0" y="319"/>
                  </a:cxn>
                  <a:cxn ang="0">
                    <a:pos x="0" y="279"/>
                  </a:cxn>
                  <a:cxn ang="0">
                    <a:pos x="40" y="279"/>
                  </a:cxn>
                  <a:cxn ang="0">
                    <a:pos x="59" y="264"/>
                  </a:cxn>
                  <a:cxn ang="0">
                    <a:pos x="59" y="55"/>
                  </a:cxn>
                  <a:cxn ang="0">
                    <a:pos x="40" y="40"/>
                  </a:cxn>
                  <a:cxn ang="0">
                    <a:pos x="0" y="40"/>
                  </a:cxn>
                  <a:cxn ang="0">
                    <a:pos x="0" y="0"/>
                  </a:cxn>
                  <a:cxn ang="0">
                    <a:pos x="231" y="0"/>
                  </a:cxn>
                  <a:cxn ang="0">
                    <a:pos x="346" y="81"/>
                  </a:cxn>
                  <a:cxn ang="0">
                    <a:pos x="260" y="158"/>
                  </a:cxn>
                  <a:cxn ang="0">
                    <a:pos x="315" y="223"/>
                  </a:cxn>
                  <a:cxn ang="0">
                    <a:pos x="334" y="279"/>
                  </a:cxn>
                  <a:cxn ang="0">
                    <a:pos x="349" y="243"/>
                  </a:cxn>
                  <a:cxn ang="0">
                    <a:pos x="349" y="226"/>
                  </a:cxn>
                  <a:cxn ang="0">
                    <a:pos x="389" y="226"/>
                  </a:cxn>
                  <a:cxn ang="0">
                    <a:pos x="389" y="243"/>
                  </a:cxn>
                  <a:cxn ang="0">
                    <a:pos x="314" y="328"/>
                  </a:cxn>
                  <a:cxn ang="0">
                    <a:pos x="137" y="132"/>
                  </a:cxn>
                  <a:cxn ang="0">
                    <a:pos x="197" y="132"/>
                  </a:cxn>
                  <a:cxn ang="0">
                    <a:pos x="267" y="82"/>
                  </a:cxn>
                  <a:cxn ang="0">
                    <a:pos x="202" y="39"/>
                  </a:cxn>
                  <a:cxn ang="0">
                    <a:pos x="137" y="39"/>
                  </a:cxn>
                  <a:cxn ang="0">
                    <a:pos x="137" y="132"/>
                  </a:cxn>
                </a:cxnLst>
                <a:rect l="0" t="0" r="r" b="b"/>
                <a:pathLst>
                  <a:path w="389" h="328">
                    <a:moveTo>
                      <a:pt x="314" y="328"/>
                    </a:moveTo>
                    <a:cubicBezTo>
                      <a:pt x="266" y="328"/>
                      <a:pt x="243" y="307"/>
                      <a:pt x="243" y="261"/>
                    </a:cubicBezTo>
                    <a:cubicBezTo>
                      <a:pt x="243" y="184"/>
                      <a:pt x="224" y="171"/>
                      <a:pt x="166" y="171"/>
                    </a:cubicBezTo>
                    <a:cubicBezTo>
                      <a:pt x="137" y="171"/>
                      <a:pt x="137" y="171"/>
                      <a:pt x="137" y="171"/>
                    </a:cubicBezTo>
                    <a:cubicBezTo>
                      <a:pt x="137" y="264"/>
                      <a:pt x="137" y="264"/>
                      <a:pt x="137" y="264"/>
                    </a:cubicBezTo>
                    <a:cubicBezTo>
                      <a:pt x="137" y="274"/>
                      <a:pt x="140" y="279"/>
                      <a:pt x="156" y="279"/>
                    </a:cubicBezTo>
                    <a:cubicBezTo>
                      <a:pt x="197" y="279"/>
                      <a:pt x="197" y="279"/>
                      <a:pt x="197" y="279"/>
                    </a:cubicBezTo>
                    <a:cubicBezTo>
                      <a:pt x="197" y="319"/>
                      <a:pt x="197" y="319"/>
                      <a:pt x="197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40" y="279"/>
                      <a:pt x="40" y="279"/>
                      <a:pt x="40" y="279"/>
                    </a:cubicBezTo>
                    <a:cubicBezTo>
                      <a:pt x="56" y="279"/>
                      <a:pt x="59" y="274"/>
                      <a:pt x="59" y="264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45"/>
                      <a:pt x="56" y="40"/>
                      <a:pt x="4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307" y="0"/>
                      <a:pt x="346" y="27"/>
                      <a:pt x="346" y="81"/>
                    </a:cubicBezTo>
                    <a:cubicBezTo>
                      <a:pt x="346" y="122"/>
                      <a:pt x="314" y="150"/>
                      <a:pt x="260" y="158"/>
                    </a:cubicBezTo>
                    <a:cubicBezTo>
                      <a:pt x="305" y="167"/>
                      <a:pt x="315" y="190"/>
                      <a:pt x="315" y="223"/>
                    </a:cubicBezTo>
                    <a:cubicBezTo>
                      <a:pt x="315" y="248"/>
                      <a:pt x="318" y="279"/>
                      <a:pt x="334" y="279"/>
                    </a:cubicBezTo>
                    <a:cubicBezTo>
                      <a:pt x="343" y="279"/>
                      <a:pt x="349" y="273"/>
                      <a:pt x="349" y="243"/>
                    </a:cubicBezTo>
                    <a:cubicBezTo>
                      <a:pt x="349" y="226"/>
                      <a:pt x="349" y="226"/>
                      <a:pt x="349" y="226"/>
                    </a:cubicBezTo>
                    <a:cubicBezTo>
                      <a:pt x="389" y="226"/>
                      <a:pt x="389" y="226"/>
                      <a:pt x="389" y="226"/>
                    </a:cubicBezTo>
                    <a:cubicBezTo>
                      <a:pt x="389" y="243"/>
                      <a:pt x="389" y="243"/>
                      <a:pt x="389" y="243"/>
                    </a:cubicBezTo>
                    <a:cubicBezTo>
                      <a:pt x="389" y="300"/>
                      <a:pt x="364" y="328"/>
                      <a:pt x="314" y="328"/>
                    </a:cubicBezTo>
                    <a:close/>
                    <a:moveTo>
                      <a:pt x="137" y="132"/>
                    </a:move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56" y="132"/>
                      <a:pt x="267" y="113"/>
                      <a:pt x="267" y="82"/>
                    </a:cubicBezTo>
                    <a:cubicBezTo>
                      <a:pt x="267" y="54"/>
                      <a:pt x="245" y="39"/>
                      <a:pt x="202" y="39"/>
                    </a:cubicBezTo>
                    <a:cubicBezTo>
                      <a:pt x="137" y="39"/>
                      <a:pt x="137" y="39"/>
                      <a:pt x="137" y="39"/>
                    </a:cubicBezTo>
                    <a:lnTo>
                      <a:pt x="137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35"/>
              <p:cNvSpPr>
                <a:spLocks noEditPoints="1"/>
              </p:cNvSpPr>
              <p:nvPr userDrawn="1"/>
            </p:nvSpPr>
            <p:spPr bwMode="auto">
              <a:xfrm>
                <a:off x="3633788" y="-1173163"/>
                <a:ext cx="319087" cy="312737"/>
              </a:xfrm>
              <a:custGeom>
                <a:avLst/>
                <a:gdLst/>
                <a:ahLst/>
                <a:cxnLst>
                  <a:cxn ang="0">
                    <a:pos x="127" y="241"/>
                  </a:cxn>
                  <a:cxn ang="0">
                    <a:pos x="0" y="120"/>
                  </a:cxn>
                  <a:cxn ang="0">
                    <a:pos x="125" y="0"/>
                  </a:cxn>
                  <a:cxn ang="0">
                    <a:pos x="215" y="37"/>
                  </a:cxn>
                  <a:cxn ang="0">
                    <a:pos x="244" y="126"/>
                  </a:cxn>
                  <a:cxn ang="0">
                    <a:pos x="244" y="129"/>
                  </a:cxn>
                  <a:cxn ang="0">
                    <a:pos x="76" y="129"/>
                  </a:cxn>
                  <a:cxn ang="0">
                    <a:pos x="93" y="185"/>
                  </a:cxn>
                  <a:cxn ang="0">
                    <a:pos x="133" y="200"/>
                  </a:cxn>
                  <a:cxn ang="0">
                    <a:pos x="194" y="152"/>
                  </a:cxn>
                  <a:cxn ang="0">
                    <a:pos x="195" y="150"/>
                  </a:cxn>
                  <a:cxn ang="0">
                    <a:pos x="243" y="150"/>
                  </a:cxn>
                  <a:cxn ang="0">
                    <a:pos x="243" y="153"/>
                  </a:cxn>
                  <a:cxn ang="0">
                    <a:pos x="127" y="241"/>
                  </a:cxn>
                  <a:cxn ang="0">
                    <a:pos x="76" y="92"/>
                  </a:cxn>
                  <a:cxn ang="0">
                    <a:pos x="169" y="92"/>
                  </a:cxn>
                  <a:cxn ang="0">
                    <a:pos x="155" y="50"/>
                  </a:cxn>
                  <a:cxn ang="0">
                    <a:pos x="124" y="38"/>
                  </a:cxn>
                  <a:cxn ang="0">
                    <a:pos x="76" y="92"/>
                  </a:cxn>
                </a:cxnLst>
                <a:rect l="0" t="0" r="r" b="b"/>
                <a:pathLst>
                  <a:path w="247" h="241">
                    <a:moveTo>
                      <a:pt x="127" y="241"/>
                    </a:moveTo>
                    <a:cubicBezTo>
                      <a:pt x="44" y="241"/>
                      <a:pt x="0" y="199"/>
                      <a:pt x="0" y="120"/>
                    </a:cubicBezTo>
                    <a:cubicBezTo>
                      <a:pt x="0" y="50"/>
                      <a:pt x="52" y="0"/>
                      <a:pt x="125" y="0"/>
                    </a:cubicBezTo>
                    <a:cubicBezTo>
                      <a:pt x="172" y="0"/>
                      <a:pt x="200" y="20"/>
                      <a:pt x="215" y="37"/>
                    </a:cubicBezTo>
                    <a:cubicBezTo>
                      <a:pt x="237" y="61"/>
                      <a:pt x="247" y="94"/>
                      <a:pt x="244" y="126"/>
                    </a:cubicBezTo>
                    <a:cubicBezTo>
                      <a:pt x="244" y="129"/>
                      <a:pt x="244" y="129"/>
                      <a:pt x="244" y="129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5" y="153"/>
                      <a:pt x="81" y="173"/>
                      <a:pt x="93" y="185"/>
                    </a:cubicBezTo>
                    <a:cubicBezTo>
                      <a:pt x="102" y="195"/>
                      <a:pt x="116" y="200"/>
                      <a:pt x="133" y="200"/>
                    </a:cubicBezTo>
                    <a:cubicBezTo>
                      <a:pt x="168" y="200"/>
                      <a:pt x="188" y="185"/>
                      <a:pt x="194" y="152"/>
                    </a:cubicBezTo>
                    <a:cubicBezTo>
                      <a:pt x="195" y="150"/>
                      <a:pt x="195" y="150"/>
                      <a:pt x="195" y="150"/>
                    </a:cubicBezTo>
                    <a:cubicBezTo>
                      <a:pt x="243" y="150"/>
                      <a:pt x="243" y="150"/>
                      <a:pt x="243" y="150"/>
                    </a:cubicBezTo>
                    <a:cubicBezTo>
                      <a:pt x="243" y="153"/>
                      <a:pt x="243" y="153"/>
                      <a:pt x="243" y="153"/>
                    </a:cubicBezTo>
                    <a:cubicBezTo>
                      <a:pt x="236" y="210"/>
                      <a:pt x="196" y="241"/>
                      <a:pt x="127" y="241"/>
                    </a:cubicBezTo>
                    <a:close/>
                    <a:moveTo>
                      <a:pt x="76" y="92"/>
                    </a:moveTo>
                    <a:cubicBezTo>
                      <a:pt x="169" y="92"/>
                      <a:pt x="169" y="92"/>
                      <a:pt x="169" y="92"/>
                    </a:cubicBezTo>
                    <a:cubicBezTo>
                      <a:pt x="169" y="79"/>
                      <a:pt x="166" y="61"/>
                      <a:pt x="155" y="50"/>
                    </a:cubicBezTo>
                    <a:cubicBezTo>
                      <a:pt x="147" y="42"/>
                      <a:pt x="137" y="38"/>
                      <a:pt x="124" y="38"/>
                    </a:cubicBezTo>
                    <a:cubicBezTo>
                      <a:pt x="86" y="38"/>
                      <a:pt x="78" y="71"/>
                      <a:pt x="76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36"/>
              <p:cNvSpPr>
                <a:spLocks noEditPoints="1"/>
              </p:cNvSpPr>
              <p:nvPr userDrawn="1"/>
            </p:nvSpPr>
            <p:spPr bwMode="auto">
              <a:xfrm>
                <a:off x="4014788" y="-1173163"/>
                <a:ext cx="369887" cy="312737"/>
              </a:xfrm>
              <a:custGeom>
                <a:avLst/>
                <a:gdLst/>
                <a:ahLst/>
                <a:cxnLst>
                  <a:cxn ang="0">
                    <a:pos x="214" y="241"/>
                  </a:cxn>
                  <a:cxn ang="0">
                    <a:pos x="160" y="209"/>
                  </a:cxn>
                  <a:cxn ang="0">
                    <a:pos x="75" y="241"/>
                  </a:cxn>
                  <a:cxn ang="0">
                    <a:pos x="0" y="178"/>
                  </a:cxn>
                  <a:cxn ang="0">
                    <a:pos x="90" y="107"/>
                  </a:cxn>
                  <a:cxn ang="0">
                    <a:pos x="157" y="64"/>
                  </a:cxn>
                  <a:cxn ang="0">
                    <a:pos x="104" y="31"/>
                  </a:cxn>
                  <a:cxn ang="0">
                    <a:pos x="62" y="41"/>
                  </a:cxn>
                  <a:cxn ang="0">
                    <a:pos x="92" y="68"/>
                  </a:cxn>
                  <a:cxn ang="0">
                    <a:pos x="53" y="99"/>
                  </a:cxn>
                  <a:cxn ang="0">
                    <a:pos x="12" y="61"/>
                  </a:cxn>
                  <a:cxn ang="0">
                    <a:pos x="120" y="0"/>
                  </a:cxn>
                  <a:cxn ang="0">
                    <a:pos x="224" y="71"/>
                  </a:cxn>
                  <a:cxn ang="0">
                    <a:pos x="224" y="187"/>
                  </a:cxn>
                  <a:cxn ang="0">
                    <a:pos x="234" y="200"/>
                  </a:cxn>
                  <a:cxn ang="0">
                    <a:pos x="246" y="167"/>
                  </a:cxn>
                  <a:cxn ang="0">
                    <a:pos x="246" y="146"/>
                  </a:cxn>
                  <a:cxn ang="0">
                    <a:pos x="285" y="146"/>
                  </a:cxn>
                  <a:cxn ang="0">
                    <a:pos x="285" y="163"/>
                  </a:cxn>
                  <a:cxn ang="0">
                    <a:pos x="214" y="241"/>
                  </a:cxn>
                  <a:cxn ang="0">
                    <a:pos x="157" y="118"/>
                  </a:cxn>
                  <a:cxn ang="0">
                    <a:pos x="105" y="139"/>
                  </a:cxn>
                  <a:cxn ang="0">
                    <a:pos x="75" y="173"/>
                  </a:cxn>
                  <a:cxn ang="0">
                    <a:pos x="104" y="200"/>
                  </a:cxn>
                  <a:cxn ang="0">
                    <a:pos x="157" y="145"/>
                  </a:cxn>
                  <a:cxn ang="0">
                    <a:pos x="157" y="118"/>
                  </a:cxn>
                </a:cxnLst>
                <a:rect l="0" t="0" r="r" b="b"/>
                <a:pathLst>
                  <a:path w="285" h="241">
                    <a:moveTo>
                      <a:pt x="214" y="241"/>
                    </a:moveTo>
                    <a:cubicBezTo>
                      <a:pt x="186" y="241"/>
                      <a:pt x="166" y="229"/>
                      <a:pt x="160" y="209"/>
                    </a:cubicBezTo>
                    <a:cubicBezTo>
                      <a:pt x="142" y="230"/>
                      <a:pt x="113" y="241"/>
                      <a:pt x="75" y="241"/>
                    </a:cubicBezTo>
                    <a:cubicBezTo>
                      <a:pt x="27" y="241"/>
                      <a:pt x="0" y="218"/>
                      <a:pt x="0" y="178"/>
                    </a:cubicBezTo>
                    <a:cubicBezTo>
                      <a:pt x="0" y="126"/>
                      <a:pt x="48" y="116"/>
                      <a:pt x="90" y="107"/>
                    </a:cubicBezTo>
                    <a:cubicBezTo>
                      <a:pt x="126" y="99"/>
                      <a:pt x="157" y="93"/>
                      <a:pt x="157" y="64"/>
                    </a:cubicBezTo>
                    <a:cubicBezTo>
                      <a:pt x="157" y="41"/>
                      <a:pt x="140" y="31"/>
                      <a:pt x="104" y="31"/>
                    </a:cubicBezTo>
                    <a:cubicBezTo>
                      <a:pt x="92" y="31"/>
                      <a:pt x="73" y="34"/>
                      <a:pt x="62" y="41"/>
                    </a:cubicBezTo>
                    <a:cubicBezTo>
                      <a:pt x="81" y="41"/>
                      <a:pt x="92" y="51"/>
                      <a:pt x="92" y="68"/>
                    </a:cubicBezTo>
                    <a:cubicBezTo>
                      <a:pt x="92" y="82"/>
                      <a:pt x="85" y="99"/>
                      <a:pt x="53" y="99"/>
                    </a:cubicBezTo>
                    <a:cubicBezTo>
                      <a:pt x="30" y="99"/>
                      <a:pt x="12" y="83"/>
                      <a:pt x="12" y="61"/>
                    </a:cubicBezTo>
                    <a:cubicBezTo>
                      <a:pt x="12" y="5"/>
                      <a:pt x="95" y="0"/>
                      <a:pt x="120" y="0"/>
                    </a:cubicBezTo>
                    <a:cubicBezTo>
                      <a:pt x="187" y="0"/>
                      <a:pt x="224" y="26"/>
                      <a:pt x="224" y="71"/>
                    </a:cubicBezTo>
                    <a:cubicBezTo>
                      <a:pt x="224" y="187"/>
                      <a:pt x="224" y="187"/>
                      <a:pt x="224" y="187"/>
                    </a:cubicBezTo>
                    <a:cubicBezTo>
                      <a:pt x="224" y="196"/>
                      <a:pt x="228" y="200"/>
                      <a:pt x="234" y="200"/>
                    </a:cubicBezTo>
                    <a:cubicBezTo>
                      <a:pt x="238" y="200"/>
                      <a:pt x="246" y="200"/>
                      <a:pt x="246" y="167"/>
                    </a:cubicBezTo>
                    <a:cubicBezTo>
                      <a:pt x="246" y="146"/>
                      <a:pt x="246" y="146"/>
                      <a:pt x="246" y="146"/>
                    </a:cubicBezTo>
                    <a:cubicBezTo>
                      <a:pt x="285" y="146"/>
                      <a:pt x="285" y="146"/>
                      <a:pt x="285" y="146"/>
                    </a:cubicBezTo>
                    <a:cubicBezTo>
                      <a:pt x="285" y="163"/>
                      <a:pt x="285" y="163"/>
                      <a:pt x="285" y="163"/>
                    </a:cubicBezTo>
                    <a:cubicBezTo>
                      <a:pt x="285" y="215"/>
                      <a:pt x="262" y="241"/>
                      <a:pt x="214" y="241"/>
                    </a:cubicBezTo>
                    <a:close/>
                    <a:moveTo>
                      <a:pt x="157" y="118"/>
                    </a:moveTo>
                    <a:cubicBezTo>
                      <a:pt x="105" y="139"/>
                      <a:pt x="105" y="139"/>
                      <a:pt x="105" y="139"/>
                    </a:cubicBezTo>
                    <a:cubicBezTo>
                      <a:pt x="89" y="146"/>
                      <a:pt x="75" y="153"/>
                      <a:pt x="75" y="173"/>
                    </a:cubicBezTo>
                    <a:cubicBezTo>
                      <a:pt x="75" y="191"/>
                      <a:pt x="84" y="200"/>
                      <a:pt x="104" y="200"/>
                    </a:cubicBezTo>
                    <a:cubicBezTo>
                      <a:pt x="141" y="200"/>
                      <a:pt x="157" y="172"/>
                      <a:pt x="157" y="145"/>
                    </a:cubicBezTo>
                    <a:lnTo>
                      <a:pt x="157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37"/>
              <p:cNvSpPr>
                <a:spLocks/>
              </p:cNvSpPr>
              <p:nvPr userDrawn="1"/>
            </p:nvSpPr>
            <p:spPr bwMode="auto">
              <a:xfrm>
                <a:off x="4433888" y="-1282700"/>
                <a:ext cx="207962" cy="412750"/>
              </a:xfrm>
              <a:custGeom>
                <a:avLst/>
                <a:gdLst/>
                <a:ahLst/>
                <a:cxnLst>
                  <a:cxn ang="0">
                    <a:pos x="160" y="319"/>
                  </a:cxn>
                  <a:cxn ang="0">
                    <a:pos x="0" y="319"/>
                  </a:cxn>
                  <a:cxn ang="0">
                    <a:pos x="0" y="282"/>
                  </a:cxn>
                  <a:cxn ang="0">
                    <a:pos x="29" y="282"/>
                  </a:cxn>
                  <a:cxn ang="0">
                    <a:pos x="47" y="266"/>
                  </a:cxn>
                  <a:cxn ang="0">
                    <a:pos x="47" y="53"/>
                  </a:cxn>
                  <a:cxn ang="0">
                    <a:pos x="29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114" y="0"/>
                  </a:cxn>
                  <a:cxn ang="0">
                    <a:pos x="114" y="266"/>
                  </a:cxn>
                  <a:cxn ang="0">
                    <a:pos x="133" y="282"/>
                  </a:cxn>
                  <a:cxn ang="0">
                    <a:pos x="160" y="282"/>
                  </a:cxn>
                  <a:cxn ang="0">
                    <a:pos x="160" y="319"/>
                  </a:cxn>
                </a:cxnLst>
                <a:rect l="0" t="0" r="r" b="b"/>
                <a:pathLst>
                  <a:path w="160" h="319">
                    <a:moveTo>
                      <a:pt x="160" y="319"/>
                    </a:moveTo>
                    <a:cubicBezTo>
                      <a:pt x="0" y="319"/>
                      <a:pt x="0" y="319"/>
                      <a:pt x="0" y="319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29" y="282"/>
                      <a:pt x="29" y="282"/>
                      <a:pt x="29" y="282"/>
                    </a:cubicBezTo>
                    <a:cubicBezTo>
                      <a:pt x="42" y="282"/>
                      <a:pt x="47" y="278"/>
                      <a:pt x="47" y="266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41"/>
                      <a:pt x="42" y="36"/>
                      <a:pt x="29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266"/>
                      <a:pt x="114" y="266"/>
                      <a:pt x="114" y="266"/>
                    </a:cubicBezTo>
                    <a:cubicBezTo>
                      <a:pt x="114" y="278"/>
                      <a:pt x="119" y="282"/>
                      <a:pt x="133" y="282"/>
                    </a:cubicBezTo>
                    <a:cubicBezTo>
                      <a:pt x="160" y="282"/>
                      <a:pt x="160" y="282"/>
                      <a:pt x="160" y="282"/>
                    </a:cubicBezTo>
                    <a:lnTo>
                      <a:pt x="160" y="3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38"/>
              <p:cNvSpPr>
                <a:spLocks noEditPoints="1"/>
              </p:cNvSpPr>
              <p:nvPr userDrawn="1"/>
            </p:nvSpPr>
            <p:spPr bwMode="auto">
              <a:xfrm>
                <a:off x="4703763" y="-1290638"/>
                <a:ext cx="206375" cy="420687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0" y="325"/>
                  </a:cxn>
                  <a:cxn ang="0">
                    <a:pos x="0" y="288"/>
                  </a:cxn>
                  <a:cxn ang="0">
                    <a:pos x="27" y="288"/>
                  </a:cxn>
                  <a:cxn ang="0">
                    <a:pos x="46" y="272"/>
                  </a:cxn>
                  <a:cxn ang="0">
                    <a:pos x="46" y="151"/>
                  </a:cxn>
                  <a:cxn ang="0">
                    <a:pos x="27" y="134"/>
                  </a:cxn>
                  <a:cxn ang="0">
                    <a:pos x="0" y="134"/>
                  </a:cxn>
                  <a:cxn ang="0">
                    <a:pos x="0" y="98"/>
                  </a:cxn>
                  <a:cxn ang="0">
                    <a:pos x="113" y="98"/>
                  </a:cxn>
                  <a:cxn ang="0">
                    <a:pos x="113" y="272"/>
                  </a:cxn>
                  <a:cxn ang="0">
                    <a:pos x="131" y="288"/>
                  </a:cxn>
                  <a:cxn ang="0">
                    <a:pos x="159" y="288"/>
                  </a:cxn>
                  <a:cxn ang="0">
                    <a:pos x="159" y="325"/>
                  </a:cxn>
                  <a:cxn ang="0">
                    <a:pos x="72" y="73"/>
                  </a:cxn>
                  <a:cxn ang="0">
                    <a:pos x="32" y="37"/>
                  </a:cxn>
                  <a:cxn ang="0">
                    <a:pos x="72" y="0"/>
                  </a:cxn>
                  <a:cxn ang="0">
                    <a:pos x="113" y="37"/>
                  </a:cxn>
                  <a:cxn ang="0">
                    <a:pos x="72" y="73"/>
                  </a:cxn>
                </a:cxnLst>
                <a:rect l="0" t="0" r="r" b="b"/>
                <a:pathLst>
                  <a:path w="159" h="325">
                    <a:moveTo>
                      <a:pt x="159" y="325"/>
                    </a:moveTo>
                    <a:cubicBezTo>
                      <a:pt x="0" y="325"/>
                      <a:pt x="0" y="325"/>
                      <a:pt x="0" y="325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7" y="288"/>
                      <a:pt x="27" y="288"/>
                      <a:pt x="27" y="288"/>
                    </a:cubicBezTo>
                    <a:cubicBezTo>
                      <a:pt x="41" y="288"/>
                      <a:pt x="46" y="284"/>
                      <a:pt x="46" y="272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6" y="139"/>
                      <a:pt x="41" y="134"/>
                      <a:pt x="27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272"/>
                      <a:pt x="113" y="272"/>
                      <a:pt x="113" y="272"/>
                    </a:cubicBezTo>
                    <a:cubicBezTo>
                      <a:pt x="113" y="284"/>
                      <a:pt x="117" y="288"/>
                      <a:pt x="131" y="288"/>
                    </a:cubicBezTo>
                    <a:cubicBezTo>
                      <a:pt x="159" y="288"/>
                      <a:pt x="159" y="288"/>
                      <a:pt x="159" y="288"/>
                    </a:cubicBezTo>
                    <a:lnTo>
                      <a:pt x="159" y="325"/>
                    </a:lnTo>
                    <a:close/>
                    <a:moveTo>
                      <a:pt x="72" y="73"/>
                    </a:moveTo>
                    <a:cubicBezTo>
                      <a:pt x="50" y="73"/>
                      <a:pt x="32" y="57"/>
                      <a:pt x="32" y="37"/>
                    </a:cubicBezTo>
                    <a:cubicBezTo>
                      <a:pt x="32" y="17"/>
                      <a:pt x="50" y="0"/>
                      <a:pt x="72" y="0"/>
                    </a:cubicBezTo>
                    <a:cubicBezTo>
                      <a:pt x="94" y="0"/>
                      <a:pt x="113" y="17"/>
                      <a:pt x="113" y="37"/>
                    </a:cubicBezTo>
                    <a:cubicBezTo>
                      <a:pt x="113" y="57"/>
                      <a:pt x="94" y="73"/>
                      <a:pt x="72" y="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9"/>
              <p:cNvSpPr>
                <a:spLocks/>
              </p:cNvSpPr>
              <p:nvPr userDrawn="1"/>
            </p:nvSpPr>
            <p:spPr bwMode="auto">
              <a:xfrm>
                <a:off x="4972050" y="-1163638"/>
                <a:ext cx="307975" cy="293687"/>
              </a:xfrm>
              <a:custGeom>
                <a:avLst/>
                <a:gdLst/>
                <a:ahLst/>
                <a:cxnLst>
                  <a:cxn ang="0">
                    <a:pos x="238" y="227"/>
                  </a:cxn>
                  <a:cxn ang="0">
                    <a:pos x="0" y="227"/>
                  </a:cxn>
                  <a:cxn ang="0">
                    <a:pos x="0" y="187"/>
                  </a:cxn>
                  <a:cxn ang="0">
                    <a:pos x="1" y="187"/>
                  </a:cxn>
                  <a:cxn ang="0">
                    <a:pos x="153" y="36"/>
                  </a:cxn>
                  <a:cxn ang="0">
                    <a:pos x="94" y="36"/>
                  </a:cxn>
                  <a:cxn ang="0">
                    <a:pos x="55" y="72"/>
                  </a:cxn>
                  <a:cxn ang="0">
                    <a:pos x="55" y="103"/>
                  </a:cxn>
                  <a:cxn ang="0">
                    <a:pos x="11" y="103"/>
                  </a:cxn>
                  <a:cxn ang="0">
                    <a:pos x="11" y="0"/>
                  </a:cxn>
                  <a:cxn ang="0">
                    <a:pos x="238" y="0"/>
                  </a:cxn>
                  <a:cxn ang="0">
                    <a:pos x="238" y="40"/>
                  </a:cxn>
                  <a:cxn ang="0">
                    <a:pos x="237" y="40"/>
                  </a:cxn>
                  <a:cxn ang="0">
                    <a:pos x="85" y="190"/>
                  </a:cxn>
                  <a:cxn ang="0">
                    <a:pos x="141" y="190"/>
                  </a:cxn>
                  <a:cxn ang="0">
                    <a:pos x="194" y="139"/>
                  </a:cxn>
                  <a:cxn ang="0">
                    <a:pos x="194" y="117"/>
                  </a:cxn>
                  <a:cxn ang="0">
                    <a:pos x="238" y="117"/>
                  </a:cxn>
                  <a:cxn ang="0">
                    <a:pos x="238" y="227"/>
                  </a:cxn>
                </a:cxnLst>
                <a:rect l="0" t="0" r="r" b="b"/>
                <a:pathLst>
                  <a:path w="238" h="227">
                    <a:moveTo>
                      <a:pt x="238" y="227"/>
                    </a:moveTo>
                    <a:cubicBezTo>
                      <a:pt x="0" y="227"/>
                      <a:pt x="0" y="227"/>
                      <a:pt x="0" y="22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1" y="187"/>
                      <a:pt x="1" y="187"/>
                      <a:pt x="1" y="187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94" y="36"/>
                      <a:pt x="94" y="36"/>
                      <a:pt x="94" y="36"/>
                    </a:cubicBezTo>
                    <a:cubicBezTo>
                      <a:pt x="85" y="36"/>
                      <a:pt x="55" y="39"/>
                      <a:pt x="55" y="72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40"/>
                      <a:pt x="238" y="40"/>
                      <a:pt x="238" y="40"/>
                    </a:cubicBezTo>
                    <a:cubicBezTo>
                      <a:pt x="237" y="40"/>
                      <a:pt x="237" y="40"/>
                      <a:pt x="237" y="40"/>
                    </a:cubicBezTo>
                    <a:cubicBezTo>
                      <a:pt x="85" y="190"/>
                      <a:pt x="85" y="190"/>
                      <a:pt x="85" y="190"/>
                    </a:cubicBezTo>
                    <a:cubicBezTo>
                      <a:pt x="141" y="190"/>
                      <a:pt x="141" y="190"/>
                      <a:pt x="141" y="190"/>
                    </a:cubicBezTo>
                    <a:cubicBezTo>
                      <a:pt x="177" y="190"/>
                      <a:pt x="194" y="174"/>
                      <a:pt x="194" y="139"/>
                    </a:cubicBezTo>
                    <a:cubicBezTo>
                      <a:pt x="194" y="117"/>
                      <a:pt x="194" y="117"/>
                      <a:pt x="194" y="117"/>
                    </a:cubicBezTo>
                    <a:cubicBezTo>
                      <a:pt x="238" y="117"/>
                      <a:pt x="238" y="117"/>
                      <a:pt x="238" y="117"/>
                    </a:cubicBezTo>
                    <a:lnTo>
                      <a:pt x="238" y="2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40"/>
              <p:cNvSpPr>
                <a:spLocks noEditPoints="1"/>
              </p:cNvSpPr>
              <p:nvPr userDrawn="1"/>
            </p:nvSpPr>
            <p:spPr bwMode="auto">
              <a:xfrm>
                <a:off x="5351463" y="-1173163"/>
                <a:ext cx="319087" cy="312737"/>
              </a:xfrm>
              <a:custGeom>
                <a:avLst/>
                <a:gdLst/>
                <a:ahLst/>
                <a:cxnLst>
                  <a:cxn ang="0">
                    <a:pos x="127" y="241"/>
                  </a:cxn>
                  <a:cxn ang="0">
                    <a:pos x="0" y="120"/>
                  </a:cxn>
                  <a:cxn ang="0">
                    <a:pos x="124" y="0"/>
                  </a:cxn>
                  <a:cxn ang="0">
                    <a:pos x="214" y="37"/>
                  </a:cxn>
                  <a:cxn ang="0">
                    <a:pos x="243" y="126"/>
                  </a:cxn>
                  <a:cxn ang="0">
                    <a:pos x="243" y="129"/>
                  </a:cxn>
                  <a:cxn ang="0">
                    <a:pos x="75" y="129"/>
                  </a:cxn>
                  <a:cxn ang="0">
                    <a:pos x="92" y="185"/>
                  </a:cxn>
                  <a:cxn ang="0">
                    <a:pos x="132" y="200"/>
                  </a:cxn>
                  <a:cxn ang="0">
                    <a:pos x="193" y="152"/>
                  </a:cxn>
                  <a:cxn ang="0">
                    <a:pos x="194" y="150"/>
                  </a:cxn>
                  <a:cxn ang="0">
                    <a:pos x="242" y="150"/>
                  </a:cxn>
                  <a:cxn ang="0">
                    <a:pos x="242" y="153"/>
                  </a:cxn>
                  <a:cxn ang="0">
                    <a:pos x="127" y="241"/>
                  </a:cxn>
                  <a:cxn ang="0">
                    <a:pos x="75" y="92"/>
                  </a:cxn>
                  <a:cxn ang="0">
                    <a:pos x="168" y="92"/>
                  </a:cxn>
                  <a:cxn ang="0">
                    <a:pos x="154" y="50"/>
                  </a:cxn>
                  <a:cxn ang="0">
                    <a:pos x="123" y="38"/>
                  </a:cxn>
                  <a:cxn ang="0">
                    <a:pos x="75" y="92"/>
                  </a:cxn>
                </a:cxnLst>
                <a:rect l="0" t="0" r="r" b="b"/>
                <a:pathLst>
                  <a:path w="246" h="241">
                    <a:moveTo>
                      <a:pt x="127" y="241"/>
                    </a:moveTo>
                    <a:cubicBezTo>
                      <a:pt x="43" y="241"/>
                      <a:pt x="0" y="199"/>
                      <a:pt x="0" y="120"/>
                    </a:cubicBezTo>
                    <a:cubicBezTo>
                      <a:pt x="0" y="50"/>
                      <a:pt x="51" y="0"/>
                      <a:pt x="124" y="0"/>
                    </a:cubicBezTo>
                    <a:cubicBezTo>
                      <a:pt x="171" y="0"/>
                      <a:pt x="199" y="20"/>
                      <a:pt x="214" y="37"/>
                    </a:cubicBezTo>
                    <a:cubicBezTo>
                      <a:pt x="236" y="61"/>
                      <a:pt x="246" y="94"/>
                      <a:pt x="243" y="126"/>
                    </a:cubicBezTo>
                    <a:cubicBezTo>
                      <a:pt x="243" y="129"/>
                      <a:pt x="243" y="129"/>
                      <a:pt x="243" y="129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4" y="153"/>
                      <a:pt x="80" y="173"/>
                      <a:pt x="92" y="185"/>
                    </a:cubicBezTo>
                    <a:cubicBezTo>
                      <a:pt x="102" y="195"/>
                      <a:pt x="115" y="200"/>
                      <a:pt x="132" y="200"/>
                    </a:cubicBezTo>
                    <a:cubicBezTo>
                      <a:pt x="167" y="200"/>
                      <a:pt x="187" y="185"/>
                      <a:pt x="193" y="152"/>
                    </a:cubicBezTo>
                    <a:cubicBezTo>
                      <a:pt x="194" y="150"/>
                      <a:pt x="194" y="150"/>
                      <a:pt x="194" y="150"/>
                    </a:cubicBezTo>
                    <a:cubicBezTo>
                      <a:pt x="242" y="150"/>
                      <a:pt x="242" y="150"/>
                      <a:pt x="242" y="150"/>
                    </a:cubicBezTo>
                    <a:cubicBezTo>
                      <a:pt x="242" y="153"/>
                      <a:pt x="242" y="153"/>
                      <a:pt x="242" y="153"/>
                    </a:cubicBezTo>
                    <a:cubicBezTo>
                      <a:pt x="235" y="210"/>
                      <a:pt x="195" y="241"/>
                      <a:pt x="127" y="241"/>
                    </a:cubicBezTo>
                    <a:close/>
                    <a:moveTo>
                      <a:pt x="75" y="92"/>
                    </a:move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79"/>
                      <a:pt x="165" y="61"/>
                      <a:pt x="154" y="50"/>
                    </a:cubicBezTo>
                    <a:cubicBezTo>
                      <a:pt x="146" y="42"/>
                      <a:pt x="136" y="38"/>
                      <a:pt x="123" y="38"/>
                    </a:cubicBezTo>
                    <a:cubicBezTo>
                      <a:pt x="84" y="38"/>
                      <a:pt x="77" y="74"/>
                      <a:pt x="75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41"/>
              <p:cNvSpPr>
                <a:spLocks/>
              </p:cNvSpPr>
              <p:nvPr userDrawn="1"/>
            </p:nvSpPr>
            <p:spPr bwMode="auto">
              <a:xfrm>
                <a:off x="5895975" y="-1163638"/>
                <a:ext cx="398462" cy="423862"/>
              </a:xfrm>
              <a:custGeom>
                <a:avLst/>
                <a:gdLst/>
                <a:ahLst/>
                <a:cxnLst>
                  <a:cxn ang="0">
                    <a:pos x="72" y="327"/>
                  </a:cxn>
                  <a:cxn ang="0">
                    <a:pos x="0" y="267"/>
                  </a:cxn>
                  <a:cxn ang="0">
                    <a:pos x="43" y="223"/>
                  </a:cxn>
                  <a:cxn ang="0">
                    <a:pos x="82" y="255"/>
                  </a:cxn>
                  <a:cxn ang="0">
                    <a:pos x="53" y="285"/>
                  </a:cxn>
                  <a:cxn ang="0">
                    <a:pos x="46" y="284"/>
                  </a:cxn>
                  <a:cxn ang="0">
                    <a:pos x="45" y="284"/>
                  </a:cxn>
                  <a:cxn ang="0">
                    <a:pos x="65" y="291"/>
                  </a:cxn>
                  <a:cxn ang="0">
                    <a:pos x="120" y="257"/>
                  </a:cxn>
                  <a:cxn ang="0">
                    <a:pos x="137" y="224"/>
                  </a:cxn>
                  <a:cxn ang="0">
                    <a:pos x="48" y="54"/>
                  </a:cxn>
                  <a:cxn ang="0">
                    <a:pos x="3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157" y="0"/>
                  </a:cxn>
                  <a:cxn ang="0">
                    <a:pos x="157" y="36"/>
                  </a:cxn>
                  <a:cxn ang="0">
                    <a:pos x="132" y="36"/>
                  </a:cxn>
                  <a:cxn ang="0">
                    <a:pos x="119" y="44"/>
                  </a:cxn>
                  <a:cxn ang="0">
                    <a:pos x="123" y="55"/>
                  </a:cxn>
                  <a:cxn ang="0">
                    <a:pos x="124" y="57"/>
                  </a:cxn>
                  <a:cxn ang="0">
                    <a:pos x="169" y="153"/>
                  </a:cxn>
                  <a:cxn ang="0">
                    <a:pos x="211" y="61"/>
                  </a:cxn>
                  <a:cxn ang="0">
                    <a:pos x="216" y="45"/>
                  </a:cxn>
                  <a:cxn ang="0">
                    <a:pos x="201" y="36"/>
                  </a:cxn>
                  <a:cxn ang="0">
                    <a:pos x="176" y="36"/>
                  </a:cxn>
                  <a:cxn ang="0">
                    <a:pos x="176" y="0"/>
                  </a:cxn>
                  <a:cxn ang="0">
                    <a:pos x="308" y="0"/>
                  </a:cxn>
                  <a:cxn ang="0">
                    <a:pos x="308" y="36"/>
                  </a:cxn>
                  <a:cxn ang="0">
                    <a:pos x="305" y="36"/>
                  </a:cxn>
                  <a:cxn ang="0">
                    <a:pos x="265" y="56"/>
                  </a:cxn>
                  <a:cxn ang="0">
                    <a:pos x="180" y="238"/>
                  </a:cxn>
                  <a:cxn ang="0">
                    <a:pos x="72" y="327"/>
                  </a:cxn>
                </a:cxnLst>
                <a:rect l="0" t="0" r="r" b="b"/>
                <a:pathLst>
                  <a:path w="308" h="327">
                    <a:moveTo>
                      <a:pt x="72" y="327"/>
                    </a:moveTo>
                    <a:cubicBezTo>
                      <a:pt x="37" y="327"/>
                      <a:pt x="0" y="308"/>
                      <a:pt x="0" y="267"/>
                    </a:cubicBezTo>
                    <a:cubicBezTo>
                      <a:pt x="0" y="241"/>
                      <a:pt x="17" y="223"/>
                      <a:pt x="43" y="223"/>
                    </a:cubicBezTo>
                    <a:cubicBezTo>
                      <a:pt x="64" y="223"/>
                      <a:pt x="82" y="237"/>
                      <a:pt x="82" y="255"/>
                    </a:cubicBezTo>
                    <a:cubicBezTo>
                      <a:pt x="82" y="271"/>
                      <a:pt x="69" y="285"/>
                      <a:pt x="53" y="285"/>
                    </a:cubicBezTo>
                    <a:cubicBezTo>
                      <a:pt x="51" y="285"/>
                      <a:pt x="49" y="285"/>
                      <a:pt x="46" y="284"/>
                    </a:cubicBezTo>
                    <a:cubicBezTo>
                      <a:pt x="46" y="284"/>
                      <a:pt x="46" y="284"/>
                      <a:pt x="45" y="284"/>
                    </a:cubicBezTo>
                    <a:cubicBezTo>
                      <a:pt x="50" y="289"/>
                      <a:pt x="56" y="291"/>
                      <a:pt x="65" y="291"/>
                    </a:cubicBezTo>
                    <a:cubicBezTo>
                      <a:pt x="99" y="291"/>
                      <a:pt x="112" y="273"/>
                      <a:pt x="120" y="257"/>
                    </a:cubicBezTo>
                    <a:cubicBezTo>
                      <a:pt x="137" y="224"/>
                      <a:pt x="137" y="224"/>
                      <a:pt x="137" y="22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2" y="42"/>
                      <a:pt x="28" y="36"/>
                      <a:pt x="3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27" y="36"/>
                      <a:pt x="119" y="37"/>
                      <a:pt x="119" y="44"/>
                    </a:cubicBezTo>
                    <a:cubicBezTo>
                      <a:pt x="119" y="46"/>
                      <a:pt x="122" y="51"/>
                      <a:pt x="123" y="55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69" y="153"/>
                      <a:pt x="169" y="153"/>
                      <a:pt x="169" y="153"/>
                    </a:cubicBezTo>
                    <a:cubicBezTo>
                      <a:pt x="211" y="61"/>
                      <a:pt x="211" y="61"/>
                      <a:pt x="211" y="61"/>
                    </a:cubicBezTo>
                    <a:cubicBezTo>
                      <a:pt x="214" y="56"/>
                      <a:pt x="216" y="51"/>
                      <a:pt x="216" y="45"/>
                    </a:cubicBezTo>
                    <a:cubicBezTo>
                      <a:pt x="216" y="41"/>
                      <a:pt x="209" y="36"/>
                      <a:pt x="201" y="36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36"/>
                      <a:pt x="308" y="36"/>
                      <a:pt x="308" y="36"/>
                    </a:cubicBezTo>
                    <a:cubicBezTo>
                      <a:pt x="305" y="36"/>
                      <a:pt x="305" y="36"/>
                      <a:pt x="305" y="36"/>
                    </a:cubicBezTo>
                    <a:cubicBezTo>
                      <a:pt x="287" y="36"/>
                      <a:pt x="272" y="40"/>
                      <a:pt x="265" y="56"/>
                    </a:cubicBezTo>
                    <a:cubicBezTo>
                      <a:pt x="180" y="238"/>
                      <a:pt x="180" y="238"/>
                      <a:pt x="180" y="238"/>
                    </a:cubicBezTo>
                    <a:cubicBezTo>
                      <a:pt x="149" y="303"/>
                      <a:pt x="120" y="327"/>
                      <a:pt x="72" y="3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42"/>
              <p:cNvSpPr>
                <a:spLocks noEditPoints="1"/>
              </p:cNvSpPr>
              <p:nvPr userDrawn="1"/>
            </p:nvSpPr>
            <p:spPr bwMode="auto">
              <a:xfrm>
                <a:off x="6327775" y="-1173163"/>
                <a:ext cx="357187" cy="312737"/>
              </a:xfrm>
              <a:custGeom>
                <a:avLst/>
                <a:gdLst/>
                <a:ahLst/>
                <a:cxnLst>
                  <a:cxn ang="0">
                    <a:pos x="137" y="241"/>
                  </a:cxn>
                  <a:cxn ang="0">
                    <a:pos x="0" y="120"/>
                  </a:cxn>
                  <a:cxn ang="0">
                    <a:pos x="137" y="0"/>
                  </a:cxn>
                  <a:cxn ang="0">
                    <a:pos x="275" y="120"/>
                  </a:cxn>
                  <a:cxn ang="0">
                    <a:pos x="137" y="241"/>
                  </a:cxn>
                  <a:cxn ang="0">
                    <a:pos x="137" y="36"/>
                  </a:cxn>
                  <a:cxn ang="0">
                    <a:pos x="75" y="120"/>
                  </a:cxn>
                  <a:cxn ang="0">
                    <a:pos x="137" y="204"/>
                  </a:cxn>
                  <a:cxn ang="0">
                    <a:pos x="200" y="120"/>
                  </a:cxn>
                  <a:cxn ang="0">
                    <a:pos x="137" y="36"/>
                  </a:cxn>
                </a:cxnLst>
                <a:rect l="0" t="0" r="r" b="b"/>
                <a:pathLst>
                  <a:path w="275" h="241">
                    <a:moveTo>
                      <a:pt x="137" y="241"/>
                    </a:moveTo>
                    <a:cubicBezTo>
                      <a:pt x="54" y="241"/>
                      <a:pt x="0" y="193"/>
                      <a:pt x="0" y="120"/>
                    </a:cubicBezTo>
                    <a:cubicBezTo>
                      <a:pt x="0" y="47"/>
                      <a:pt x="54" y="0"/>
                      <a:pt x="137" y="0"/>
                    </a:cubicBezTo>
                    <a:cubicBezTo>
                      <a:pt x="221" y="0"/>
                      <a:pt x="275" y="47"/>
                      <a:pt x="275" y="120"/>
                    </a:cubicBezTo>
                    <a:cubicBezTo>
                      <a:pt x="275" y="193"/>
                      <a:pt x="221" y="241"/>
                      <a:pt x="137" y="241"/>
                    </a:cubicBezTo>
                    <a:close/>
                    <a:moveTo>
                      <a:pt x="137" y="36"/>
                    </a:moveTo>
                    <a:cubicBezTo>
                      <a:pt x="96" y="36"/>
                      <a:pt x="75" y="65"/>
                      <a:pt x="75" y="120"/>
                    </a:cubicBezTo>
                    <a:cubicBezTo>
                      <a:pt x="75" y="176"/>
                      <a:pt x="96" y="204"/>
                      <a:pt x="137" y="204"/>
                    </a:cubicBezTo>
                    <a:cubicBezTo>
                      <a:pt x="179" y="204"/>
                      <a:pt x="200" y="176"/>
                      <a:pt x="200" y="120"/>
                    </a:cubicBezTo>
                    <a:cubicBezTo>
                      <a:pt x="200" y="65"/>
                      <a:pt x="179" y="36"/>
                      <a:pt x="137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43"/>
              <p:cNvSpPr>
                <a:spLocks/>
              </p:cNvSpPr>
              <p:nvPr userDrawn="1"/>
            </p:nvSpPr>
            <p:spPr bwMode="auto">
              <a:xfrm>
                <a:off x="6723063" y="-1163638"/>
                <a:ext cx="431800" cy="303212"/>
              </a:xfrm>
              <a:custGeom>
                <a:avLst/>
                <a:gdLst/>
                <a:ahLst/>
                <a:cxnLst>
                  <a:cxn ang="0">
                    <a:pos x="127" y="234"/>
                  </a:cxn>
                  <a:cxn ang="0">
                    <a:pos x="47" y="165"/>
                  </a:cxn>
                  <a:cxn ang="0">
                    <a:pos x="47" y="53"/>
                  </a:cxn>
                  <a:cxn ang="0">
                    <a:pos x="29" y="36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160"/>
                  </a:cxn>
                  <a:cxn ang="0">
                    <a:pos x="152" y="192"/>
                  </a:cxn>
                  <a:cxn ang="0">
                    <a:pos x="215" y="133"/>
                  </a:cxn>
                  <a:cxn ang="0">
                    <a:pos x="215" y="53"/>
                  </a:cxn>
                  <a:cxn ang="0">
                    <a:pos x="191" y="36"/>
                  </a:cxn>
                  <a:cxn ang="0">
                    <a:pos x="160" y="36"/>
                  </a:cxn>
                  <a:cxn ang="0">
                    <a:pos x="160" y="0"/>
                  </a:cxn>
                  <a:cxn ang="0">
                    <a:pos x="282" y="0"/>
                  </a:cxn>
                  <a:cxn ang="0">
                    <a:pos x="282" y="174"/>
                  </a:cxn>
                  <a:cxn ang="0">
                    <a:pos x="309" y="190"/>
                  </a:cxn>
                  <a:cxn ang="0">
                    <a:pos x="333" y="190"/>
                  </a:cxn>
                  <a:cxn ang="0">
                    <a:pos x="333" y="227"/>
                  </a:cxn>
                  <a:cxn ang="0">
                    <a:pos x="215" y="227"/>
                  </a:cxn>
                  <a:cxn ang="0">
                    <a:pos x="215" y="193"/>
                  </a:cxn>
                  <a:cxn ang="0">
                    <a:pos x="127" y="234"/>
                  </a:cxn>
                </a:cxnLst>
                <a:rect l="0" t="0" r="r" b="b"/>
                <a:pathLst>
                  <a:path w="333" h="234">
                    <a:moveTo>
                      <a:pt x="127" y="234"/>
                    </a:moveTo>
                    <a:cubicBezTo>
                      <a:pt x="76" y="234"/>
                      <a:pt x="47" y="209"/>
                      <a:pt x="47" y="165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41"/>
                      <a:pt x="43" y="36"/>
                      <a:pt x="29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5" y="179"/>
                      <a:pt x="129" y="192"/>
                      <a:pt x="152" y="192"/>
                    </a:cubicBezTo>
                    <a:cubicBezTo>
                      <a:pt x="196" y="192"/>
                      <a:pt x="215" y="154"/>
                      <a:pt x="215" y="133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5" y="45"/>
                      <a:pt x="212" y="36"/>
                      <a:pt x="191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2" y="174"/>
                      <a:pt x="282" y="174"/>
                      <a:pt x="282" y="174"/>
                    </a:cubicBezTo>
                    <a:cubicBezTo>
                      <a:pt x="282" y="185"/>
                      <a:pt x="285" y="190"/>
                      <a:pt x="309" y="190"/>
                    </a:cubicBezTo>
                    <a:cubicBezTo>
                      <a:pt x="333" y="190"/>
                      <a:pt x="333" y="190"/>
                      <a:pt x="333" y="190"/>
                    </a:cubicBezTo>
                    <a:cubicBezTo>
                      <a:pt x="333" y="227"/>
                      <a:pt x="333" y="227"/>
                      <a:pt x="333" y="227"/>
                    </a:cubicBezTo>
                    <a:cubicBezTo>
                      <a:pt x="215" y="227"/>
                      <a:pt x="215" y="227"/>
                      <a:pt x="215" y="227"/>
                    </a:cubicBezTo>
                    <a:cubicBezTo>
                      <a:pt x="215" y="193"/>
                      <a:pt x="215" y="193"/>
                      <a:pt x="215" y="193"/>
                    </a:cubicBezTo>
                    <a:cubicBezTo>
                      <a:pt x="195" y="220"/>
                      <a:pt x="167" y="234"/>
                      <a:pt x="127" y="2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44"/>
              <p:cNvSpPr>
                <a:spLocks/>
              </p:cNvSpPr>
              <p:nvPr userDrawn="1"/>
            </p:nvSpPr>
            <p:spPr bwMode="auto">
              <a:xfrm>
                <a:off x="7216775" y="-1173163"/>
                <a:ext cx="319087" cy="303212"/>
              </a:xfrm>
              <a:custGeom>
                <a:avLst/>
                <a:gdLst/>
                <a:ahLst/>
                <a:cxnLst>
                  <a:cxn ang="0">
                    <a:pos x="171" y="234"/>
                  </a:cxn>
                  <a:cxn ang="0">
                    <a:pos x="0" y="234"/>
                  </a:cxn>
                  <a:cxn ang="0">
                    <a:pos x="0" y="197"/>
                  </a:cxn>
                  <a:cxn ang="0">
                    <a:pos x="31" y="197"/>
                  </a:cxn>
                  <a:cxn ang="0">
                    <a:pos x="50" y="181"/>
                  </a:cxn>
                  <a:cxn ang="0">
                    <a:pos x="50" y="60"/>
                  </a:cxn>
                  <a:cxn ang="0">
                    <a:pos x="31" y="43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116" y="7"/>
                  </a:cxn>
                  <a:cxn ang="0">
                    <a:pos x="116" y="40"/>
                  </a:cxn>
                  <a:cxn ang="0">
                    <a:pos x="181" y="0"/>
                  </a:cxn>
                  <a:cxn ang="0">
                    <a:pos x="247" y="55"/>
                  </a:cxn>
                  <a:cxn ang="0">
                    <a:pos x="204" y="97"/>
                  </a:cxn>
                  <a:cxn ang="0">
                    <a:pos x="164" y="64"/>
                  </a:cxn>
                  <a:cxn ang="0">
                    <a:pos x="194" y="34"/>
                  </a:cxn>
                  <a:cxn ang="0">
                    <a:pos x="180" y="32"/>
                  </a:cxn>
                  <a:cxn ang="0">
                    <a:pos x="117" y="102"/>
                  </a:cxn>
                  <a:cxn ang="0">
                    <a:pos x="117" y="181"/>
                  </a:cxn>
                  <a:cxn ang="0">
                    <a:pos x="136" y="197"/>
                  </a:cxn>
                  <a:cxn ang="0">
                    <a:pos x="171" y="197"/>
                  </a:cxn>
                  <a:cxn ang="0">
                    <a:pos x="171" y="234"/>
                  </a:cxn>
                </a:cxnLst>
                <a:rect l="0" t="0" r="r" b="b"/>
                <a:pathLst>
                  <a:path w="247" h="234">
                    <a:moveTo>
                      <a:pt x="171" y="234"/>
                    </a:move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1" y="197"/>
                      <a:pt x="31" y="197"/>
                      <a:pt x="31" y="197"/>
                    </a:cubicBezTo>
                    <a:cubicBezTo>
                      <a:pt x="45" y="197"/>
                      <a:pt x="50" y="193"/>
                      <a:pt x="50" y="181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48"/>
                      <a:pt x="45" y="43"/>
                      <a:pt x="31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36" y="14"/>
                      <a:pt x="153" y="0"/>
                      <a:pt x="181" y="0"/>
                    </a:cubicBezTo>
                    <a:cubicBezTo>
                      <a:pt x="214" y="0"/>
                      <a:pt x="247" y="17"/>
                      <a:pt x="247" y="55"/>
                    </a:cubicBezTo>
                    <a:cubicBezTo>
                      <a:pt x="247" y="80"/>
                      <a:pt x="229" y="97"/>
                      <a:pt x="204" y="97"/>
                    </a:cubicBezTo>
                    <a:cubicBezTo>
                      <a:pt x="181" y="97"/>
                      <a:pt x="164" y="83"/>
                      <a:pt x="164" y="64"/>
                    </a:cubicBezTo>
                    <a:cubicBezTo>
                      <a:pt x="164" y="48"/>
                      <a:pt x="176" y="37"/>
                      <a:pt x="194" y="34"/>
                    </a:cubicBezTo>
                    <a:cubicBezTo>
                      <a:pt x="190" y="32"/>
                      <a:pt x="184" y="32"/>
                      <a:pt x="180" y="32"/>
                    </a:cubicBezTo>
                    <a:cubicBezTo>
                      <a:pt x="139" y="32"/>
                      <a:pt x="117" y="68"/>
                      <a:pt x="117" y="102"/>
                    </a:cubicBezTo>
                    <a:cubicBezTo>
                      <a:pt x="117" y="181"/>
                      <a:pt x="117" y="181"/>
                      <a:pt x="117" y="181"/>
                    </a:cubicBezTo>
                    <a:cubicBezTo>
                      <a:pt x="117" y="193"/>
                      <a:pt x="122" y="197"/>
                      <a:pt x="136" y="197"/>
                    </a:cubicBezTo>
                    <a:cubicBezTo>
                      <a:pt x="171" y="197"/>
                      <a:pt x="171" y="197"/>
                      <a:pt x="171" y="197"/>
                    </a:cubicBezTo>
                    <a:lnTo>
                      <a:pt x="171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45"/>
              <p:cNvSpPr>
                <a:spLocks noEditPoints="1"/>
              </p:cNvSpPr>
              <p:nvPr userDrawn="1"/>
            </p:nvSpPr>
            <p:spPr bwMode="auto">
              <a:xfrm>
                <a:off x="7742238" y="-1282700"/>
                <a:ext cx="393700" cy="422275"/>
              </a:xfrm>
              <a:custGeom>
                <a:avLst/>
                <a:gdLst/>
                <a:ahLst/>
                <a:cxnLst>
                  <a:cxn ang="0">
                    <a:pos x="107" y="326"/>
                  </a:cxn>
                  <a:cxn ang="0">
                    <a:pos x="0" y="205"/>
                  </a:cxn>
                  <a:cxn ang="0">
                    <a:pos x="107" y="85"/>
                  </a:cxn>
                  <a:cxn ang="0">
                    <a:pos x="188" y="122"/>
                  </a:cxn>
                  <a:cxn ang="0">
                    <a:pos x="188" y="55"/>
                  </a:cxn>
                  <a:cxn ang="0">
                    <a:pos x="169" y="36"/>
                  </a:cxn>
                  <a:cxn ang="0">
                    <a:pos x="133" y="36"/>
                  </a:cxn>
                  <a:cxn ang="0">
                    <a:pos x="133" y="0"/>
                  </a:cxn>
                  <a:cxn ang="0">
                    <a:pos x="255" y="0"/>
                  </a:cxn>
                  <a:cxn ang="0">
                    <a:pos x="255" y="264"/>
                  </a:cxn>
                  <a:cxn ang="0">
                    <a:pos x="273" y="282"/>
                  </a:cxn>
                  <a:cxn ang="0">
                    <a:pos x="303" y="282"/>
                  </a:cxn>
                  <a:cxn ang="0">
                    <a:pos x="303" y="319"/>
                  </a:cxn>
                  <a:cxn ang="0">
                    <a:pos x="188" y="319"/>
                  </a:cxn>
                  <a:cxn ang="0">
                    <a:pos x="188" y="284"/>
                  </a:cxn>
                  <a:cxn ang="0">
                    <a:pos x="107" y="326"/>
                  </a:cxn>
                  <a:cxn ang="0">
                    <a:pos x="127" y="127"/>
                  </a:cxn>
                  <a:cxn ang="0">
                    <a:pos x="76" y="205"/>
                  </a:cxn>
                  <a:cxn ang="0">
                    <a:pos x="127" y="284"/>
                  </a:cxn>
                  <a:cxn ang="0">
                    <a:pos x="188" y="203"/>
                  </a:cxn>
                  <a:cxn ang="0">
                    <a:pos x="127" y="127"/>
                  </a:cxn>
                </a:cxnLst>
                <a:rect l="0" t="0" r="r" b="b"/>
                <a:pathLst>
                  <a:path w="303" h="326">
                    <a:moveTo>
                      <a:pt x="107" y="326"/>
                    </a:moveTo>
                    <a:cubicBezTo>
                      <a:pt x="33" y="326"/>
                      <a:pt x="0" y="265"/>
                      <a:pt x="0" y="205"/>
                    </a:cubicBezTo>
                    <a:cubicBezTo>
                      <a:pt x="0" y="146"/>
                      <a:pt x="40" y="85"/>
                      <a:pt x="107" y="85"/>
                    </a:cubicBezTo>
                    <a:cubicBezTo>
                      <a:pt x="145" y="85"/>
                      <a:pt x="173" y="104"/>
                      <a:pt x="188" y="122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41"/>
                      <a:pt x="183" y="36"/>
                      <a:pt x="169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5" y="264"/>
                      <a:pt x="255" y="264"/>
                      <a:pt x="255" y="264"/>
                    </a:cubicBezTo>
                    <a:cubicBezTo>
                      <a:pt x="255" y="278"/>
                      <a:pt x="259" y="282"/>
                      <a:pt x="273" y="282"/>
                    </a:cubicBezTo>
                    <a:cubicBezTo>
                      <a:pt x="303" y="282"/>
                      <a:pt x="303" y="282"/>
                      <a:pt x="303" y="282"/>
                    </a:cubicBezTo>
                    <a:cubicBezTo>
                      <a:pt x="303" y="319"/>
                      <a:pt x="303" y="319"/>
                      <a:pt x="303" y="319"/>
                    </a:cubicBezTo>
                    <a:cubicBezTo>
                      <a:pt x="188" y="319"/>
                      <a:pt x="188" y="319"/>
                      <a:pt x="188" y="319"/>
                    </a:cubicBezTo>
                    <a:cubicBezTo>
                      <a:pt x="188" y="284"/>
                      <a:pt x="188" y="284"/>
                      <a:pt x="188" y="284"/>
                    </a:cubicBezTo>
                    <a:cubicBezTo>
                      <a:pt x="167" y="312"/>
                      <a:pt x="141" y="326"/>
                      <a:pt x="107" y="326"/>
                    </a:cubicBezTo>
                    <a:close/>
                    <a:moveTo>
                      <a:pt x="127" y="127"/>
                    </a:moveTo>
                    <a:cubicBezTo>
                      <a:pt x="93" y="127"/>
                      <a:pt x="76" y="153"/>
                      <a:pt x="76" y="205"/>
                    </a:cubicBezTo>
                    <a:cubicBezTo>
                      <a:pt x="76" y="257"/>
                      <a:pt x="93" y="284"/>
                      <a:pt x="127" y="284"/>
                    </a:cubicBezTo>
                    <a:cubicBezTo>
                      <a:pt x="165" y="284"/>
                      <a:pt x="188" y="253"/>
                      <a:pt x="188" y="203"/>
                    </a:cubicBezTo>
                    <a:cubicBezTo>
                      <a:pt x="188" y="156"/>
                      <a:pt x="165" y="127"/>
                      <a:pt x="127" y="1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46"/>
              <p:cNvSpPr>
                <a:spLocks/>
              </p:cNvSpPr>
              <p:nvPr userDrawn="1"/>
            </p:nvSpPr>
            <p:spPr bwMode="auto">
              <a:xfrm>
                <a:off x="8194675" y="-1173163"/>
                <a:ext cx="319087" cy="303212"/>
              </a:xfrm>
              <a:custGeom>
                <a:avLst/>
                <a:gdLst/>
                <a:ahLst/>
                <a:cxnLst>
                  <a:cxn ang="0">
                    <a:pos x="171" y="234"/>
                  </a:cxn>
                  <a:cxn ang="0">
                    <a:pos x="0" y="234"/>
                  </a:cxn>
                  <a:cxn ang="0">
                    <a:pos x="0" y="197"/>
                  </a:cxn>
                  <a:cxn ang="0">
                    <a:pos x="31" y="197"/>
                  </a:cxn>
                  <a:cxn ang="0">
                    <a:pos x="49" y="181"/>
                  </a:cxn>
                  <a:cxn ang="0">
                    <a:pos x="49" y="60"/>
                  </a:cxn>
                  <a:cxn ang="0">
                    <a:pos x="31" y="43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116" y="7"/>
                  </a:cxn>
                  <a:cxn ang="0">
                    <a:pos x="116" y="40"/>
                  </a:cxn>
                  <a:cxn ang="0">
                    <a:pos x="180" y="0"/>
                  </a:cxn>
                  <a:cxn ang="0">
                    <a:pos x="246" y="55"/>
                  </a:cxn>
                  <a:cxn ang="0">
                    <a:pos x="204" y="97"/>
                  </a:cxn>
                  <a:cxn ang="0">
                    <a:pos x="164" y="64"/>
                  </a:cxn>
                  <a:cxn ang="0">
                    <a:pos x="194" y="34"/>
                  </a:cxn>
                  <a:cxn ang="0">
                    <a:pos x="179" y="32"/>
                  </a:cxn>
                  <a:cxn ang="0">
                    <a:pos x="117" y="102"/>
                  </a:cxn>
                  <a:cxn ang="0">
                    <a:pos x="117" y="181"/>
                  </a:cxn>
                  <a:cxn ang="0">
                    <a:pos x="135" y="197"/>
                  </a:cxn>
                  <a:cxn ang="0">
                    <a:pos x="171" y="197"/>
                  </a:cxn>
                  <a:cxn ang="0">
                    <a:pos x="171" y="234"/>
                  </a:cxn>
                </a:cxnLst>
                <a:rect l="0" t="0" r="r" b="b"/>
                <a:pathLst>
                  <a:path w="246" h="234">
                    <a:moveTo>
                      <a:pt x="171" y="234"/>
                    </a:move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1" y="197"/>
                      <a:pt x="31" y="197"/>
                      <a:pt x="31" y="197"/>
                    </a:cubicBezTo>
                    <a:cubicBezTo>
                      <a:pt x="45" y="197"/>
                      <a:pt x="49" y="193"/>
                      <a:pt x="49" y="181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48"/>
                      <a:pt x="45" y="43"/>
                      <a:pt x="31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36" y="14"/>
                      <a:pt x="152" y="0"/>
                      <a:pt x="180" y="0"/>
                    </a:cubicBezTo>
                    <a:cubicBezTo>
                      <a:pt x="213" y="0"/>
                      <a:pt x="246" y="17"/>
                      <a:pt x="246" y="55"/>
                    </a:cubicBezTo>
                    <a:cubicBezTo>
                      <a:pt x="246" y="80"/>
                      <a:pt x="229" y="97"/>
                      <a:pt x="204" y="97"/>
                    </a:cubicBezTo>
                    <a:cubicBezTo>
                      <a:pt x="180" y="97"/>
                      <a:pt x="164" y="83"/>
                      <a:pt x="164" y="64"/>
                    </a:cubicBezTo>
                    <a:cubicBezTo>
                      <a:pt x="164" y="48"/>
                      <a:pt x="176" y="37"/>
                      <a:pt x="194" y="34"/>
                    </a:cubicBezTo>
                    <a:cubicBezTo>
                      <a:pt x="189" y="32"/>
                      <a:pt x="184" y="32"/>
                      <a:pt x="179" y="32"/>
                    </a:cubicBezTo>
                    <a:cubicBezTo>
                      <a:pt x="138" y="32"/>
                      <a:pt x="117" y="68"/>
                      <a:pt x="117" y="102"/>
                    </a:cubicBezTo>
                    <a:cubicBezTo>
                      <a:pt x="117" y="181"/>
                      <a:pt x="117" y="181"/>
                      <a:pt x="117" y="181"/>
                    </a:cubicBezTo>
                    <a:cubicBezTo>
                      <a:pt x="117" y="193"/>
                      <a:pt x="121" y="197"/>
                      <a:pt x="135" y="197"/>
                    </a:cubicBezTo>
                    <a:cubicBezTo>
                      <a:pt x="171" y="197"/>
                      <a:pt x="171" y="197"/>
                      <a:pt x="171" y="197"/>
                    </a:cubicBezTo>
                    <a:lnTo>
                      <a:pt x="171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7"/>
              <p:cNvSpPr>
                <a:spLocks noEditPoints="1"/>
              </p:cNvSpPr>
              <p:nvPr userDrawn="1"/>
            </p:nvSpPr>
            <p:spPr bwMode="auto">
              <a:xfrm>
                <a:off x="8562975" y="-1173163"/>
                <a:ext cx="320675" cy="312737"/>
              </a:xfrm>
              <a:custGeom>
                <a:avLst/>
                <a:gdLst/>
                <a:ahLst/>
                <a:cxnLst>
                  <a:cxn ang="0">
                    <a:pos x="127" y="241"/>
                  </a:cxn>
                  <a:cxn ang="0">
                    <a:pos x="0" y="120"/>
                  </a:cxn>
                  <a:cxn ang="0">
                    <a:pos x="124" y="0"/>
                  </a:cxn>
                  <a:cxn ang="0">
                    <a:pos x="215" y="37"/>
                  </a:cxn>
                  <a:cxn ang="0">
                    <a:pos x="243" y="126"/>
                  </a:cxn>
                  <a:cxn ang="0">
                    <a:pos x="243" y="129"/>
                  </a:cxn>
                  <a:cxn ang="0">
                    <a:pos x="75" y="129"/>
                  </a:cxn>
                  <a:cxn ang="0">
                    <a:pos x="92" y="185"/>
                  </a:cxn>
                  <a:cxn ang="0">
                    <a:pos x="133" y="200"/>
                  </a:cxn>
                  <a:cxn ang="0">
                    <a:pos x="194" y="152"/>
                  </a:cxn>
                  <a:cxn ang="0">
                    <a:pos x="194" y="150"/>
                  </a:cxn>
                  <a:cxn ang="0">
                    <a:pos x="243" y="150"/>
                  </a:cxn>
                  <a:cxn ang="0">
                    <a:pos x="242" y="153"/>
                  </a:cxn>
                  <a:cxn ang="0">
                    <a:pos x="127" y="241"/>
                  </a:cxn>
                  <a:cxn ang="0">
                    <a:pos x="75" y="92"/>
                  </a:cxn>
                  <a:cxn ang="0">
                    <a:pos x="168" y="92"/>
                  </a:cxn>
                  <a:cxn ang="0">
                    <a:pos x="154" y="50"/>
                  </a:cxn>
                  <a:cxn ang="0">
                    <a:pos x="123" y="38"/>
                  </a:cxn>
                  <a:cxn ang="0">
                    <a:pos x="75" y="92"/>
                  </a:cxn>
                </a:cxnLst>
                <a:rect l="0" t="0" r="r" b="b"/>
                <a:pathLst>
                  <a:path w="247" h="241">
                    <a:moveTo>
                      <a:pt x="127" y="241"/>
                    </a:moveTo>
                    <a:cubicBezTo>
                      <a:pt x="44" y="241"/>
                      <a:pt x="0" y="199"/>
                      <a:pt x="0" y="120"/>
                    </a:cubicBezTo>
                    <a:cubicBezTo>
                      <a:pt x="0" y="50"/>
                      <a:pt x="51" y="0"/>
                      <a:pt x="124" y="0"/>
                    </a:cubicBezTo>
                    <a:cubicBezTo>
                      <a:pt x="171" y="0"/>
                      <a:pt x="199" y="20"/>
                      <a:pt x="215" y="37"/>
                    </a:cubicBezTo>
                    <a:cubicBezTo>
                      <a:pt x="236" y="61"/>
                      <a:pt x="247" y="94"/>
                      <a:pt x="243" y="126"/>
                    </a:cubicBezTo>
                    <a:cubicBezTo>
                      <a:pt x="243" y="129"/>
                      <a:pt x="243" y="129"/>
                      <a:pt x="243" y="129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5" y="153"/>
                      <a:pt x="81" y="173"/>
                      <a:pt x="92" y="185"/>
                    </a:cubicBezTo>
                    <a:cubicBezTo>
                      <a:pt x="102" y="195"/>
                      <a:pt x="115" y="200"/>
                      <a:pt x="133" y="200"/>
                    </a:cubicBezTo>
                    <a:cubicBezTo>
                      <a:pt x="167" y="200"/>
                      <a:pt x="187" y="185"/>
                      <a:pt x="194" y="152"/>
                    </a:cubicBezTo>
                    <a:cubicBezTo>
                      <a:pt x="194" y="150"/>
                      <a:pt x="194" y="150"/>
                      <a:pt x="194" y="150"/>
                    </a:cubicBezTo>
                    <a:cubicBezTo>
                      <a:pt x="243" y="150"/>
                      <a:pt x="243" y="150"/>
                      <a:pt x="243" y="150"/>
                    </a:cubicBezTo>
                    <a:cubicBezTo>
                      <a:pt x="242" y="153"/>
                      <a:pt x="242" y="153"/>
                      <a:pt x="242" y="153"/>
                    </a:cubicBezTo>
                    <a:cubicBezTo>
                      <a:pt x="235" y="210"/>
                      <a:pt x="195" y="241"/>
                      <a:pt x="127" y="241"/>
                    </a:cubicBezTo>
                    <a:close/>
                    <a:moveTo>
                      <a:pt x="75" y="92"/>
                    </a:move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79"/>
                      <a:pt x="165" y="61"/>
                      <a:pt x="154" y="50"/>
                    </a:cubicBezTo>
                    <a:cubicBezTo>
                      <a:pt x="147" y="42"/>
                      <a:pt x="136" y="38"/>
                      <a:pt x="123" y="38"/>
                    </a:cubicBezTo>
                    <a:cubicBezTo>
                      <a:pt x="85" y="38"/>
                      <a:pt x="77" y="74"/>
                      <a:pt x="75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8"/>
              <p:cNvSpPr>
                <a:spLocks noEditPoints="1"/>
              </p:cNvSpPr>
              <p:nvPr userDrawn="1"/>
            </p:nvSpPr>
            <p:spPr bwMode="auto">
              <a:xfrm>
                <a:off x="8943975" y="-1173163"/>
                <a:ext cx="369887" cy="312737"/>
              </a:xfrm>
              <a:custGeom>
                <a:avLst/>
                <a:gdLst/>
                <a:ahLst/>
                <a:cxnLst>
                  <a:cxn ang="0">
                    <a:pos x="215" y="241"/>
                  </a:cxn>
                  <a:cxn ang="0">
                    <a:pos x="160" y="209"/>
                  </a:cxn>
                  <a:cxn ang="0">
                    <a:pos x="76" y="241"/>
                  </a:cxn>
                  <a:cxn ang="0">
                    <a:pos x="0" y="178"/>
                  </a:cxn>
                  <a:cxn ang="0">
                    <a:pos x="90" y="107"/>
                  </a:cxn>
                  <a:cxn ang="0">
                    <a:pos x="158" y="64"/>
                  </a:cxn>
                  <a:cxn ang="0">
                    <a:pos x="104" y="31"/>
                  </a:cxn>
                  <a:cxn ang="0">
                    <a:pos x="62" y="41"/>
                  </a:cxn>
                  <a:cxn ang="0">
                    <a:pos x="92" y="68"/>
                  </a:cxn>
                  <a:cxn ang="0">
                    <a:pos x="53" y="99"/>
                  </a:cxn>
                  <a:cxn ang="0">
                    <a:pos x="13" y="61"/>
                  </a:cxn>
                  <a:cxn ang="0">
                    <a:pos x="121" y="0"/>
                  </a:cxn>
                  <a:cxn ang="0">
                    <a:pos x="225" y="71"/>
                  </a:cxn>
                  <a:cxn ang="0">
                    <a:pos x="225" y="187"/>
                  </a:cxn>
                  <a:cxn ang="0">
                    <a:pos x="235" y="200"/>
                  </a:cxn>
                  <a:cxn ang="0">
                    <a:pos x="246" y="167"/>
                  </a:cxn>
                  <a:cxn ang="0">
                    <a:pos x="246" y="146"/>
                  </a:cxn>
                  <a:cxn ang="0">
                    <a:pos x="285" y="146"/>
                  </a:cxn>
                  <a:cxn ang="0">
                    <a:pos x="285" y="163"/>
                  </a:cxn>
                  <a:cxn ang="0">
                    <a:pos x="215" y="241"/>
                  </a:cxn>
                  <a:cxn ang="0">
                    <a:pos x="158" y="118"/>
                  </a:cxn>
                  <a:cxn ang="0">
                    <a:pos x="105" y="139"/>
                  </a:cxn>
                  <a:cxn ang="0">
                    <a:pos x="75" y="173"/>
                  </a:cxn>
                  <a:cxn ang="0">
                    <a:pos x="104" y="200"/>
                  </a:cxn>
                  <a:cxn ang="0">
                    <a:pos x="158" y="145"/>
                  </a:cxn>
                  <a:cxn ang="0">
                    <a:pos x="158" y="118"/>
                  </a:cxn>
                </a:cxnLst>
                <a:rect l="0" t="0" r="r" b="b"/>
                <a:pathLst>
                  <a:path w="285" h="241">
                    <a:moveTo>
                      <a:pt x="215" y="241"/>
                    </a:moveTo>
                    <a:cubicBezTo>
                      <a:pt x="186" y="241"/>
                      <a:pt x="166" y="229"/>
                      <a:pt x="160" y="209"/>
                    </a:cubicBezTo>
                    <a:cubicBezTo>
                      <a:pt x="143" y="230"/>
                      <a:pt x="113" y="241"/>
                      <a:pt x="76" y="241"/>
                    </a:cubicBezTo>
                    <a:cubicBezTo>
                      <a:pt x="28" y="241"/>
                      <a:pt x="0" y="218"/>
                      <a:pt x="0" y="178"/>
                    </a:cubicBezTo>
                    <a:cubicBezTo>
                      <a:pt x="0" y="126"/>
                      <a:pt x="48" y="116"/>
                      <a:pt x="90" y="107"/>
                    </a:cubicBezTo>
                    <a:cubicBezTo>
                      <a:pt x="126" y="99"/>
                      <a:pt x="158" y="93"/>
                      <a:pt x="158" y="64"/>
                    </a:cubicBezTo>
                    <a:cubicBezTo>
                      <a:pt x="158" y="41"/>
                      <a:pt x="141" y="31"/>
                      <a:pt x="104" y="31"/>
                    </a:cubicBezTo>
                    <a:cubicBezTo>
                      <a:pt x="93" y="31"/>
                      <a:pt x="73" y="34"/>
                      <a:pt x="62" y="41"/>
                    </a:cubicBezTo>
                    <a:cubicBezTo>
                      <a:pt x="81" y="41"/>
                      <a:pt x="92" y="51"/>
                      <a:pt x="92" y="68"/>
                    </a:cubicBezTo>
                    <a:cubicBezTo>
                      <a:pt x="92" y="82"/>
                      <a:pt x="85" y="99"/>
                      <a:pt x="53" y="99"/>
                    </a:cubicBezTo>
                    <a:cubicBezTo>
                      <a:pt x="30" y="99"/>
                      <a:pt x="13" y="83"/>
                      <a:pt x="13" y="61"/>
                    </a:cubicBezTo>
                    <a:cubicBezTo>
                      <a:pt x="13" y="5"/>
                      <a:pt x="95" y="0"/>
                      <a:pt x="121" y="0"/>
                    </a:cubicBezTo>
                    <a:cubicBezTo>
                      <a:pt x="187" y="0"/>
                      <a:pt x="225" y="26"/>
                      <a:pt x="225" y="71"/>
                    </a:cubicBezTo>
                    <a:cubicBezTo>
                      <a:pt x="225" y="187"/>
                      <a:pt x="225" y="187"/>
                      <a:pt x="225" y="187"/>
                    </a:cubicBezTo>
                    <a:cubicBezTo>
                      <a:pt x="225" y="196"/>
                      <a:pt x="228" y="200"/>
                      <a:pt x="235" y="200"/>
                    </a:cubicBezTo>
                    <a:cubicBezTo>
                      <a:pt x="238" y="200"/>
                      <a:pt x="246" y="200"/>
                      <a:pt x="246" y="167"/>
                    </a:cubicBezTo>
                    <a:cubicBezTo>
                      <a:pt x="246" y="146"/>
                      <a:pt x="246" y="146"/>
                      <a:pt x="246" y="146"/>
                    </a:cubicBezTo>
                    <a:cubicBezTo>
                      <a:pt x="285" y="146"/>
                      <a:pt x="285" y="146"/>
                      <a:pt x="285" y="146"/>
                    </a:cubicBezTo>
                    <a:cubicBezTo>
                      <a:pt x="285" y="163"/>
                      <a:pt x="285" y="163"/>
                      <a:pt x="285" y="163"/>
                    </a:cubicBezTo>
                    <a:cubicBezTo>
                      <a:pt x="285" y="215"/>
                      <a:pt x="262" y="241"/>
                      <a:pt x="215" y="241"/>
                    </a:cubicBezTo>
                    <a:close/>
                    <a:moveTo>
                      <a:pt x="158" y="118"/>
                    </a:moveTo>
                    <a:cubicBezTo>
                      <a:pt x="105" y="139"/>
                      <a:pt x="105" y="139"/>
                      <a:pt x="105" y="139"/>
                    </a:cubicBezTo>
                    <a:cubicBezTo>
                      <a:pt x="89" y="146"/>
                      <a:pt x="75" y="153"/>
                      <a:pt x="75" y="173"/>
                    </a:cubicBezTo>
                    <a:cubicBezTo>
                      <a:pt x="75" y="191"/>
                      <a:pt x="85" y="200"/>
                      <a:pt x="104" y="200"/>
                    </a:cubicBezTo>
                    <a:cubicBezTo>
                      <a:pt x="141" y="200"/>
                      <a:pt x="158" y="172"/>
                      <a:pt x="158" y="145"/>
                    </a:cubicBezTo>
                    <a:lnTo>
                      <a:pt x="158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49"/>
              <p:cNvSpPr>
                <a:spLocks/>
              </p:cNvSpPr>
              <p:nvPr userDrawn="1"/>
            </p:nvSpPr>
            <p:spPr bwMode="auto">
              <a:xfrm>
                <a:off x="9364663" y="-1173163"/>
                <a:ext cx="625475" cy="303212"/>
              </a:xfrm>
              <a:custGeom>
                <a:avLst/>
                <a:gdLst/>
                <a:ahLst/>
                <a:cxnLst>
                  <a:cxn ang="0">
                    <a:pos x="482" y="234"/>
                  </a:cxn>
                  <a:cxn ang="0">
                    <a:pos x="330" y="234"/>
                  </a:cxn>
                  <a:cxn ang="0">
                    <a:pos x="330" y="197"/>
                  </a:cxn>
                  <a:cxn ang="0">
                    <a:pos x="347" y="197"/>
                  </a:cxn>
                  <a:cxn ang="0">
                    <a:pos x="366" y="181"/>
                  </a:cxn>
                  <a:cxn ang="0">
                    <a:pos x="366" y="69"/>
                  </a:cxn>
                  <a:cxn ang="0">
                    <a:pos x="331" y="42"/>
                  </a:cxn>
                  <a:cxn ang="0">
                    <a:pos x="275" y="96"/>
                  </a:cxn>
                  <a:cxn ang="0">
                    <a:pos x="275" y="181"/>
                  </a:cxn>
                  <a:cxn ang="0">
                    <a:pos x="294" y="197"/>
                  </a:cxn>
                  <a:cxn ang="0">
                    <a:pos x="310" y="197"/>
                  </a:cxn>
                  <a:cxn ang="0">
                    <a:pos x="310" y="234"/>
                  </a:cxn>
                  <a:cxn ang="0">
                    <a:pos x="171" y="234"/>
                  </a:cxn>
                  <a:cxn ang="0">
                    <a:pos x="171" y="197"/>
                  </a:cxn>
                  <a:cxn ang="0">
                    <a:pos x="190" y="197"/>
                  </a:cxn>
                  <a:cxn ang="0">
                    <a:pos x="208" y="181"/>
                  </a:cxn>
                  <a:cxn ang="0">
                    <a:pos x="208" y="82"/>
                  </a:cxn>
                  <a:cxn ang="0">
                    <a:pos x="174" y="42"/>
                  </a:cxn>
                  <a:cxn ang="0">
                    <a:pos x="118" y="96"/>
                  </a:cxn>
                  <a:cxn ang="0">
                    <a:pos x="118" y="181"/>
                  </a:cxn>
                  <a:cxn ang="0">
                    <a:pos x="136" y="197"/>
                  </a:cxn>
                  <a:cxn ang="0">
                    <a:pos x="154" y="197"/>
                  </a:cxn>
                  <a:cxn ang="0">
                    <a:pos x="154" y="234"/>
                  </a:cxn>
                  <a:cxn ang="0">
                    <a:pos x="0" y="234"/>
                  </a:cxn>
                  <a:cxn ang="0">
                    <a:pos x="0" y="197"/>
                  </a:cxn>
                  <a:cxn ang="0">
                    <a:pos x="32" y="197"/>
                  </a:cxn>
                  <a:cxn ang="0">
                    <a:pos x="51" y="181"/>
                  </a:cxn>
                  <a:cxn ang="0">
                    <a:pos x="51" y="60"/>
                  </a:cxn>
                  <a:cxn ang="0">
                    <a:pos x="32" y="43"/>
                  </a:cxn>
                  <a:cxn ang="0">
                    <a:pos x="0" y="43"/>
                  </a:cxn>
                  <a:cxn ang="0">
                    <a:pos x="0" y="7"/>
                  </a:cxn>
                  <a:cxn ang="0">
                    <a:pos x="118" y="7"/>
                  </a:cxn>
                  <a:cxn ang="0">
                    <a:pos x="118" y="43"/>
                  </a:cxn>
                  <a:cxn ang="0">
                    <a:pos x="200" y="0"/>
                  </a:cxn>
                  <a:cxn ang="0">
                    <a:pos x="271" y="43"/>
                  </a:cxn>
                  <a:cxn ang="0">
                    <a:pos x="357" y="0"/>
                  </a:cxn>
                  <a:cxn ang="0">
                    <a:pos x="433" y="69"/>
                  </a:cxn>
                  <a:cxn ang="0">
                    <a:pos x="433" y="181"/>
                  </a:cxn>
                  <a:cxn ang="0">
                    <a:pos x="451" y="197"/>
                  </a:cxn>
                  <a:cxn ang="0">
                    <a:pos x="482" y="197"/>
                  </a:cxn>
                  <a:cxn ang="0">
                    <a:pos x="482" y="234"/>
                  </a:cxn>
                </a:cxnLst>
                <a:rect l="0" t="0" r="r" b="b"/>
                <a:pathLst>
                  <a:path w="482" h="234">
                    <a:moveTo>
                      <a:pt x="482" y="234"/>
                    </a:moveTo>
                    <a:cubicBezTo>
                      <a:pt x="330" y="234"/>
                      <a:pt x="330" y="234"/>
                      <a:pt x="330" y="234"/>
                    </a:cubicBezTo>
                    <a:cubicBezTo>
                      <a:pt x="330" y="197"/>
                      <a:pt x="330" y="197"/>
                      <a:pt x="330" y="197"/>
                    </a:cubicBezTo>
                    <a:cubicBezTo>
                      <a:pt x="347" y="197"/>
                      <a:pt x="347" y="197"/>
                      <a:pt x="347" y="197"/>
                    </a:cubicBezTo>
                    <a:cubicBezTo>
                      <a:pt x="361" y="197"/>
                      <a:pt x="366" y="193"/>
                      <a:pt x="366" y="181"/>
                    </a:cubicBezTo>
                    <a:cubicBezTo>
                      <a:pt x="366" y="69"/>
                      <a:pt x="366" y="69"/>
                      <a:pt x="366" y="69"/>
                    </a:cubicBezTo>
                    <a:cubicBezTo>
                      <a:pt x="366" y="50"/>
                      <a:pt x="348" y="42"/>
                      <a:pt x="331" y="42"/>
                    </a:cubicBezTo>
                    <a:cubicBezTo>
                      <a:pt x="301" y="42"/>
                      <a:pt x="275" y="67"/>
                      <a:pt x="275" y="96"/>
                    </a:cubicBezTo>
                    <a:cubicBezTo>
                      <a:pt x="275" y="181"/>
                      <a:pt x="275" y="181"/>
                      <a:pt x="275" y="181"/>
                    </a:cubicBezTo>
                    <a:cubicBezTo>
                      <a:pt x="275" y="193"/>
                      <a:pt x="280" y="197"/>
                      <a:pt x="294" y="197"/>
                    </a:cubicBezTo>
                    <a:cubicBezTo>
                      <a:pt x="310" y="197"/>
                      <a:pt x="310" y="197"/>
                      <a:pt x="310" y="197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171" y="234"/>
                      <a:pt x="171" y="234"/>
                      <a:pt x="171" y="234"/>
                    </a:cubicBezTo>
                    <a:cubicBezTo>
                      <a:pt x="171" y="197"/>
                      <a:pt x="171" y="197"/>
                      <a:pt x="171" y="197"/>
                    </a:cubicBezTo>
                    <a:cubicBezTo>
                      <a:pt x="190" y="197"/>
                      <a:pt x="190" y="197"/>
                      <a:pt x="190" y="197"/>
                    </a:cubicBezTo>
                    <a:cubicBezTo>
                      <a:pt x="203" y="197"/>
                      <a:pt x="208" y="193"/>
                      <a:pt x="208" y="181"/>
                    </a:cubicBezTo>
                    <a:cubicBezTo>
                      <a:pt x="208" y="82"/>
                      <a:pt x="208" y="82"/>
                      <a:pt x="208" y="82"/>
                    </a:cubicBezTo>
                    <a:cubicBezTo>
                      <a:pt x="208" y="57"/>
                      <a:pt x="203" y="42"/>
                      <a:pt x="174" y="42"/>
                    </a:cubicBezTo>
                    <a:cubicBezTo>
                      <a:pt x="142" y="42"/>
                      <a:pt x="118" y="70"/>
                      <a:pt x="118" y="96"/>
                    </a:cubicBezTo>
                    <a:cubicBezTo>
                      <a:pt x="118" y="181"/>
                      <a:pt x="118" y="181"/>
                      <a:pt x="118" y="181"/>
                    </a:cubicBezTo>
                    <a:cubicBezTo>
                      <a:pt x="118" y="193"/>
                      <a:pt x="123" y="197"/>
                      <a:pt x="136" y="197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4" y="234"/>
                      <a:pt x="154" y="234"/>
                      <a:pt x="154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32" y="197"/>
                      <a:pt x="32" y="197"/>
                      <a:pt x="32" y="197"/>
                    </a:cubicBezTo>
                    <a:cubicBezTo>
                      <a:pt x="46" y="197"/>
                      <a:pt x="51" y="193"/>
                      <a:pt x="51" y="181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48"/>
                      <a:pt x="46" y="43"/>
                      <a:pt x="32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17"/>
                      <a:pt x="159" y="0"/>
                      <a:pt x="200" y="0"/>
                    </a:cubicBezTo>
                    <a:cubicBezTo>
                      <a:pt x="236" y="0"/>
                      <a:pt x="260" y="15"/>
                      <a:pt x="271" y="43"/>
                    </a:cubicBezTo>
                    <a:cubicBezTo>
                      <a:pt x="290" y="20"/>
                      <a:pt x="315" y="0"/>
                      <a:pt x="357" y="0"/>
                    </a:cubicBezTo>
                    <a:cubicBezTo>
                      <a:pt x="402" y="0"/>
                      <a:pt x="433" y="29"/>
                      <a:pt x="433" y="69"/>
                    </a:cubicBezTo>
                    <a:cubicBezTo>
                      <a:pt x="433" y="181"/>
                      <a:pt x="433" y="181"/>
                      <a:pt x="433" y="181"/>
                    </a:cubicBezTo>
                    <a:cubicBezTo>
                      <a:pt x="433" y="193"/>
                      <a:pt x="438" y="197"/>
                      <a:pt x="451" y="197"/>
                    </a:cubicBezTo>
                    <a:cubicBezTo>
                      <a:pt x="482" y="197"/>
                      <a:pt x="482" y="197"/>
                      <a:pt x="482" y="197"/>
                    </a:cubicBezTo>
                    <a:lnTo>
                      <a:pt x="482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50"/>
              <p:cNvSpPr>
                <a:spLocks/>
              </p:cNvSpPr>
              <p:nvPr userDrawn="1"/>
            </p:nvSpPr>
            <p:spPr bwMode="auto">
              <a:xfrm>
                <a:off x="10044113" y="-1173163"/>
                <a:ext cx="303212" cy="312737"/>
              </a:xfrm>
              <a:custGeom>
                <a:avLst/>
                <a:gdLst/>
                <a:ahLst/>
                <a:cxnLst>
                  <a:cxn ang="0">
                    <a:pos x="135" y="241"/>
                  </a:cxn>
                  <a:cxn ang="0">
                    <a:pos x="48" y="218"/>
                  </a:cxn>
                  <a:cxn ang="0">
                    <a:pos x="39" y="234"/>
                  </a:cxn>
                  <a:cxn ang="0">
                    <a:pos x="0" y="234"/>
                  </a:cxn>
                  <a:cxn ang="0">
                    <a:pos x="0" y="142"/>
                  </a:cxn>
                  <a:cxn ang="0">
                    <a:pos x="43" y="142"/>
                  </a:cxn>
                  <a:cxn ang="0">
                    <a:pos x="43" y="144"/>
                  </a:cxn>
                  <a:cxn ang="0">
                    <a:pos x="130" y="204"/>
                  </a:cxn>
                  <a:cxn ang="0">
                    <a:pos x="168" y="178"/>
                  </a:cxn>
                  <a:cxn ang="0">
                    <a:pos x="106" y="147"/>
                  </a:cxn>
                  <a:cxn ang="0">
                    <a:pos x="3" y="74"/>
                  </a:cxn>
                  <a:cxn ang="0">
                    <a:pos x="101" y="0"/>
                  </a:cxn>
                  <a:cxn ang="0">
                    <a:pos x="178" y="22"/>
                  </a:cxn>
                  <a:cxn ang="0">
                    <a:pos x="188" y="7"/>
                  </a:cxn>
                  <a:cxn ang="0">
                    <a:pos x="220" y="7"/>
                  </a:cxn>
                  <a:cxn ang="0">
                    <a:pos x="220" y="91"/>
                  </a:cxn>
                  <a:cxn ang="0">
                    <a:pos x="182" y="91"/>
                  </a:cxn>
                  <a:cxn ang="0">
                    <a:pos x="181" y="90"/>
                  </a:cxn>
                  <a:cxn ang="0">
                    <a:pos x="106" y="39"/>
                  </a:cxn>
                  <a:cxn ang="0">
                    <a:pos x="69" y="62"/>
                  </a:cxn>
                  <a:cxn ang="0">
                    <a:pos x="124" y="88"/>
                  </a:cxn>
                  <a:cxn ang="0">
                    <a:pos x="234" y="168"/>
                  </a:cxn>
                  <a:cxn ang="0">
                    <a:pos x="135" y="241"/>
                  </a:cxn>
                </a:cxnLst>
                <a:rect l="0" t="0" r="r" b="b"/>
                <a:pathLst>
                  <a:path w="234" h="241">
                    <a:moveTo>
                      <a:pt x="135" y="241"/>
                    </a:moveTo>
                    <a:cubicBezTo>
                      <a:pt x="111" y="241"/>
                      <a:pt x="76" y="238"/>
                      <a:pt x="48" y="218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43" y="142"/>
                      <a:pt x="43" y="142"/>
                      <a:pt x="43" y="142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53" y="183"/>
                      <a:pt x="83" y="204"/>
                      <a:pt x="130" y="204"/>
                    </a:cubicBezTo>
                    <a:cubicBezTo>
                      <a:pt x="145" y="204"/>
                      <a:pt x="168" y="197"/>
                      <a:pt x="168" y="178"/>
                    </a:cubicBezTo>
                    <a:cubicBezTo>
                      <a:pt x="168" y="160"/>
                      <a:pt x="139" y="154"/>
                      <a:pt x="106" y="147"/>
                    </a:cubicBezTo>
                    <a:cubicBezTo>
                      <a:pt x="60" y="137"/>
                      <a:pt x="3" y="124"/>
                      <a:pt x="3" y="74"/>
                    </a:cubicBezTo>
                    <a:cubicBezTo>
                      <a:pt x="3" y="26"/>
                      <a:pt x="53" y="0"/>
                      <a:pt x="101" y="0"/>
                    </a:cubicBezTo>
                    <a:cubicBezTo>
                      <a:pt x="127" y="0"/>
                      <a:pt x="153" y="8"/>
                      <a:pt x="178" y="22"/>
                    </a:cubicBezTo>
                    <a:cubicBezTo>
                      <a:pt x="188" y="7"/>
                      <a:pt x="188" y="7"/>
                      <a:pt x="188" y="7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91"/>
                      <a:pt x="220" y="91"/>
                      <a:pt x="220" y="9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181" y="90"/>
                      <a:pt x="181" y="90"/>
                      <a:pt x="181" y="90"/>
                    </a:cubicBezTo>
                    <a:cubicBezTo>
                      <a:pt x="169" y="55"/>
                      <a:pt x="145" y="39"/>
                      <a:pt x="106" y="39"/>
                    </a:cubicBezTo>
                    <a:cubicBezTo>
                      <a:pt x="92" y="39"/>
                      <a:pt x="69" y="44"/>
                      <a:pt x="69" y="62"/>
                    </a:cubicBezTo>
                    <a:cubicBezTo>
                      <a:pt x="69" y="75"/>
                      <a:pt x="94" y="81"/>
                      <a:pt x="124" y="88"/>
                    </a:cubicBezTo>
                    <a:cubicBezTo>
                      <a:pt x="173" y="99"/>
                      <a:pt x="234" y="114"/>
                      <a:pt x="234" y="168"/>
                    </a:cubicBezTo>
                    <a:cubicBezTo>
                      <a:pt x="234" y="222"/>
                      <a:pt x="183" y="241"/>
                      <a:pt x="135" y="2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0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78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8" name="正方形/長方形 57"/>
            <p:cNvSpPr/>
            <p:nvPr userDrawn="1"/>
          </p:nvSpPr>
          <p:spPr>
            <a:xfrm>
              <a:off x="0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08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789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9649238" y="0"/>
              <a:ext cx="252000" cy="7380288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08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789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CC218AC-8F25-4AEB-B816-9DA588CDC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92" y="3141482"/>
            <a:ext cx="2368716" cy="8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0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グループ化 121" hidden="1"/>
          <p:cNvGrpSpPr>
            <a:grpSpLocks noChangeAspect="1"/>
          </p:cNvGrpSpPr>
          <p:nvPr/>
        </p:nvGrpSpPr>
        <p:grpSpPr>
          <a:xfrm>
            <a:off x="10930822" y="251005"/>
            <a:ext cx="1927449" cy="453600"/>
            <a:chOff x="3078163" y="-3006725"/>
            <a:chExt cx="7269162" cy="2266949"/>
          </a:xfrm>
          <a:solidFill>
            <a:srgbClr val="00559A"/>
          </a:solidFill>
        </p:grpSpPr>
        <p:sp>
          <p:nvSpPr>
            <p:cNvPr id="123" name="Freeform 31"/>
            <p:cNvSpPr>
              <a:spLocks/>
            </p:cNvSpPr>
            <p:nvPr userDrawn="1"/>
          </p:nvSpPr>
          <p:spPr bwMode="auto">
            <a:xfrm>
              <a:off x="4949825" y="-3006725"/>
              <a:ext cx="735012" cy="1330325"/>
            </a:xfrm>
            <a:custGeom>
              <a:avLst/>
              <a:gdLst/>
              <a:ahLst/>
              <a:cxnLst>
                <a:cxn ang="0">
                  <a:pos x="567" y="1013"/>
                </a:cxn>
                <a:cxn ang="0">
                  <a:pos x="567" y="1017"/>
                </a:cxn>
                <a:cxn ang="0">
                  <a:pos x="559" y="1025"/>
                </a:cxn>
                <a:cxn ang="0">
                  <a:pos x="555" y="1026"/>
                </a:cxn>
                <a:cxn ang="0">
                  <a:pos x="12" y="1026"/>
                </a:cxn>
                <a:cxn ang="0">
                  <a:pos x="8" y="1025"/>
                </a:cxn>
                <a:cxn ang="0">
                  <a:pos x="0" y="1017"/>
                </a:cxn>
                <a:cxn ang="0">
                  <a:pos x="0" y="1013"/>
                </a:cxn>
                <a:cxn ang="0">
                  <a:pos x="0" y="966"/>
                </a:cxn>
                <a:cxn ang="0">
                  <a:pos x="25" y="940"/>
                </a:cxn>
                <a:cxn ang="0">
                  <a:pos x="69" y="934"/>
                </a:cxn>
                <a:cxn ang="0">
                  <a:pos x="139" y="865"/>
                </a:cxn>
                <a:cxn ang="0">
                  <a:pos x="140" y="835"/>
                </a:cxn>
                <a:cxn ang="0">
                  <a:pos x="141" y="795"/>
                </a:cxn>
                <a:cxn ang="0">
                  <a:pos x="141" y="231"/>
                </a:cxn>
                <a:cxn ang="0">
                  <a:pos x="140" y="191"/>
                </a:cxn>
                <a:cxn ang="0">
                  <a:pos x="139" y="161"/>
                </a:cxn>
                <a:cxn ang="0">
                  <a:pos x="69" y="92"/>
                </a:cxn>
                <a:cxn ang="0">
                  <a:pos x="25" y="86"/>
                </a:cxn>
                <a:cxn ang="0">
                  <a:pos x="0" y="60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555" y="0"/>
                </a:cxn>
                <a:cxn ang="0">
                  <a:pos x="559" y="0"/>
                </a:cxn>
                <a:cxn ang="0">
                  <a:pos x="567" y="9"/>
                </a:cxn>
                <a:cxn ang="0">
                  <a:pos x="567" y="13"/>
                </a:cxn>
                <a:cxn ang="0">
                  <a:pos x="567" y="60"/>
                </a:cxn>
                <a:cxn ang="0">
                  <a:pos x="542" y="86"/>
                </a:cxn>
                <a:cxn ang="0">
                  <a:pos x="498" y="92"/>
                </a:cxn>
                <a:cxn ang="0">
                  <a:pos x="428" y="161"/>
                </a:cxn>
                <a:cxn ang="0">
                  <a:pos x="427" y="191"/>
                </a:cxn>
                <a:cxn ang="0">
                  <a:pos x="426" y="231"/>
                </a:cxn>
                <a:cxn ang="0">
                  <a:pos x="426" y="795"/>
                </a:cxn>
                <a:cxn ang="0">
                  <a:pos x="427" y="835"/>
                </a:cxn>
                <a:cxn ang="0">
                  <a:pos x="428" y="865"/>
                </a:cxn>
                <a:cxn ang="0">
                  <a:pos x="498" y="934"/>
                </a:cxn>
                <a:cxn ang="0">
                  <a:pos x="542" y="940"/>
                </a:cxn>
                <a:cxn ang="0">
                  <a:pos x="567" y="966"/>
                </a:cxn>
                <a:cxn ang="0">
                  <a:pos x="567" y="1013"/>
                </a:cxn>
              </a:cxnLst>
              <a:rect l="0" t="0" r="r" b="b"/>
              <a:pathLst>
                <a:path w="567" h="1026">
                  <a:moveTo>
                    <a:pt x="567" y="1013"/>
                  </a:moveTo>
                  <a:cubicBezTo>
                    <a:pt x="567" y="1014"/>
                    <a:pt x="567" y="1017"/>
                    <a:pt x="567" y="1017"/>
                  </a:cubicBezTo>
                  <a:cubicBezTo>
                    <a:pt x="567" y="1022"/>
                    <a:pt x="563" y="1025"/>
                    <a:pt x="559" y="1025"/>
                  </a:cubicBezTo>
                  <a:cubicBezTo>
                    <a:pt x="559" y="1025"/>
                    <a:pt x="556" y="1026"/>
                    <a:pt x="555" y="1026"/>
                  </a:cubicBezTo>
                  <a:cubicBezTo>
                    <a:pt x="555" y="1026"/>
                    <a:pt x="14" y="1026"/>
                    <a:pt x="12" y="1026"/>
                  </a:cubicBezTo>
                  <a:cubicBezTo>
                    <a:pt x="11" y="1026"/>
                    <a:pt x="8" y="1025"/>
                    <a:pt x="8" y="1025"/>
                  </a:cubicBezTo>
                  <a:cubicBezTo>
                    <a:pt x="4" y="1025"/>
                    <a:pt x="0" y="1022"/>
                    <a:pt x="0" y="1017"/>
                  </a:cubicBezTo>
                  <a:cubicBezTo>
                    <a:pt x="0" y="1017"/>
                    <a:pt x="0" y="1014"/>
                    <a:pt x="0" y="1013"/>
                  </a:cubicBezTo>
                  <a:cubicBezTo>
                    <a:pt x="0" y="966"/>
                    <a:pt x="0" y="966"/>
                    <a:pt x="0" y="966"/>
                  </a:cubicBezTo>
                  <a:cubicBezTo>
                    <a:pt x="0" y="952"/>
                    <a:pt x="9" y="941"/>
                    <a:pt x="25" y="940"/>
                  </a:cubicBezTo>
                  <a:cubicBezTo>
                    <a:pt x="37" y="938"/>
                    <a:pt x="56" y="936"/>
                    <a:pt x="69" y="934"/>
                  </a:cubicBezTo>
                  <a:cubicBezTo>
                    <a:pt x="111" y="927"/>
                    <a:pt x="134" y="911"/>
                    <a:pt x="139" y="865"/>
                  </a:cubicBezTo>
                  <a:cubicBezTo>
                    <a:pt x="139" y="857"/>
                    <a:pt x="140" y="835"/>
                    <a:pt x="140" y="835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40" y="191"/>
                    <a:pt x="139" y="169"/>
                    <a:pt x="139" y="161"/>
                  </a:cubicBezTo>
                  <a:cubicBezTo>
                    <a:pt x="134" y="115"/>
                    <a:pt x="111" y="99"/>
                    <a:pt x="69" y="92"/>
                  </a:cubicBezTo>
                  <a:cubicBezTo>
                    <a:pt x="56" y="90"/>
                    <a:pt x="37" y="88"/>
                    <a:pt x="25" y="86"/>
                  </a:cubicBezTo>
                  <a:cubicBezTo>
                    <a:pt x="9" y="84"/>
                    <a:pt x="0" y="74"/>
                    <a:pt x="0" y="60"/>
                  </a:cubicBezTo>
                  <a:cubicBezTo>
                    <a:pt x="0" y="60"/>
                    <a:pt x="0" y="14"/>
                    <a:pt x="0" y="13"/>
                  </a:cubicBezTo>
                  <a:cubicBezTo>
                    <a:pt x="0" y="12"/>
                    <a:pt x="0" y="9"/>
                    <a:pt x="0" y="9"/>
                  </a:cubicBezTo>
                  <a:cubicBezTo>
                    <a:pt x="0" y="4"/>
                    <a:pt x="4" y="1"/>
                    <a:pt x="8" y="0"/>
                  </a:cubicBezTo>
                  <a:cubicBezTo>
                    <a:pt x="8" y="0"/>
                    <a:pt x="11" y="0"/>
                    <a:pt x="12" y="0"/>
                  </a:cubicBezTo>
                  <a:cubicBezTo>
                    <a:pt x="14" y="0"/>
                    <a:pt x="555" y="0"/>
                    <a:pt x="555" y="0"/>
                  </a:cubicBezTo>
                  <a:cubicBezTo>
                    <a:pt x="556" y="0"/>
                    <a:pt x="559" y="0"/>
                    <a:pt x="559" y="0"/>
                  </a:cubicBezTo>
                  <a:cubicBezTo>
                    <a:pt x="563" y="1"/>
                    <a:pt x="567" y="4"/>
                    <a:pt x="567" y="9"/>
                  </a:cubicBezTo>
                  <a:cubicBezTo>
                    <a:pt x="567" y="9"/>
                    <a:pt x="567" y="12"/>
                    <a:pt x="567" y="13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67" y="74"/>
                    <a:pt x="558" y="84"/>
                    <a:pt x="542" y="86"/>
                  </a:cubicBezTo>
                  <a:cubicBezTo>
                    <a:pt x="530" y="88"/>
                    <a:pt x="510" y="90"/>
                    <a:pt x="498" y="92"/>
                  </a:cubicBezTo>
                  <a:cubicBezTo>
                    <a:pt x="456" y="99"/>
                    <a:pt x="433" y="115"/>
                    <a:pt x="428" y="161"/>
                  </a:cubicBezTo>
                  <a:cubicBezTo>
                    <a:pt x="428" y="169"/>
                    <a:pt x="427" y="191"/>
                    <a:pt x="427" y="191"/>
                  </a:cubicBezTo>
                  <a:cubicBezTo>
                    <a:pt x="426" y="231"/>
                    <a:pt x="426" y="231"/>
                    <a:pt x="426" y="231"/>
                  </a:cubicBezTo>
                  <a:cubicBezTo>
                    <a:pt x="426" y="795"/>
                    <a:pt x="426" y="795"/>
                    <a:pt x="426" y="795"/>
                  </a:cubicBezTo>
                  <a:cubicBezTo>
                    <a:pt x="427" y="835"/>
                    <a:pt x="427" y="835"/>
                    <a:pt x="427" y="835"/>
                  </a:cubicBezTo>
                  <a:cubicBezTo>
                    <a:pt x="427" y="835"/>
                    <a:pt x="428" y="857"/>
                    <a:pt x="428" y="865"/>
                  </a:cubicBezTo>
                  <a:cubicBezTo>
                    <a:pt x="433" y="911"/>
                    <a:pt x="456" y="927"/>
                    <a:pt x="498" y="934"/>
                  </a:cubicBezTo>
                  <a:cubicBezTo>
                    <a:pt x="510" y="936"/>
                    <a:pt x="530" y="938"/>
                    <a:pt x="542" y="940"/>
                  </a:cubicBezTo>
                  <a:cubicBezTo>
                    <a:pt x="558" y="941"/>
                    <a:pt x="567" y="952"/>
                    <a:pt x="567" y="966"/>
                  </a:cubicBezTo>
                  <a:lnTo>
                    <a:pt x="567" y="10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24" name="Freeform 32"/>
            <p:cNvSpPr>
              <a:spLocks/>
            </p:cNvSpPr>
            <p:nvPr userDrawn="1"/>
          </p:nvSpPr>
          <p:spPr bwMode="auto">
            <a:xfrm>
              <a:off x="5886450" y="-3006725"/>
              <a:ext cx="1655762" cy="1330325"/>
            </a:xfrm>
            <a:custGeom>
              <a:avLst/>
              <a:gdLst/>
              <a:ahLst/>
              <a:cxnLst>
                <a:cxn ang="0">
                  <a:pos x="709" y="1017"/>
                </a:cxn>
                <a:cxn ang="0">
                  <a:pos x="722" y="1026"/>
                </a:cxn>
                <a:cxn ang="0">
                  <a:pos x="1268" y="1025"/>
                </a:cxn>
                <a:cxn ang="0">
                  <a:pos x="1277" y="1013"/>
                </a:cxn>
                <a:cxn ang="0">
                  <a:pos x="1251" y="940"/>
                </a:cxn>
                <a:cxn ang="0">
                  <a:pos x="1138" y="865"/>
                </a:cxn>
                <a:cxn ang="0">
                  <a:pos x="1136" y="795"/>
                </a:cxn>
                <a:cxn ang="0">
                  <a:pos x="1136" y="191"/>
                </a:cxn>
                <a:cxn ang="0">
                  <a:pos x="1207" y="92"/>
                </a:cxn>
                <a:cxn ang="0">
                  <a:pos x="1277" y="60"/>
                </a:cxn>
                <a:cxn ang="0">
                  <a:pos x="1277" y="9"/>
                </a:cxn>
                <a:cxn ang="0">
                  <a:pos x="1264" y="0"/>
                </a:cxn>
                <a:cxn ang="0">
                  <a:pos x="718" y="0"/>
                </a:cxn>
                <a:cxn ang="0">
                  <a:pos x="709" y="13"/>
                </a:cxn>
                <a:cxn ang="0">
                  <a:pos x="734" y="86"/>
                </a:cxn>
                <a:cxn ang="0">
                  <a:pos x="848" y="161"/>
                </a:cxn>
                <a:cxn ang="0">
                  <a:pos x="850" y="231"/>
                </a:cxn>
                <a:cxn ang="0">
                  <a:pos x="427" y="426"/>
                </a:cxn>
                <a:cxn ang="0">
                  <a:pos x="428" y="191"/>
                </a:cxn>
                <a:cxn ang="0">
                  <a:pos x="498" y="92"/>
                </a:cxn>
                <a:cxn ang="0">
                  <a:pos x="568" y="60"/>
                </a:cxn>
                <a:cxn ang="0">
                  <a:pos x="568" y="9"/>
                </a:cxn>
                <a:cxn ang="0">
                  <a:pos x="555" y="0"/>
                </a:cxn>
                <a:cxn ang="0">
                  <a:pos x="9" y="0"/>
                </a:cxn>
                <a:cxn ang="0">
                  <a:pos x="0" y="13"/>
                </a:cxn>
                <a:cxn ang="0">
                  <a:pos x="26" y="86"/>
                </a:cxn>
                <a:cxn ang="0">
                  <a:pos x="139" y="161"/>
                </a:cxn>
                <a:cxn ang="0">
                  <a:pos x="141" y="231"/>
                </a:cxn>
                <a:cxn ang="0">
                  <a:pos x="141" y="835"/>
                </a:cxn>
                <a:cxn ang="0">
                  <a:pos x="70" y="934"/>
                </a:cxn>
                <a:cxn ang="0">
                  <a:pos x="0" y="966"/>
                </a:cxn>
                <a:cxn ang="0">
                  <a:pos x="1" y="1017"/>
                </a:cxn>
                <a:cxn ang="0">
                  <a:pos x="13" y="1026"/>
                </a:cxn>
                <a:cxn ang="0">
                  <a:pos x="559" y="1025"/>
                </a:cxn>
                <a:cxn ang="0">
                  <a:pos x="568" y="1013"/>
                </a:cxn>
                <a:cxn ang="0">
                  <a:pos x="543" y="940"/>
                </a:cxn>
                <a:cxn ang="0">
                  <a:pos x="429" y="865"/>
                </a:cxn>
                <a:cxn ang="0">
                  <a:pos x="427" y="795"/>
                </a:cxn>
                <a:cxn ang="0">
                  <a:pos x="850" y="579"/>
                </a:cxn>
                <a:cxn ang="0">
                  <a:pos x="849" y="835"/>
                </a:cxn>
                <a:cxn ang="0">
                  <a:pos x="779" y="934"/>
                </a:cxn>
                <a:cxn ang="0">
                  <a:pos x="709" y="966"/>
                </a:cxn>
              </a:cxnLst>
              <a:rect l="0" t="0" r="r" b="b"/>
              <a:pathLst>
                <a:path w="1277" h="1026">
                  <a:moveTo>
                    <a:pt x="709" y="1013"/>
                  </a:moveTo>
                  <a:cubicBezTo>
                    <a:pt x="709" y="1014"/>
                    <a:pt x="709" y="1017"/>
                    <a:pt x="709" y="1017"/>
                  </a:cubicBezTo>
                  <a:cubicBezTo>
                    <a:pt x="709" y="1022"/>
                    <a:pt x="713" y="1025"/>
                    <a:pt x="718" y="1025"/>
                  </a:cubicBezTo>
                  <a:cubicBezTo>
                    <a:pt x="718" y="1025"/>
                    <a:pt x="720" y="1026"/>
                    <a:pt x="722" y="1026"/>
                  </a:cubicBezTo>
                  <a:cubicBezTo>
                    <a:pt x="723" y="1026"/>
                    <a:pt x="1264" y="1026"/>
                    <a:pt x="1264" y="1026"/>
                  </a:cubicBezTo>
                  <a:cubicBezTo>
                    <a:pt x="1265" y="1026"/>
                    <a:pt x="1268" y="1025"/>
                    <a:pt x="1268" y="1025"/>
                  </a:cubicBezTo>
                  <a:cubicBezTo>
                    <a:pt x="1273" y="1025"/>
                    <a:pt x="1277" y="1022"/>
                    <a:pt x="1277" y="1017"/>
                  </a:cubicBezTo>
                  <a:cubicBezTo>
                    <a:pt x="1277" y="1017"/>
                    <a:pt x="1277" y="1014"/>
                    <a:pt x="1277" y="1013"/>
                  </a:cubicBezTo>
                  <a:cubicBezTo>
                    <a:pt x="1277" y="966"/>
                    <a:pt x="1277" y="966"/>
                    <a:pt x="1277" y="966"/>
                  </a:cubicBezTo>
                  <a:cubicBezTo>
                    <a:pt x="1277" y="952"/>
                    <a:pt x="1267" y="941"/>
                    <a:pt x="1251" y="940"/>
                  </a:cubicBezTo>
                  <a:cubicBezTo>
                    <a:pt x="1240" y="938"/>
                    <a:pt x="1220" y="936"/>
                    <a:pt x="1207" y="934"/>
                  </a:cubicBezTo>
                  <a:cubicBezTo>
                    <a:pt x="1166" y="927"/>
                    <a:pt x="1142" y="911"/>
                    <a:pt x="1138" y="865"/>
                  </a:cubicBezTo>
                  <a:cubicBezTo>
                    <a:pt x="1137" y="857"/>
                    <a:pt x="1136" y="835"/>
                    <a:pt x="1136" y="835"/>
                  </a:cubicBezTo>
                  <a:cubicBezTo>
                    <a:pt x="1136" y="795"/>
                    <a:pt x="1136" y="795"/>
                    <a:pt x="1136" y="795"/>
                  </a:cubicBezTo>
                  <a:cubicBezTo>
                    <a:pt x="1136" y="231"/>
                    <a:pt x="1136" y="231"/>
                    <a:pt x="1136" y="231"/>
                  </a:cubicBezTo>
                  <a:cubicBezTo>
                    <a:pt x="1136" y="191"/>
                    <a:pt x="1136" y="191"/>
                    <a:pt x="1136" y="191"/>
                  </a:cubicBezTo>
                  <a:cubicBezTo>
                    <a:pt x="1136" y="191"/>
                    <a:pt x="1137" y="169"/>
                    <a:pt x="1138" y="161"/>
                  </a:cubicBezTo>
                  <a:cubicBezTo>
                    <a:pt x="1142" y="115"/>
                    <a:pt x="1166" y="99"/>
                    <a:pt x="1207" y="92"/>
                  </a:cubicBezTo>
                  <a:cubicBezTo>
                    <a:pt x="1220" y="90"/>
                    <a:pt x="1240" y="88"/>
                    <a:pt x="1251" y="86"/>
                  </a:cubicBezTo>
                  <a:cubicBezTo>
                    <a:pt x="1267" y="84"/>
                    <a:pt x="1277" y="74"/>
                    <a:pt x="1277" y="60"/>
                  </a:cubicBezTo>
                  <a:cubicBezTo>
                    <a:pt x="1277" y="13"/>
                    <a:pt x="1277" y="13"/>
                    <a:pt x="1277" y="13"/>
                  </a:cubicBezTo>
                  <a:cubicBezTo>
                    <a:pt x="1277" y="12"/>
                    <a:pt x="1277" y="9"/>
                    <a:pt x="1277" y="9"/>
                  </a:cubicBezTo>
                  <a:cubicBezTo>
                    <a:pt x="1277" y="4"/>
                    <a:pt x="1273" y="1"/>
                    <a:pt x="1268" y="0"/>
                  </a:cubicBezTo>
                  <a:cubicBezTo>
                    <a:pt x="1268" y="0"/>
                    <a:pt x="1265" y="0"/>
                    <a:pt x="1264" y="0"/>
                  </a:cubicBezTo>
                  <a:cubicBezTo>
                    <a:pt x="1264" y="0"/>
                    <a:pt x="723" y="0"/>
                    <a:pt x="722" y="0"/>
                  </a:cubicBezTo>
                  <a:cubicBezTo>
                    <a:pt x="720" y="0"/>
                    <a:pt x="718" y="0"/>
                    <a:pt x="718" y="0"/>
                  </a:cubicBezTo>
                  <a:cubicBezTo>
                    <a:pt x="713" y="1"/>
                    <a:pt x="709" y="4"/>
                    <a:pt x="709" y="9"/>
                  </a:cubicBezTo>
                  <a:cubicBezTo>
                    <a:pt x="709" y="9"/>
                    <a:pt x="709" y="12"/>
                    <a:pt x="709" y="13"/>
                  </a:cubicBezTo>
                  <a:cubicBezTo>
                    <a:pt x="709" y="14"/>
                    <a:pt x="709" y="60"/>
                    <a:pt x="709" y="60"/>
                  </a:cubicBezTo>
                  <a:cubicBezTo>
                    <a:pt x="709" y="74"/>
                    <a:pt x="719" y="84"/>
                    <a:pt x="734" y="86"/>
                  </a:cubicBezTo>
                  <a:cubicBezTo>
                    <a:pt x="746" y="88"/>
                    <a:pt x="766" y="90"/>
                    <a:pt x="779" y="92"/>
                  </a:cubicBezTo>
                  <a:cubicBezTo>
                    <a:pt x="820" y="99"/>
                    <a:pt x="844" y="115"/>
                    <a:pt x="848" y="161"/>
                  </a:cubicBezTo>
                  <a:cubicBezTo>
                    <a:pt x="849" y="169"/>
                    <a:pt x="849" y="191"/>
                    <a:pt x="849" y="191"/>
                  </a:cubicBezTo>
                  <a:cubicBezTo>
                    <a:pt x="850" y="231"/>
                    <a:pt x="850" y="231"/>
                    <a:pt x="850" y="231"/>
                  </a:cubicBezTo>
                  <a:cubicBezTo>
                    <a:pt x="850" y="426"/>
                    <a:pt x="850" y="426"/>
                    <a:pt x="850" y="426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8" y="191"/>
                    <a:pt x="428" y="191"/>
                    <a:pt x="428" y="191"/>
                  </a:cubicBezTo>
                  <a:cubicBezTo>
                    <a:pt x="428" y="191"/>
                    <a:pt x="428" y="169"/>
                    <a:pt x="429" y="161"/>
                  </a:cubicBezTo>
                  <a:cubicBezTo>
                    <a:pt x="433" y="115"/>
                    <a:pt x="457" y="99"/>
                    <a:pt x="498" y="92"/>
                  </a:cubicBezTo>
                  <a:cubicBezTo>
                    <a:pt x="511" y="90"/>
                    <a:pt x="531" y="88"/>
                    <a:pt x="543" y="86"/>
                  </a:cubicBezTo>
                  <a:cubicBezTo>
                    <a:pt x="558" y="84"/>
                    <a:pt x="568" y="74"/>
                    <a:pt x="568" y="60"/>
                  </a:cubicBezTo>
                  <a:cubicBezTo>
                    <a:pt x="568" y="13"/>
                    <a:pt x="568" y="13"/>
                    <a:pt x="568" y="13"/>
                  </a:cubicBezTo>
                  <a:cubicBezTo>
                    <a:pt x="568" y="12"/>
                    <a:pt x="568" y="9"/>
                    <a:pt x="568" y="9"/>
                  </a:cubicBezTo>
                  <a:cubicBezTo>
                    <a:pt x="568" y="4"/>
                    <a:pt x="564" y="1"/>
                    <a:pt x="559" y="0"/>
                  </a:cubicBezTo>
                  <a:cubicBezTo>
                    <a:pt x="559" y="0"/>
                    <a:pt x="557" y="0"/>
                    <a:pt x="555" y="0"/>
                  </a:cubicBezTo>
                  <a:cubicBezTo>
                    <a:pt x="555" y="0"/>
                    <a:pt x="14" y="0"/>
                    <a:pt x="13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4" y="1"/>
                    <a:pt x="1" y="4"/>
                    <a:pt x="1" y="9"/>
                  </a:cubicBezTo>
                  <a:cubicBezTo>
                    <a:pt x="1" y="9"/>
                    <a:pt x="0" y="12"/>
                    <a:pt x="0" y="13"/>
                  </a:cubicBezTo>
                  <a:cubicBezTo>
                    <a:pt x="0" y="14"/>
                    <a:pt x="0" y="60"/>
                    <a:pt x="0" y="60"/>
                  </a:cubicBezTo>
                  <a:cubicBezTo>
                    <a:pt x="0" y="74"/>
                    <a:pt x="10" y="84"/>
                    <a:pt x="26" y="86"/>
                  </a:cubicBezTo>
                  <a:cubicBezTo>
                    <a:pt x="38" y="88"/>
                    <a:pt x="57" y="90"/>
                    <a:pt x="70" y="92"/>
                  </a:cubicBezTo>
                  <a:cubicBezTo>
                    <a:pt x="112" y="99"/>
                    <a:pt x="135" y="115"/>
                    <a:pt x="139" y="161"/>
                  </a:cubicBezTo>
                  <a:cubicBezTo>
                    <a:pt x="140" y="169"/>
                    <a:pt x="141" y="191"/>
                    <a:pt x="141" y="19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1" y="835"/>
                    <a:pt x="140" y="857"/>
                    <a:pt x="139" y="865"/>
                  </a:cubicBezTo>
                  <a:cubicBezTo>
                    <a:pt x="135" y="911"/>
                    <a:pt x="112" y="927"/>
                    <a:pt x="70" y="934"/>
                  </a:cubicBezTo>
                  <a:cubicBezTo>
                    <a:pt x="57" y="936"/>
                    <a:pt x="38" y="938"/>
                    <a:pt x="26" y="940"/>
                  </a:cubicBezTo>
                  <a:cubicBezTo>
                    <a:pt x="10" y="941"/>
                    <a:pt x="0" y="952"/>
                    <a:pt x="0" y="966"/>
                  </a:cubicBezTo>
                  <a:cubicBezTo>
                    <a:pt x="0" y="966"/>
                    <a:pt x="0" y="1012"/>
                    <a:pt x="0" y="1013"/>
                  </a:cubicBezTo>
                  <a:cubicBezTo>
                    <a:pt x="0" y="1014"/>
                    <a:pt x="1" y="1017"/>
                    <a:pt x="1" y="1017"/>
                  </a:cubicBezTo>
                  <a:cubicBezTo>
                    <a:pt x="1" y="1022"/>
                    <a:pt x="4" y="1025"/>
                    <a:pt x="9" y="1025"/>
                  </a:cubicBezTo>
                  <a:cubicBezTo>
                    <a:pt x="9" y="1025"/>
                    <a:pt x="12" y="1026"/>
                    <a:pt x="13" y="1026"/>
                  </a:cubicBezTo>
                  <a:cubicBezTo>
                    <a:pt x="14" y="1026"/>
                    <a:pt x="555" y="1026"/>
                    <a:pt x="555" y="1026"/>
                  </a:cubicBezTo>
                  <a:cubicBezTo>
                    <a:pt x="557" y="1026"/>
                    <a:pt x="559" y="1025"/>
                    <a:pt x="559" y="1025"/>
                  </a:cubicBezTo>
                  <a:cubicBezTo>
                    <a:pt x="564" y="1025"/>
                    <a:pt x="568" y="1022"/>
                    <a:pt x="568" y="1017"/>
                  </a:cubicBezTo>
                  <a:cubicBezTo>
                    <a:pt x="568" y="1017"/>
                    <a:pt x="568" y="1014"/>
                    <a:pt x="568" y="1013"/>
                  </a:cubicBezTo>
                  <a:cubicBezTo>
                    <a:pt x="568" y="966"/>
                    <a:pt x="568" y="966"/>
                    <a:pt x="568" y="966"/>
                  </a:cubicBezTo>
                  <a:cubicBezTo>
                    <a:pt x="568" y="952"/>
                    <a:pt x="558" y="941"/>
                    <a:pt x="543" y="940"/>
                  </a:cubicBezTo>
                  <a:cubicBezTo>
                    <a:pt x="531" y="938"/>
                    <a:pt x="511" y="936"/>
                    <a:pt x="498" y="934"/>
                  </a:cubicBezTo>
                  <a:cubicBezTo>
                    <a:pt x="457" y="927"/>
                    <a:pt x="433" y="911"/>
                    <a:pt x="429" y="865"/>
                  </a:cubicBezTo>
                  <a:cubicBezTo>
                    <a:pt x="428" y="857"/>
                    <a:pt x="428" y="835"/>
                    <a:pt x="428" y="835"/>
                  </a:cubicBezTo>
                  <a:cubicBezTo>
                    <a:pt x="427" y="795"/>
                    <a:pt x="427" y="795"/>
                    <a:pt x="427" y="795"/>
                  </a:cubicBezTo>
                  <a:cubicBezTo>
                    <a:pt x="427" y="579"/>
                    <a:pt x="427" y="579"/>
                    <a:pt x="427" y="579"/>
                  </a:cubicBezTo>
                  <a:cubicBezTo>
                    <a:pt x="850" y="579"/>
                    <a:pt x="850" y="579"/>
                    <a:pt x="850" y="579"/>
                  </a:cubicBezTo>
                  <a:cubicBezTo>
                    <a:pt x="850" y="795"/>
                    <a:pt x="850" y="795"/>
                    <a:pt x="850" y="795"/>
                  </a:cubicBezTo>
                  <a:cubicBezTo>
                    <a:pt x="849" y="835"/>
                    <a:pt x="849" y="835"/>
                    <a:pt x="849" y="835"/>
                  </a:cubicBezTo>
                  <a:cubicBezTo>
                    <a:pt x="849" y="835"/>
                    <a:pt x="849" y="857"/>
                    <a:pt x="848" y="865"/>
                  </a:cubicBezTo>
                  <a:cubicBezTo>
                    <a:pt x="844" y="911"/>
                    <a:pt x="820" y="927"/>
                    <a:pt x="779" y="934"/>
                  </a:cubicBezTo>
                  <a:cubicBezTo>
                    <a:pt x="766" y="936"/>
                    <a:pt x="746" y="938"/>
                    <a:pt x="734" y="940"/>
                  </a:cubicBezTo>
                  <a:cubicBezTo>
                    <a:pt x="719" y="941"/>
                    <a:pt x="709" y="952"/>
                    <a:pt x="709" y="966"/>
                  </a:cubicBezTo>
                  <a:cubicBezTo>
                    <a:pt x="709" y="966"/>
                    <a:pt x="709" y="1012"/>
                    <a:pt x="709" y="10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25" name="Freeform 33"/>
            <p:cNvSpPr>
              <a:spLocks/>
            </p:cNvSpPr>
            <p:nvPr userDrawn="1"/>
          </p:nvSpPr>
          <p:spPr bwMode="auto">
            <a:xfrm>
              <a:off x="7742238" y="-3006725"/>
              <a:ext cx="736600" cy="1330325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0" y="1017"/>
                </a:cxn>
                <a:cxn ang="0">
                  <a:pos x="8" y="1025"/>
                </a:cxn>
                <a:cxn ang="0">
                  <a:pos x="13" y="1026"/>
                </a:cxn>
                <a:cxn ang="0">
                  <a:pos x="555" y="1026"/>
                </a:cxn>
                <a:cxn ang="0">
                  <a:pos x="559" y="1025"/>
                </a:cxn>
                <a:cxn ang="0">
                  <a:pos x="567" y="1017"/>
                </a:cxn>
                <a:cxn ang="0">
                  <a:pos x="568" y="1013"/>
                </a:cxn>
                <a:cxn ang="0">
                  <a:pos x="568" y="966"/>
                </a:cxn>
                <a:cxn ang="0">
                  <a:pos x="542" y="940"/>
                </a:cxn>
                <a:cxn ang="0">
                  <a:pos x="498" y="934"/>
                </a:cxn>
                <a:cxn ang="0">
                  <a:pos x="429" y="865"/>
                </a:cxn>
                <a:cxn ang="0">
                  <a:pos x="427" y="835"/>
                </a:cxn>
                <a:cxn ang="0">
                  <a:pos x="427" y="795"/>
                </a:cxn>
                <a:cxn ang="0">
                  <a:pos x="427" y="231"/>
                </a:cxn>
                <a:cxn ang="0">
                  <a:pos x="427" y="191"/>
                </a:cxn>
                <a:cxn ang="0">
                  <a:pos x="429" y="161"/>
                </a:cxn>
                <a:cxn ang="0">
                  <a:pos x="498" y="92"/>
                </a:cxn>
                <a:cxn ang="0">
                  <a:pos x="542" y="86"/>
                </a:cxn>
                <a:cxn ang="0">
                  <a:pos x="568" y="60"/>
                </a:cxn>
                <a:cxn ang="0">
                  <a:pos x="568" y="13"/>
                </a:cxn>
                <a:cxn ang="0">
                  <a:pos x="567" y="9"/>
                </a:cxn>
                <a:cxn ang="0">
                  <a:pos x="559" y="0"/>
                </a:cxn>
                <a:cxn ang="0">
                  <a:pos x="555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60"/>
                </a:cxn>
                <a:cxn ang="0">
                  <a:pos x="25" y="86"/>
                </a:cxn>
                <a:cxn ang="0">
                  <a:pos x="69" y="92"/>
                </a:cxn>
                <a:cxn ang="0">
                  <a:pos x="139" y="161"/>
                </a:cxn>
                <a:cxn ang="0">
                  <a:pos x="140" y="191"/>
                </a:cxn>
                <a:cxn ang="0">
                  <a:pos x="141" y="231"/>
                </a:cxn>
                <a:cxn ang="0">
                  <a:pos x="141" y="795"/>
                </a:cxn>
                <a:cxn ang="0">
                  <a:pos x="140" y="835"/>
                </a:cxn>
                <a:cxn ang="0">
                  <a:pos x="139" y="865"/>
                </a:cxn>
                <a:cxn ang="0">
                  <a:pos x="69" y="934"/>
                </a:cxn>
                <a:cxn ang="0">
                  <a:pos x="25" y="940"/>
                </a:cxn>
                <a:cxn ang="0">
                  <a:pos x="0" y="966"/>
                </a:cxn>
                <a:cxn ang="0">
                  <a:pos x="0" y="1013"/>
                </a:cxn>
              </a:cxnLst>
              <a:rect l="0" t="0" r="r" b="b"/>
              <a:pathLst>
                <a:path w="568" h="1026">
                  <a:moveTo>
                    <a:pt x="0" y="1013"/>
                  </a:moveTo>
                  <a:cubicBezTo>
                    <a:pt x="0" y="1014"/>
                    <a:pt x="0" y="1017"/>
                    <a:pt x="0" y="1017"/>
                  </a:cubicBezTo>
                  <a:cubicBezTo>
                    <a:pt x="0" y="1022"/>
                    <a:pt x="4" y="1025"/>
                    <a:pt x="8" y="1025"/>
                  </a:cubicBezTo>
                  <a:cubicBezTo>
                    <a:pt x="8" y="1025"/>
                    <a:pt x="11" y="1026"/>
                    <a:pt x="13" y="1026"/>
                  </a:cubicBezTo>
                  <a:cubicBezTo>
                    <a:pt x="14" y="1026"/>
                    <a:pt x="555" y="1026"/>
                    <a:pt x="555" y="1026"/>
                  </a:cubicBezTo>
                  <a:cubicBezTo>
                    <a:pt x="556" y="1026"/>
                    <a:pt x="559" y="1025"/>
                    <a:pt x="559" y="1025"/>
                  </a:cubicBezTo>
                  <a:cubicBezTo>
                    <a:pt x="564" y="1025"/>
                    <a:pt x="567" y="1022"/>
                    <a:pt x="567" y="1017"/>
                  </a:cubicBezTo>
                  <a:cubicBezTo>
                    <a:pt x="567" y="1017"/>
                    <a:pt x="568" y="1014"/>
                    <a:pt x="568" y="1013"/>
                  </a:cubicBezTo>
                  <a:cubicBezTo>
                    <a:pt x="568" y="966"/>
                    <a:pt x="568" y="966"/>
                    <a:pt x="568" y="966"/>
                  </a:cubicBezTo>
                  <a:cubicBezTo>
                    <a:pt x="568" y="952"/>
                    <a:pt x="558" y="941"/>
                    <a:pt x="542" y="940"/>
                  </a:cubicBezTo>
                  <a:cubicBezTo>
                    <a:pt x="530" y="938"/>
                    <a:pt x="511" y="936"/>
                    <a:pt x="498" y="934"/>
                  </a:cubicBezTo>
                  <a:cubicBezTo>
                    <a:pt x="456" y="927"/>
                    <a:pt x="433" y="911"/>
                    <a:pt x="429" y="865"/>
                  </a:cubicBezTo>
                  <a:cubicBezTo>
                    <a:pt x="428" y="857"/>
                    <a:pt x="427" y="835"/>
                    <a:pt x="427" y="835"/>
                  </a:cubicBezTo>
                  <a:cubicBezTo>
                    <a:pt x="427" y="795"/>
                    <a:pt x="427" y="795"/>
                    <a:pt x="427" y="795"/>
                  </a:cubicBezTo>
                  <a:cubicBezTo>
                    <a:pt x="427" y="231"/>
                    <a:pt x="427" y="231"/>
                    <a:pt x="427" y="231"/>
                  </a:cubicBezTo>
                  <a:cubicBezTo>
                    <a:pt x="427" y="191"/>
                    <a:pt x="427" y="191"/>
                    <a:pt x="427" y="191"/>
                  </a:cubicBezTo>
                  <a:cubicBezTo>
                    <a:pt x="427" y="191"/>
                    <a:pt x="428" y="169"/>
                    <a:pt x="429" y="161"/>
                  </a:cubicBezTo>
                  <a:cubicBezTo>
                    <a:pt x="433" y="115"/>
                    <a:pt x="456" y="99"/>
                    <a:pt x="498" y="92"/>
                  </a:cubicBezTo>
                  <a:cubicBezTo>
                    <a:pt x="511" y="90"/>
                    <a:pt x="530" y="88"/>
                    <a:pt x="542" y="86"/>
                  </a:cubicBezTo>
                  <a:cubicBezTo>
                    <a:pt x="558" y="84"/>
                    <a:pt x="568" y="74"/>
                    <a:pt x="568" y="60"/>
                  </a:cubicBezTo>
                  <a:cubicBezTo>
                    <a:pt x="568" y="13"/>
                    <a:pt x="568" y="13"/>
                    <a:pt x="568" y="13"/>
                  </a:cubicBezTo>
                  <a:cubicBezTo>
                    <a:pt x="568" y="12"/>
                    <a:pt x="567" y="9"/>
                    <a:pt x="567" y="9"/>
                  </a:cubicBezTo>
                  <a:cubicBezTo>
                    <a:pt x="567" y="4"/>
                    <a:pt x="564" y="1"/>
                    <a:pt x="559" y="0"/>
                  </a:cubicBezTo>
                  <a:cubicBezTo>
                    <a:pt x="559" y="0"/>
                    <a:pt x="556" y="0"/>
                    <a:pt x="555" y="0"/>
                  </a:cubicBezTo>
                  <a:cubicBezTo>
                    <a:pt x="555" y="0"/>
                    <a:pt x="14" y="0"/>
                    <a:pt x="13" y="0"/>
                  </a:cubicBezTo>
                  <a:cubicBezTo>
                    <a:pt x="11" y="0"/>
                    <a:pt x="8" y="0"/>
                    <a:pt x="8" y="0"/>
                  </a:cubicBezTo>
                  <a:cubicBezTo>
                    <a:pt x="4" y="1"/>
                    <a:pt x="0" y="4"/>
                    <a:pt x="0" y="9"/>
                  </a:cubicBezTo>
                  <a:cubicBezTo>
                    <a:pt x="0" y="9"/>
                    <a:pt x="0" y="12"/>
                    <a:pt x="0" y="13"/>
                  </a:cubicBezTo>
                  <a:cubicBezTo>
                    <a:pt x="0" y="14"/>
                    <a:pt x="0" y="60"/>
                    <a:pt x="0" y="60"/>
                  </a:cubicBezTo>
                  <a:cubicBezTo>
                    <a:pt x="0" y="74"/>
                    <a:pt x="10" y="84"/>
                    <a:pt x="25" y="86"/>
                  </a:cubicBezTo>
                  <a:cubicBezTo>
                    <a:pt x="37" y="88"/>
                    <a:pt x="57" y="90"/>
                    <a:pt x="69" y="92"/>
                  </a:cubicBezTo>
                  <a:cubicBezTo>
                    <a:pt x="111" y="99"/>
                    <a:pt x="134" y="115"/>
                    <a:pt x="139" y="161"/>
                  </a:cubicBezTo>
                  <a:cubicBezTo>
                    <a:pt x="140" y="169"/>
                    <a:pt x="140" y="191"/>
                    <a:pt x="140" y="191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141" y="795"/>
                    <a:pt x="141" y="795"/>
                    <a:pt x="141" y="795"/>
                  </a:cubicBezTo>
                  <a:cubicBezTo>
                    <a:pt x="140" y="835"/>
                    <a:pt x="140" y="835"/>
                    <a:pt x="140" y="835"/>
                  </a:cubicBezTo>
                  <a:cubicBezTo>
                    <a:pt x="140" y="835"/>
                    <a:pt x="140" y="857"/>
                    <a:pt x="139" y="865"/>
                  </a:cubicBezTo>
                  <a:cubicBezTo>
                    <a:pt x="134" y="911"/>
                    <a:pt x="111" y="927"/>
                    <a:pt x="69" y="934"/>
                  </a:cubicBezTo>
                  <a:cubicBezTo>
                    <a:pt x="57" y="936"/>
                    <a:pt x="37" y="938"/>
                    <a:pt x="25" y="940"/>
                  </a:cubicBezTo>
                  <a:cubicBezTo>
                    <a:pt x="10" y="941"/>
                    <a:pt x="0" y="952"/>
                    <a:pt x="0" y="966"/>
                  </a:cubicBezTo>
                  <a:cubicBezTo>
                    <a:pt x="0" y="966"/>
                    <a:pt x="0" y="1012"/>
                    <a:pt x="0" y="10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26" name="Freeform 34"/>
            <p:cNvSpPr>
              <a:spLocks noEditPoints="1"/>
            </p:cNvSpPr>
            <p:nvPr userDrawn="1"/>
          </p:nvSpPr>
          <p:spPr bwMode="auto">
            <a:xfrm>
              <a:off x="3078163" y="-1282700"/>
              <a:ext cx="504825" cy="425450"/>
            </a:xfrm>
            <a:custGeom>
              <a:avLst/>
              <a:gdLst/>
              <a:ahLst/>
              <a:cxnLst>
                <a:cxn ang="0">
                  <a:pos x="314" y="328"/>
                </a:cxn>
                <a:cxn ang="0">
                  <a:pos x="243" y="261"/>
                </a:cxn>
                <a:cxn ang="0">
                  <a:pos x="166" y="171"/>
                </a:cxn>
                <a:cxn ang="0">
                  <a:pos x="137" y="171"/>
                </a:cxn>
                <a:cxn ang="0">
                  <a:pos x="137" y="264"/>
                </a:cxn>
                <a:cxn ang="0">
                  <a:pos x="156" y="279"/>
                </a:cxn>
                <a:cxn ang="0">
                  <a:pos x="197" y="279"/>
                </a:cxn>
                <a:cxn ang="0">
                  <a:pos x="197" y="319"/>
                </a:cxn>
                <a:cxn ang="0">
                  <a:pos x="0" y="319"/>
                </a:cxn>
                <a:cxn ang="0">
                  <a:pos x="0" y="279"/>
                </a:cxn>
                <a:cxn ang="0">
                  <a:pos x="40" y="279"/>
                </a:cxn>
                <a:cxn ang="0">
                  <a:pos x="59" y="264"/>
                </a:cxn>
                <a:cxn ang="0">
                  <a:pos x="59" y="55"/>
                </a:cxn>
                <a:cxn ang="0">
                  <a:pos x="40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231" y="0"/>
                </a:cxn>
                <a:cxn ang="0">
                  <a:pos x="346" y="81"/>
                </a:cxn>
                <a:cxn ang="0">
                  <a:pos x="260" y="158"/>
                </a:cxn>
                <a:cxn ang="0">
                  <a:pos x="315" y="223"/>
                </a:cxn>
                <a:cxn ang="0">
                  <a:pos x="334" y="279"/>
                </a:cxn>
                <a:cxn ang="0">
                  <a:pos x="349" y="243"/>
                </a:cxn>
                <a:cxn ang="0">
                  <a:pos x="349" y="226"/>
                </a:cxn>
                <a:cxn ang="0">
                  <a:pos x="389" y="226"/>
                </a:cxn>
                <a:cxn ang="0">
                  <a:pos x="389" y="243"/>
                </a:cxn>
                <a:cxn ang="0">
                  <a:pos x="314" y="328"/>
                </a:cxn>
                <a:cxn ang="0">
                  <a:pos x="137" y="132"/>
                </a:cxn>
                <a:cxn ang="0">
                  <a:pos x="197" y="132"/>
                </a:cxn>
                <a:cxn ang="0">
                  <a:pos x="267" y="82"/>
                </a:cxn>
                <a:cxn ang="0">
                  <a:pos x="202" y="39"/>
                </a:cxn>
                <a:cxn ang="0">
                  <a:pos x="137" y="39"/>
                </a:cxn>
                <a:cxn ang="0">
                  <a:pos x="137" y="132"/>
                </a:cxn>
              </a:cxnLst>
              <a:rect l="0" t="0" r="r" b="b"/>
              <a:pathLst>
                <a:path w="389" h="328">
                  <a:moveTo>
                    <a:pt x="314" y="328"/>
                  </a:moveTo>
                  <a:cubicBezTo>
                    <a:pt x="266" y="328"/>
                    <a:pt x="243" y="307"/>
                    <a:pt x="243" y="261"/>
                  </a:cubicBezTo>
                  <a:cubicBezTo>
                    <a:pt x="243" y="184"/>
                    <a:pt x="224" y="171"/>
                    <a:pt x="166" y="171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7" y="274"/>
                    <a:pt x="140" y="279"/>
                    <a:pt x="156" y="279"/>
                  </a:cubicBezTo>
                  <a:cubicBezTo>
                    <a:pt x="197" y="279"/>
                    <a:pt x="197" y="279"/>
                    <a:pt x="197" y="279"/>
                  </a:cubicBezTo>
                  <a:cubicBezTo>
                    <a:pt x="197" y="319"/>
                    <a:pt x="197" y="319"/>
                    <a:pt x="197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40" y="279"/>
                    <a:pt x="40" y="279"/>
                    <a:pt x="40" y="279"/>
                  </a:cubicBezTo>
                  <a:cubicBezTo>
                    <a:pt x="56" y="279"/>
                    <a:pt x="59" y="274"/>
                    <a:pt x="59" y="26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45"/>
                    <a:pt x="56" y="40"/>
                    <a:pt x="4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307" y="0"/>
                    <a:pt x="346" y="27"/>
                    <a:pt x="346" y="81"/>
                  </a:cubicBezTo>
                  <a:cubicBezTo>
                    <a:pt x="346" y="122"/>
                    <a:pt x="314" y="150"/>
                    <a:pt x="260" y="158"/>
                  </a:cubicBezTo>
                  <a:cubicBezTo>
                    <a:pt x="305" y="167"/>
                    <a:pt x="315" y="190"/>
                    <a:pt x="315" y="223"/>
                  </a:cubicBezTo>
                  <a:cubicBezTo>
                    <a:pt x="315" y="248"/>
                    <a:pt x="318" y="279"/>
                    <a:pt x="334" y="279"/>
                  </a:cubicBezTo>
                  <a:cubicBezTo>
                    <a:pt x="343" y="279"/>
                    <a:pt x="349" y="273"/>
                    <a:pt x="349" y="243"/>
                  </a:cubicBezTo>
                  <a:cubicBezTo>
                    <a:pt x="349" y="226"/>
                    <a:pt x="349" y="226"/>
                    <a:pt x="349" y="226"/>
                  </a:cubicBezTo>
                  <a:cubicBezTo>
                    <a:pt x="389" y="226"/>
                    <a:pt x="389" y="226"/>
                    <a:pt x="389" y="226"/>
                  </a:cubicBezTo>
                  <a:cubicBezTo>
                    <a:pt x="389" y="243"/>
                    <a:pt x="389" y="243"/>
                    <a:pt x="389" y="243"/>
                  </a:cubicBezTo>
                  <a:cubicBezTo>
                    <a:pt x="389" y="300"/>
                    <a:pt x="364" y="328"/>
                    <a:pt x="314" y="328"/>
                  </a:cubicBezTo>
                  <a:close/>
                  <a:moveTo>
                    <a:pt x="137" y="132"/>
                  </a:moveTo>
                  <a:cubicBezTo>
                    <a:pt x="197" y="132"/>
                    <a:pt x="197" y="132"/>
                    <a:pt x="197" y="132"/>
                  </a:cubicBezTo>
                  <a:cubicBezTo>
                    <a:pt x="256" y="132"/>
                    <a:pt x="267" y="113"/>
                    <a:pt x="267" y="82"/>
                  </a:cubicBezTo>
                  <a:cubicBezTo>
                    <a:pt x="267" y="54"/>
                    <a:pt x="245" y="39"/>
                    <a:pt x="202" y="39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7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27" name="Freeform 35"/>
            <p:cNvSpPr>
              <a:spLocks noEditPoints="1"/>
            </p:cNvSpPr>
            <p:nvPr userDrawn="1"/>
          </p:nvSpPr>
          <p:spPr bwMode="auto">
            <a:xfrm>
              <a:off x="3633788" y="-1173163"/>
              <a:ext cx="319087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5" y="0"/>
                </a:cxn>
                <a:cxn ang="0">
                  <a:pos x="215" y="37"/>
                </a:cxn>
                <a:cxn ang="0">
                  <a:pos x="244" y="126"/>
                </a:cxn>
                <a:cxn ang="0">
                  <a:pos x="244" y="129"/>
                </a:cxn>
                <a:cxn ang="0">
                  <a:pos x="76" y="129"/>
                </a:cxn>
                <a:cxn ang="0">
                  <a:pos x="93" y="185"/>
                </a:cxn>
                <a:cxn ang="0">
                  <a:pos x="133" y="200"/>
                </a:cxn>
                <a:cxn ang="0">
                  <a:pos x="194" y="152"/>
                </a:cxn>
                <a:cxn ang="0">
                  <a:pos x="195" y="150"/>
                </a:cxn>
                <a:cxn ang="0">
                  <a:pos x="243" y="150"/>
                </a:cxn>
                <a:cxn ang="0">
                  <a:pos x="243" y="153"/>
                </a:cxn>
                <a:cxn ang="0">
                  <a:pos x="127" y="241"/>
                </a:cxn>
                <a:cxn ang="0">
                  <a:pos x="76" y="92"/>
                </a:cxn>
                <a:cxn ang="0">
                  <a:pos x="169" y="92"/>
                </a:cxn>
                <a:cxn ang="0">
                  <a:pos x="155" y="50"/>
                </a:cxn>
                <a:cxn ang="0">
                  <a:pos x="124" y="38"/>
                </a:cxn>
                <a:cxn ang="0">
                  <a:pos x="76" y="92"/>
                </a:cxn>
              </a:cxnLst>
              <a:rect l="0" t="0" r="r" b="b"/>
              <a:pathLst>
                <a:path w="247" h="241">
                  <a:moveTo>
                    <a:pt x="127" y="241"/>
                  </a:moveTo>
                  <a:cubicBezTo>
                    <a:pt x="44" y="241"/>
                    <a:pt x="0" y="199"/>
                    <a:pt x="0" y="120"/>
                  </a:cubicBezTo>
                  <a:cubicBezTo>
                    <a:pt x="0" y="50"/>
                    <a:pt x="52" y="0"/>
                    <a:pt x="125" y="0"/>
                  </a:cubicBezTo>
                  <a:cubicBezTo>
                    <a:pt x="172" y="0"/>
                    <a:pt x="200" y="20"/>
                    <a:pt x="215" y="37"/>
                  </a:cubicBezTo>
                  <a:cubicBezTo>
                    <a:pt x="237" y="61"/>
                    <a:pt x="247" y="94"/>
                    <a:pt x="244" y="126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53"/>
                    <a:pt x="81" y="173"/>
                    <a:pt x="93" y="185"/>
                  </a:cubicBezTo>
                  <a:cubicBezTo>
                    <a:pt x="102" y="195"/>
                    <a:pt x="116" y="200"/>
                    <a:pt x="133" y="200"/>
                  </a:cubicBezTo>
                  <a:cubicBezTo>
                    <a:pt x="168" y="200"/>
                    <a:pt x="188" y="185"/>
                    <a:pt x="194" y="152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36" y="210"/>
                    <a:pt x="196" y="241"/>
                    <a:pt x="127" y="241"/>
                  </a:cubicBezTo>
                  <a:close/>
                  <a:moveTo>
                    <a:pt x="76" y="92"/>
                  </a:moveTo>
                  <a:cubicBezTo>
                    <a:pt x="169" y="92"/>
                    <a:pt x="169" y="92"/>
                    <a:pt x="169" y="92"/>
                  </a:cubicBezTo>
                  <a:cubicBezTo>
                    <a:pt x="169" y="79"/>
                    <a:pt x="166" y="61"/>
                    <a:pt x="155" y="50"/>
                  </a:cubicBezTo>
                  <a:cubicBezTo>
                    <a:pt x="147" y="42"/>
                    <a:pt x="137" y="38"/>
                    <a:pt x="124" y="38"/>
                  </a:cubicBezTo>
                  <a:cubicBezTo>
                    <a:pt x="86" y="38"/>
                    <a:pt x="78" y="71"/>
                    <a:pt x="76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28" name="Freeform 36"/>
            <p:cNvSpPr>
              <a:spLocks noEditPoints="1"/>
            </p:cNvSpPr>
            <p:nvPr userDrawn="1"/>
          </p:nvSpPr>
          <p:spPr bwMode="auto">
            <a:xfrm>
              <a:off x="4014788" y="-1173163"/>
              <a:ext cx="369887" cy="312737"/>
            </a:xfrm>
            <a:custGeom>
              <a:avLst/>
              <a:gdLst/>
              <a:ahLst/>
              <a:cxnLst>
                <a:cxn ang="0">
                  <a:pos x="214" y="241"/>
                </a:cxn>
                <a:cxn ang="0">
                  <a:pos x="160" y="209"/>
                </a:cxn>
                <a:cxn ang="0">
                  <a:pos x="75" y="241"/>
                </a:cxn>
                <a:cxn ang="0">
                  <a:pos x="0" y="178"/>
                </a:cxn>
                <a:cxn ang="0">
                  <a:pos x="90" y="107"/>
                </a:cxn>
                <a:cxn ang="0">
                  <a:pos x="157" y="64"/>
                </a:cxn>
                <a:cxn ang="0">
                  <a:pos x="104" y="31"/>
                </a:cxn>
                <a:cxn ang="0">
                  <a:pos x="62" y="41"/>
                </a:cxn>
                <a:cxn ang="0">
                  <a:pos x="92" y="68"/>
                </a:cxn>
                <a:cxn ang="0">
                  <a:pos x="53" y="99"/>
                </a:cxn>
                <a:cxn ang="0">
                  <a:pos x="12" y="61"/>
                </a:cxn>
                <a:cxn ang="0">
                  <a:pos x="120" y="0"/>
                </a:cxn>
                <a:cxn ang="0">
                  <a:pos x="224" y="71"/>
                </a:cxn>
                <a:cxn ang="0">
                  <a:pos x="224" y="187"/>
                </a:cxn>
                <a:cxn ang="0">
                  <a:pos x="234" y="200"/>
                </a:cxn>
                <a:cxn ang="0">
                  <a:pos x="246" y="167"/>
                </a:cxn>
                <a:cxn ang="0">
                  <a:pos x="246" y="146"/>
                </a:cxn>
                <a:cxn ang="0">
                  <a:pos x="285" y="146"/>
                </a:cxn>
                <a:cxn ang="0">
                  <a:pos x="285" y="163"/>
                </a:cxn>
                <a:cxn ang="0">
                  <a:pos x="214" y="241"/>
                </a:cxn>
                <a:cxn ang="0">
                  <a:pos x="157" y="118"/>
                </a:cxn>
                <a:cxn ang="0">
                  <a:pos x="105" y="139"/>
                </a:cxn>
                <a:cxn ang="0">
                  <a:pos x="75" y="173"/>
                </a:cxn>
                <a:cxn ang="0">
                  <a:pos x="104" y="200"/>
                </a:cxn>
                <a:cxn ang="0">
                  <a:pos x="157" y="145"/>
                </a:cxn>
                <a:cxn ang="0">
                  <a:pos x="157" y="118"/>
                </a:cxn>
              </a:cxnLst>
              <a:rect l="0" t="0" r="r" b="b"/>
              <a:pathLst>
                <a:path w="285" h="241">
                  <a:moveTo>
                    <a:pt x="214" y="241"/>
                  </a:moveTo>
                  <a:cubicBezTo>
                    <a:pt x="186" y="241"/>
                    <a:pt x="166" y="229"/>
                    <a:pt x="160" y="209"/>
                  </a:cubicBezTo>
                  <a:cubicBezTo>
                    <a:pt x="142" y="230"/>
                    <a:pt x="113" y="241"/>
                    <a:pt x="75" y="241"/>
                  </a:cubicBezTo>
                  <a:cubicBezTo>
                    <a:pt x="27" y="241"/>
                    <a:pt x="0" y="218"/>
                    <a:pt x="0" y="178"/>
                  </a:cubicBezTo>
                  <a:cubicBezTo>
                    <a:pt x="0" y="126"/>
                    <a:pt x="48" y="116"/>
                    <a:pt x="90" y="107"/>
                  </a:cubicBezTo>
                  <a:cubicBezTo>
                    <a:pt x="126" y="99"/>
                    <a:pt x="157" y="93"/>
                    <a:pt x="157" y="64"/>
                  </a:cubicBezTo>
                  <a:cubicBezTo>
                    <a:pt x="157" y="41"/>
                    <a:pt x="140" y="31"/>
                    <a:pt x="104" y="31"/>
                  </a:cubicBezTo>
                  <a:cubicBezTo>
                    <a:pt x="92" y="31"/>
                    <a:pt x="73" y="34"/>
                    <a:pt x="62" y="41"/>
                  </a:cubicBezTo>
                  <a:cubicBezTo>
                    <a:pt x="81" y="41"/>
                    <a:pt x="92" y="51"/>
                    <a:pt x="92" y="68"/>
                  </a:cubicBezTo>
                  <a:cubicBezTo>
                    <a:pt x="92" y="82"/>
                    <a:pt x="85" y="99"/>
                    <a:pt x="53" y="99"/>
                  </a:cubicBezTo>
                  <a:cubicBezTo>
                    <a:pt x="30" y="99"/>
                    <a:pt x="12" y="83"/>
                    <a:pt x="12" y="61"/>
                  </a:cubicBezTo>
                  <a:cubicBezTo>
                    <a:pt x="12" y="5"/>
                    <a:pt x="95" y="0"/>
                    <a:pt x="120" y="0"/>
                  </a:cubicBezTo>
                  <a:cubicBezTo>
                    <a:pt x="187" y="0"/>
                    <a:pt x="224" y="26"/>
                    <a:pt x="224" y="71"/>
                  </a:cubicBezTo>
                  <a:cubicBezTo>
                    <a:pt x="224" y="187"/>
                    <a:pt x="224" y="187"/>
                    <a:pt x="224" y="187"/>
                  </a:cubicBezTo>
                  <a:cubicBezTo>
                    <a:pt x="224" y="196"/>
                    <a:pt x="228" y="200"/>
                    <a:pt x="234" y="200"/>
                  </a:cubicBezTo>
                  <a:cubicBezTo>
                    <a:pt x="238" y="200"/>
                    <a:pt x="246" y="200"/>
                    <a:pt x="246" y="16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215"/>
                    <a:pt x="262" y="241"/>
                    <a:pt x="214" y="241"/>
                  </a:cubicBezTo>
                  <a:close/>
                  <a:moveTo>
                    <a:pt x="157" y="118"/>
                  </a:moveTo>
                  <a:cubicBezTo>
                    <a:pt x="105" y="139"/>
                    <a:pt x="105" y="139"/>
                    <a:pt x="105" y="139"/>
                  </a:cubicBezTo>
                  <a:cubicBezTo>
                    <a:pt x="89" y="146"/>
                    <a:pt x="75" y="153"/>
                    <a:pt x="75" y="173"/>
                  </a:cubicBezTo>
                  <a:cubicBezTo>
                    <a:pt x="75" y="191"/>
                    <a:pt x="84" y="200"/>
                    <a:pt x="104" y="200"/>
                  </a:cubicBezTo>
                  <a:cubicBezTo>
                    <a:pt x="141" y="200"/>
                    <a:pt x="157" y="172"/>
                    <a:pt x="157" y="145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29" name="Freeform 37"/>
            <p:cNvSpPr>
              <a:spLocks/>
            </p:cNvSpPr>
            <p:nvPr userDrawn="1"/>
          </p:nvSpPr>
          <p:spPr bwMode="auto">
            <a:xfrm>
              <a:off x="4433888" y="-1282700"/>
              <a:ext cx="207962" cy="412750"/>
            </a:xfrm>
            <a:custGeom>
              <a:avLst/>
              <a:gdLst/>
              <a:ahLst/>
              <a:cxnLst>
                <a:cxn ang="0">
                  <a:pos x="160" y="319"/>
                </a:cxn>
                <a:cxn ang="0">
                  <a:pos x="0" y="319"/>
                </a:cxn>
                <a:cxn ang="0">
                  <a:pos x="0" y="282"/>
                </a:cxn>
                <a:cxn ang="0">
                  <a:pos x="29" y="282"/>
                </a:cxn>
                <a:cxn ang="0">
                  <a:pos x="47" y="266"/>
                </a:cxn>
                <a:cxn ang="0">
                  <a:pos x="47" y="53"/>
                </a:cxn>
                <a:cxn ang="0">
                  <a:pos x="29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14" y="0"/>
                </a:cxn>
                <a:cxn ang="0">
                  <a:pos x="114" y="266"/>
                </a:cxn>
                <a:cxn ang="0">
                  <a:pos x="133" y="282"/>
                </a:cxn>
                <a:cxn ang="0">
                  <a:pos x="160" y="282"/>
                </a:cxn>
                <a:cxn ang="0">
                  <a:pos x="160" y="319"/>
                </a:cxn>
              </a:cxnLst>
              <a:rect l="0" t="0" r="r" b="b"/>
              <a:pathLst>
                <a:path w="160" h="319">
                  <a:moveTo>
                    <a:pt x="160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42" y="282"/>
                    <a:pt x="47" y="278"/>
                    <a:pt x="47" y="266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41"/>
                    <a:pt x="42" y="36"/>
                    <a:pt x="29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4" y="278"/>
                    <a:pt x="119" y="282"/>
                    <a:pt x="133" y="282"/>
                  </a:cubicBezTo>
                  <a:cubicBezTo>
                    <a:pt x="160" y="282"/>
                    <a:pt x="160" y="282"/>
                    <a:pt x="160" y="282"/>
                  </a:cubicBezTo>
                  <a:lnTo>
                    <a:pt x="160" y="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0" name="Freeform 38"/>
            <p:cNvSpPr>
              <a:spLocks noEditPoints="1"/>
            </p:cNvSpPr>
            <p:nvPr userDrawn="1"/>
          </p:nvSpPr>
          <p:spPr bwMode="auto">
            <a:xfrm>
              <a:off x="4703763" y="-1290638"/>
              <a:ext cx="206375" cy="420687"/>
            </a:xfrm>
            <a:custGeom>
              <a:avLst/>
              <a:gdLst/>
              <a:ahLst/>
              <a:cxnLst>
                <a:cxn ang="0">
                  <a:pos x="159" y="325"/>
                </a:cxn>
                <a:cxn ang="0">
                  <a:pos x="0" y="325"/>
                </a:cxn>
                <a:cxn ang="0">
                  <a:pos x="0" y="288"/>
                </a:cxn>
                <a:cxn ang="0">
                  <a:pos x="27" y="288"/>
                </a:cxn>
                <a:cxn ang="0">
                  <a:pos x="46" y="272"/>
                </a:cxn>
                <a:cxn ang="0">
                  <a:pos x="46" y="151"/>
                </a:cxn>
                <a:cxn ang="0">
                  <a:pos x="27" y="134"/>
                </a:cxn>
                <a:cxn ang="0">
                  <a:pos x="0" y="134"/>
                </a:cxn>
                <a:cxn ang="0">
                  <a:pos x="0" y="98"/>
                </a:cxn>
                <a:cxn ang="0">
                  <a:pos x="113" y="98"/>
                </a:cxn>
                <a:cxn ang="0">
                  <a:pos x="113" y="272"/>
                </a:cxn>
                <a:cxn ang="0">
                  <a:pos x="131" y="288"/>
                </a:cxn>
                <a:cxn ang="0">
                  <a:pos x="159" y="288"/>
                </a:cxn>
                <a:cxn ang="0">
                  <a:pos x="159" y="325"/>
                </a:cxn>
                <a:cxn ang="0">
                  <a:pos x="72" y="73"/>
                </a:cxn>
                <a:cxn ang="0">
                  <a:pos x="32" y="37"/>
                </a:cxn>
                <a:cxn ang="0">
                  <a:pos x="72" y="0"/>
                </a:cxn>
                <a:cxn ang="0">
                  <a:pos x="113" y="37"/>
                </a:cxn>
                <a:cxn ang="0">
                  <a:pos x="72" y="73"/>
                </a:cxn>
              </a:cxnLst>
              <a:rect l="0" t="0" r="r" b="b"/>
              <a:pathLst>
                <a:path w="159" h="325">
                  <a:moveTo>
                    <a:pt x="159" y="325"/>
                  </a:moveTo>
                  <a:cubicBezTo>
                    <a:pt x="0" y="325"/>
                    <a:pt x="0" y="325"/>
                    <a:pt x="0" y="325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7" y="288"/>
                    <a:pt x="27" y="288"/>
                    <a:pt x="27" y="288"/>
                  </a:cubicBezTo>
                  <a:cubicBezTo>
                    <a:pt x="41" y="288"/>
                    <a:pt x="46" y="284"/>
                    <a:pt x="46" y="272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6" y="139"/>
                    <a:pt x="41" y="134"/>
                    <a:pt x="27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272"/>
                    <a:pt x="113" y="272"/>
                    <a:pt x="113" y="272"/>
                  </a:cubicBezTo>
                  <a:cubicBezTo>
                    <a:pt x="113" y="284"/>
                    <a:pt x="117" y="288"/>
                    <a:pt x="131" y="288"/>
                  </a:cubicBezTo>
                  <a:cubicBezTo>
                    <a:pt x="159" y="288"/>
                    <a:pt x="159" y="288"/>
                    <a:pt x="159" y="288"/>
                  </a:cubicBezTo>
                  <a:lnTo>
                    <a:pt x="159" y="325"/>
                  </a:lnTo>
                  <a:close/>
                  <a:moveTo>
                    <a:pt x="72" y="73"/>
                  </a:moveTo>
                  <a:cubicBezTo>
                    <a:pt x="50" y="73"/>
                    <a:pt x="32" y="57"/>
                    <a:pt x="32" y="37"/>
                  </a:cubicBezTo>
                  <a:cubicBezTo>
                    <a:pt x="32" y="17"/>
                    <a:pt x="50" y="0"/>
                    <a:pt x="72" y="0"/>
                  </a:cubicBezTo>
                  <a:cubicBezTo>
                    <a:pt x="94" y="0"/>
                    <a:pt x="113" y="17"/>
                    <a:pt x="113" y="37"/>
                  </a:cubicBezTo>
                  <a:cubicBezTo>
                    <a:pt x="113" y="57"/>
                    <a:pt x="94" y="73"/>
                    <a:pt x="7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1" name="Freeform 39"/>
            <p:cNvSpPr>
              <a:spLocks/>
            </p:cNvSpPr>
            <p:nvPr userDrawn="1"/>
          </p:nvSpPr>
          <p:spPr bwMode="auto">
            <a:xfrm>
              <a:off x="4972050" y="-1163638"/>
              <a:ext cx="307975" cy="293687"/>
            </a:xfrm>
            <a:custGeom>
              <a:avLst/>
              <a:gdLst/>
              <a:ahLst/>
              <a:cxnLst>
                <a:cxn ang="0">
                  <a:pos x="238" y="227"/>
                </a:cxn>
                <a:cxn ang="0">
                  <a:pos x="0" y="227"/>
                </a:cxn>
                <a:cxn ang="0">
                  <a:pos x="0" y="187"/>
                </a:cxn>
                <a:cxn ang="0">
                  <a:pos x="1" y="187"/>
                </a:cxn>
                <a:cxn ang="0">
                  <a:pos x="153" y="36"/>
                </a:cxn>
                <a:cxn ang="0">
                  <a:pos x="94" y="36"/>
                </a:cxn>
                <a:cxn ang="0">
                  <a:pos x="55" y="72"/>
                </a:cxn>
                <a:cxn ang="0">
                  <a:pos x="55" y="103"/>
                </a:cxn>
                <a:cxn ang="0">
                  <a:pos x="11" y="103"/>
                </a:cxn>
                <a:cxn ang="0">
                  <a:pos x="11" y="0"/>
                </a:cxn>
                <a:cxn ang="0">
                  <a:pos x="238" y="0"/>
                </a:cxn>
                <a:cxn ang="0">
                  <a:pos x="238" y="40"/>
                </a:cxn>
                <a:cxn ang="0">
                  <a:pos x="237" y="40"/>
                </a:cxn>
                <a:cxn ang="0">
                  <a:pos x="85" y="190"/>
                </a:cxn>
                <a:cxn ang="0">
                  <a:pos x="141" y="190"/>
                </a:cxn>
                <a:cxn ang="0">
                  <a:pos x="194" y="139"/>
                </a:cxn>
                <a:cxn ang="0">
                  <a:pos x="194" y="117"/>
                </a:cxn>
                <a:cxn ang="0">
                  <a:pos x="238" y="117"/>
                </a:cxn>
                <a:cxn ang="0">
                  <a:pos x="238" y="227"/>
                </a:cxn>
              </a:cxnLst>
              <a:rect l="0" t="0" r="r" b="b"/>
              <a:pathLst>
                <a:path w="238" h="227">
                  <a:moveTo>
                    <a:pt x="238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85" y="36"/>
                    <a:pt x="55" y="39"/>
                    <a:pt x="55" y="72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77" y="190"/>
                    <a:pt x="194" y="174"/>
                    <a:pt x="194" y="139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238" y="117"/>
                    <a:pt x="238" y="117"/>
                    <a:pt x="238" y="117"/>
                  </a:cubicBezTo>
                  <a:lnTo>
                    <a:pt x="238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2" name="Freeform 40"/>
            <p:cNvSpPr>
              <a:spLocks noEditPoints="1"/>
            </p:cNvSpPr>
            <p:nvPr userDrawn="1"/>
          </p:nvSpPr>
          <p:spPr bwMode="auto">
            <a:xfrm>
              <a:off x="5351463" y="-1173163"/>
              <a:ext cx="319087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4" y="0"/>
                </a:cxn>
                <a:cxn ang="0">
                  <a:pos x="214" y="37"/>
                </a:cxn>
                <a:cxn ang="0">
                  <a:pos x="243" y="126"/>
                </a:cxn>
                <a:cxn ang="0">
                  <a:pos x="243" y="129"/>
                </a:cxn>
                <a:cxn ang="0">
                  <a:pos x="75" y="129"/>
                </a:cxn>
                <a:cxn ang="0">
                  <a:pos x="92" y="185"/>
                </a:cxn>
                <a:cxn ang="0">
                  <a:pos x="132" y="200"/>
                </a:cxn>
                <a:cxn ang="0">
                  <a:pos x="193" y="152"/>
                </a:cxn>
                <a:cxn ang="0">
                  <a:pos x="194" y="150"/>
                </a:cxn>
                <a:cxn ang="0">
                  <a:pos x="242" y="150"/>
                </a:cxn>
                <a:cxn ang="0">
                  <a:pos x="242" y="153"/>
                </a:cxn>
                <a:cxn ang="0">
                  <a:pos x="127" y="241"/>
                </a:cxn>
                <a:cxn ang="0">
                  <a:pos x="75" y="92"/>
                </a:cxn>
                <a:cxn ang="0">
                  <a:pos x="168" y="92"/>
                </a:cxn>
                <a:cxn ang="0">
                  <a:pos x="154" y="50"/>
                </a:cxn>
                <a:cxn ang="0">
                  <a:pos x="123" y="38"/>
                </a:cxn>
                <a:cxn ang="0">
                  <a:pos x="75" y="92"/>
                </a:cxn>
              </a:cxnLst>
              <a:rect l="0" t="0" r="r" b="b"/>
              <a:pathLst>
                <a:path w="246" h="241">
                  <a:moveTo>
                    <a:pt x="127" y="241"/>
                  </a:moveTo>
                  <a:cubicBezTo>
                    <a:pt x="43" y="241"/>
                    <a:pt x="0" y="199"/>
                    <a:pt x="0" y="120"/>
                  </a:cubicBezTo>
                  <a:cubicBezTo>
                    <a:pt x="0" y="50"/>
                    <a:pt x="51" y="0"/>
                    <a:pt x="124" y="0"/>
                  </a:cubicBezTo>
                  <a:cubicBezTo>
                    <a:pt x="171" y="0"/>
                    <a:pt x="199" y="20"/>
                    <a:pt x="214" y="37"/>
                  </a:cubicBezTo>
                  <a:cubicBezTo>
                    <a:pt x="236" y="61"/>
                    <a:pt x="246" y="94"/>
                    <a:pt x="243" y="126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4" y="153"/>
                    <a:pt x="80" y="173"/>
                    <a:pt x="92" y="185"/>
                  </a:cubicBezTo>
                  <a:cubicBezTo>
                    <a:pt x="102" y="195"/>
                    <a:pt x="115" y="200"/>
                    <a:pt x="132" y="200"/>
                  </a:cubicBezTo>
                  <a:cubicBezTo>
                    <a:pt x="167" y="200"/>
                    <a:pt x="187" y="185"/>
                    <a:pt x="193" y="152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35" y="210"/>
                    <a:pt x="195" y="241"/>
                    <a:pt x="127" y="241"/>
                  </a:cubicBezTo>
                  <a:close/>
                  <a:moveTo>
                    <a:pt x="75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8" y="79"/>
                    <a:pt x="165" y="61"/>
                    <a:pt x="154" y="50"/>
                  </a:cubicBezTo>
                  <a:cubicBezTo>
                    <a:pt x="146" y="42"/>
                    <a:pt x="136" y="38"/>
                    <a:pt x="123" y="38"/>
                  </a:cubicBezTo>
                  <a:cubicBezTo>
                    <a:pt x="84" y="38"/>
                    <a:pt x="77" y="74"/>
                    <a:pt x="75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3" name="Freeform 41"/>
            <p:cNvSpPr>
              <a:spLocks/>
            </p:cNvSpPr>
            <p:nvPr userDrawn="1"/>
          </p:nvSpPr>
          <p:spPr bwMode="auto">
            <a:xfrm>
              <a:off x="5895975" y="-1163638"/>
              <a:ext cx="398462" cy="423862"/>
            </a:xfrm>
            <a:custGeom>
              <a:avLst/>
              <a:gdLst/>
              <a:ahLst/>
              <a:cxnLst>
                <a:cxn ang="0">
                  <a:pos x="72" y="327"/>
                </a:cxn>
                <a:cxn ang="0">
                  <a:pos x="0" y="267"/>
                </a:cxn>
                <a:cxn ang="0">
                  <a:pos x="43" y="223"/>
                </a:cxn>
                <a:cxn ang="0">
                  <a:pos x="82" y="255"/>
                </a:cxn>
                <a:cxn ang="0">
                  <a:pos x="53" y="285"/>
                </a:cxn>
                <a:cxn ang="0">
                  <a:pos x="46" y="284"/>
                </a:cxn>
                <a:cxn ang="0">
                  <a:pos x="45" y="284"/>
                </a:cxn>
                <a:cxn ang="0">
                  <a:pos x="65" y="291"/>
                </a:cxn>
                <a:cxn ang="0">
                  <a:pos x="120" y="257"/>
                </a:cxn>
                <a:cxn ang="0">
                  <a:pos x="137" y="224"/>
                </a:cxn>
                <a:cxn ang="0">
                  <a:pos x="48" y="54"/>
                </a:cxn>
                <a:cxn ang="0">
                  <a:pos x="3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36"/>
                </a:cxn>
                <a:cxn ang="0">
                  <a:pos x="132" y="36"/>
                </a:cxn>
                <a:cxn ang="0">
                  <a:pos x="119" y="44"/>
                </a:cxn>
                <a:cxn ang="0">
                  <a:pos x="123" y="55"/>
                </a:cxn>
                <a:cxn ang="0">
                  <a:pos x="124" y="57"/>
                </a:cxn>
                <a:cxn ang="0">
                  <a:pos x="169" y="153"/>
                </a:cxn>
                <a:cxn ang="0">
                  <a:pos x="211" y="61"/>
                </a:cxn>
                <a:cxn ang="0">
                  <a:pos x="216" y="45"/>
                </a:cxn>
                <a:cxn ang="0">
                  <a:pos x="201" y="36"/>
                </a:cxn>
                <a:cxn ang="0">
                  <a:pos x="176" y="36"/>
                </a:cxn>
                <a:cxn ang="0">
                  <a:pos x="176" y="0"/>
                </a:cxn>
                <a:cxn ang="0">
                  <a:pos x="308" y="0"/>
                </a:cxn>
                <a:cxn ang="0">
                  <a:pos x="308" y="36"/>
                </a:cxn>
                <a:cxn ang="0">
                  <a:pos x="305" y="36"/>
                </a:cxn>
                <a:cxn ang="0">
                  <a:pos x="265" y="56"/>
                </a:cxn>
                <a:cxn ang="0">
                  <a:pos x="180" y="238"/>
                </a:cxn>
                <a:cxn ang="0">
                  <a:pos x="72" y="327"/>
                </a:cxn>
              </a:cxnLst>
              <a:rect l="0" t="0" r="r" b="b"/>
              <a:pathLst>
                <a:path w="308" h="327">
                  <a:moveTo>
                    <a:pt x="72" y="327"/>
                  </a:moveTo>
                  <a:cubicBezTo>
                    <a:pt x="37" y="327"/>
                    <a:pt x="0" y="308"/>
                    <a:pt x="0" y="267"/>
                  </a:cubicBezTo>
                  <a:cubicBezTo>
                    <a:pt x="0" y="241"/>
                    <a:pt x="17" y="223"/>
                    <a:pt x="43" y="223"/>
                  </a:cubicBezTo>
                  <a:cubicBezTo>
                    <a:pt x="64" y="223"/>
                    <a:pt x="82" y="237"/>
                    <a:pt x="82" y="255"/>
                  </a:cubicBezTo>
                  <a:cubicBezTo>
                    <a:pt x="82" y="271"/>
                    <a:pt x="69" y="285"/>
                    <a:pt x="53" y="285"/>
                  </a:cubicBezTo>
                  <a:cubicBezTo>
                    <a:pt x="51" y="285"/>
                    <a:pt x="49" y="285"/>
                    <a:pt x="46" y="284"/>
                  </a:cubicBezTo>
                  <a:cubicBezTo>
                    <a:pt x="46" y="284"/>
                    <a:pt x="46" y="284"/>
                    <a:pt x="45" y="284"/>
                  </a:cubicBezTo>
                  <a:cubicBezTo>
                    <a:pt x="50" y="289"/>
                    <a:pt x="56" y="291"/>
                    <a:pt x="65" y="291"/>
                  </a:cubicBezTo>
                  <a:cubicBezTo>
                    <a:pt x="99" y="291"/>
                    <a:pt x="112" y="273"/>
                    <a:pt x="120" y="257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2" y="42"/>
                    <a:pt x="28" y="36"/>
                    <a:pt x="3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27" y="36"/>
                    <a:pt x="119" y="37"/>
                    <a:pt x="119" y="44"/>
                  </a:cubicBezTo>
                  <a:cubicBezTo>
                    <a:pt x="119" y="46"/>
                    <a:pt x="122" y="51"/>
                    <a:pt x="123" y="55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69" y="153"/>
                    <a:pt x="169" y="153"/>
                    <a:pt x="169" y="153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4" y="56"/>
                    <a:pt x="216" y="51"/>
                    <a:pt x="216" y="45"/>
                  </a:cubicBezTo>
                  <a:cubicBezTo>
                    <a:pt x="216" y="41"/>
                    <a:pt x="209" y="36"/>
                    <a:pt x="201" y="36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36"/>
                    <a:pt x="308" y="36"/>
                    <a:pt x="308" y="36"/>
                  </a:cubicBezTo>
                  <a:cubicBezTo>
                    <a:pt x="305" y="36"/>
                    <a:pt x="305" y="36"/>
                    <a:pt x="305" y="36"/>
                  </a:cubicBezTo>
                  <a:cubicBezTo>
                    <a:pt x="287" y="36"/>
                    <a:pt x="272" y="40"/>
                    <a:pt x="265" y="56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149" y="303"/>
                    <a:pt x="120" y="327"/>
                    <a:pt x="72" y="3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4" name="Freeform 42"/>
            <p:cNvSpPr>
              <a:spLocks noEditPoints="1"/>
            </p:cNvSpPr>
            <p:nvPr userDrawn="1"/>
          </p:nvSpPr>
          <p:spPr bwMode="auto">
            <a:xfrm>
              <a:off x="6327775" y="-1173163"/>
              <a:ext cx="357187" cy="312737"/>
            </a:xfrm>
            <a:custGeom>
              <a:avLst/>
              <a:gdLst/>
              <a:ahLst/>
              <a:cxnLst>
                <a:cxn ang="0">
                  <a:pos x="137" y="241"/>
                </a:cxn>
                <a:cxn ang="0">
                  <a:pos x="0" y="120"/>
                </a:cxn>
                <a:cxn ang="0">
                  <a:pos x="137" y="0"/>
                </a:cxn>
                <a:cxn ang="0">
                  <a:pos x="275" y="120"/>
                </a:cxn>
                <a:cxn ang="0">
                  <a:pos x="137" y="241"/>
                </a:cxn>
                <a:cxn ang="0">
                  <a:pos x="137" y="36"/>
                </a:cxn>
                <a:cxn ang="0">
                  <a:pos x="75" y="120"/>
                </a:cxn>
                <a:cxn ang="0">
                  <a:pos x="137" y="204"/>
                </a:cxn>
                <a:cxn ang="0">
                  <a:pos x="200" y="120"/>
                </a:cxn>
                <a:cxn ang="0">
                  <a:pos x="137" y="36"/>
                </a:cxn>
              </a:cxnLst>
              <a:rect l="0" t="0" r="r" b="b"/>
              <a:pathLst>
                <a:path w="275" h="241">
                  <a:moveTo>
                    <a:pt x="137" y="241"/>
                  </a:moveTo>
                  <a:cubicBezTo>
                    <a:pt x="54" y="241"/>
                    <a:pt x="0" y="193"/>
                    <a:pt x="0" y="120"/>
                  </a:cubicBezTo>
                  <a:cubicBezTo>
                    <a:pt x="0" y="47"/>
                    <a:pt x="54" y="0"/>
                    <a:pt x="137" y="0"/>
                  </a:cubicBezTo>
                  <a:cubicBezTo>
                    <a:pt x="221" y="0"/>
                    <a:pt x="275" y="47"/>
                    <a:pt x="275" y="120"/>
                  </a:cubicBezTo>
                  <a:cubicBezTo>
                    <a:pt x="275" y="193"/>
                    <a:pt x="221" y="241"/>
                    <a:pt x="137" y="241"/>
                  </a:cubicBezTo>
                  <a:close/>
                  <a:moveTo>
                    <a:pt x="137" y="36"/>
                  </a:moveTo>
                  <a:cubicBezTo>
                    <a:pt x="96" y="36"/>
                    <a:pt x="75" y="65"/>
                    <a:pt x="75" y="120"/>
                  </a:cubicBezTo>
                  <a:cubicBezTo>
                    <a:pt x="75" y="176"/>
                    <a:pt x="96" y="204"/>
                    <a:pt x="137" y="204"/>
                  </a:cubicBezTo>
                  <a:cubicBezTo>
                    <a:pt x="179" y="204"/>
                    <a:pt x="200" y="176"/>
                    <a:pt x="200" y="120"/>
                  </a:cubicBezTo>
                  <a:cubicBezTo>
                    <a:pt x="200" y="65"/>
                    <a:pt x="179" y="36"/>
                    <a:pt x="13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5" name="Freeform 43"/>
            <p:cNvSpPr>
              <a:spLocks/>
            </p:cNvSpPr>
            <p:nvPr userDrawn="1"/>
          </p:nvSpPr>
          <p:spPr bwMode="auto">
            <a:xfrm>
              <a:off x="6723063" y="-1163638"/>
              <a:ext cx="431800" cy="303212"/>
            </a:xfrm>
            <a:custGeom>
              <a:avLst/>
              <a:gdLst/>
              <a:ahLst/>
              <a:cxnLst>
                <a:cxn ang="0">
                  <a:pos x="127" y="234"/>
                </a:cxn>
                <a:cxn ang="0">
                  <a:pos x="47" y="165"/>
                </a:cxn>
                <a:cxn ang="0">
                  <a:pos x="47" y="53"/>
                </a:cxn>
                <a:cxn ang="0">
                  <a:pos x="29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160"/>
                </a:cxn>
                <a:cxn ang="0">
                  <a:pos x="152" y="192"/>
                </a:cxn>
                <a:cxn ang="0">
                  <a:pos x="215" y="133"/>
                </a:cxn>
                <a:cxn ang="0">
                  <a:pos x="215" y="53"/>
                </a:cxn>
                <a:cxn ang="0">
                  <a:pos x="191" y="36"/>
                </a:cxn>
                <a:cxn ang="0">
                  <a:pos x="160" y="36"/>
                </a:cxn>
                <a:cxn ang="0">
                  <a:pos x="160" y="0"/>
                </a:cxn>
                <a:cxn ang="0">
                  <a:pos x="282" y="0"/>
                </a:cxn>
                <a:cxn ang="0">
                  <a:pos x="282" y="174"/>
                </a:cxn>
                <a:cxn ang="0">
                  <a:pos x="309" y="190"/>
                </a:cxn>
                <a:cxn ang="0">
                  <a:pos x="333" y="190"/>
                </a:cxn>
                <a:cxn ang="0">
                  <a:pos x="333" y="227"/>
                </a:cxn>
                <a:cxn ang="0">
                  <a:pos x="215" y="227"/>
                </a:cxn>
                <a:cxn ang="0">
                  <a:pos x="215" y="193"/>
                </a:cxn>
                <a:cxn ang="0">
                  <a:pos x="127" y="234"/>
                </a:cxn>
              </a:cxnLst>
              <a:rect l="0" t="0" r="r" b="b"/>
              <a:pathLst>
                <a:path w="333" h="234">
                  <a:moveTo>
                    <a:pt x="127" y="234"/>
                  </a:moveTo>
                  <a:cubicBezTo>
                    <a:pt x="76" y="234"/>
                    <a:pt x="47" y="209"/>
                    <a:pt x="47" y="165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41"/>
                    <a:pt x="43" y="36"/>
                    <a:pt x="29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115" y="179"/>
                    <a:pt x="129" y="192"/>
                    <a:pt x="152" y="192"/>
                  </a:cubicBezTo>
                  <a:cubicBezTo>
                    <a:pt x="196" y="192"/>
                    <a:pt x="215" y="154"/>
                    <a:pt x="215" y="13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45"/>
                    <a:pt x="212" y="36"/>
                    <a:pt x="191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174"/>
                    <a:pt x="282" y="174"/>
                    <a:pt x="282" y="174"/>
                  </a:cubicBezTo>
                  <a:cubicBezTo>
                    <a:pt x="282" y="185"/>
                    <a:pt x="285" y="190"/>
                    <a:pt x="309" y="190"/>
                  </a:cubicBezTo>
                  <a:cubicBezTo>
                    <a:pt x="333" y="190"/>
                    <a:pt x="333" y="190"/>
                    <a:pt x="333" y="190"/>
                  </a:cubicBezTo>
                  <a:cubicBezTo>
                    <a:pt x="333" y="227"/>
                    <a:pt x="333" y="227"/>
                    <a:pt x="333" y="227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5" y="193"/>
                    <a:pt x="215" y="193"/>
                    <a:pt x="215" y="193"/>
                  </a:cubicBezTo>
                  <a:cubicBezTo>
                    <a:pt x="195" y="220"/>
                    <a:pt x="167" y="234"/>
                    <a:pt x="127" y="2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6" name="Freeform 44"/>
            <p:cNvSpPr>
              <a:spLocks/>
            </p:cNvSpPr>
            <p:nvPr userDrawn="1"/>
          </p:nvSpPr>
          <p:spPr bwMode="auto">
            <a:xfrm>
              <a:off x="7216775" y="-1173163"/>
              <a:ext cx="319087" cy="303212"/>
            </a:xfrm>
            <a:custGeom>
              <a:avLst/>
              <a:gdLst/>
              <a:ahLst/>
              <a:cxnLst>
                <a:cxn ang="0">
                  <a:pos x="171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1" y="197"/>
                </a:cxn>
                <a:cxn ang="0">
                  <a:pos x="50" y="181"/>
                </a:cxn>
                <a:cxn ang="0">
                  <a:pos x="50" y="60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6" y="7"/>
                </a:cxn>
                <a:cxn ang="0">
                  <a:pos x="116" y="40"/>
                </a:cxn>
                <a:cxn ang="0">
                  <a:pos x="181" y="0"/>
                </a:cxn>
                <a:cxn ang="0">
                  <a:pos x="247" y="55"/>
                </a:cxn>
                <a:cxn ang="0">
                  <a:pos x="204" y="97"/>
                </a:cxn>
                <a:cxn ang="0">
                  <a:pos x="164" y="64"/>
                </a:cxn>
                <a:cxn ang="0">
                  <a:pos x="194" y="34"/>
                </a:cxn>
                <a:cxn ang="0">
                  <a:pos x="180" y="32"/>
                </a:cxn>
                <a:cxn ang="0">
                  <a:pos x="117" y="102"/>
                </a:cxn>
                <a:cxn ang="0">
                  <a:pos x="117" y="181"/>
                </a:cxn>
                <a:cxn ang="0">
                  <a:pos x="136" y="197"/>
                </a:cxn>
                <a:cxn ang="0">
                  <a:pos x="171" y="197"/>
                </a:cxn>
                <a:cxn ang="0">
                  <a:pos x="171" y="234"/>
                </a:cxn>
              </a:cxnLst>
              <a:rect l="0" t="0" r="r" b="b"/>
              <a:pathLst>
                <a:path w="247" h="234">
                  <a:moveTo>
                    <a:pt x="171" y="234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45" y="197"/>
                    <a:pt x="50" y="193"/>
                    <a:pt x="50" y="181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48"/>
                    <a:pt x="45" y="43"/>
                    <a:pt x="3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36" y="14"/>
                    <a:pt x="153" y="0"/>
                    <a:pt x="181" y="0"/>
                  </a:cubicBezTo>
                  <a:cubicBezTo>
                    <a:pt x="214" y="0"/>
                    <a:pt x="247" y="17"/>
                    <a:pt x="247" y="55"/>
                  </a:cubicBezTo>
                  <a:cubicBezTo>
                    <a:pt x="247" y="80"/>
                    <a:pt x="229" y="97"/>
                    <a:pt x="204" y="97"/>
                  </a:cubicBezTo>
                  <a:cubicBezTo>
                    <a:pt x="181" y="97"/>
                    <a:pt x="164" y="83"/>
                    <a:pt x="164" y="64"/>
                  </a:cubicBezTo>
                  <a:cubicBezTo>
                    <a:pt x="164" y="48"/>
                    <a:pt x="176" y="37"/>
                    <a:pt x="194" y="34"/>
                  </a:cubicBezTo>
                  <a:cubicBezTo>
                    <a:pt x="190" y="32"/>
                    <a:pt x="184" y="32"/>
                    <a:pt x="180" y="32"/>
                  </a:cubicBezTo>
                  <a:cubicBezTo>
                    <a:pt x="139" y="32"/>
                    <a:pt x="117" y="68"/>
                    <a:pt x="117" y="10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93"/>
                    <a:pt x="122" y="197"/>
                    <a:pt x="136" y="197"/>
                  </a:cubicBezTo>
                  <a:cubicBezTo>
                    <a:pt x="171" y="197"/>
                    <a:pt x="171" y="197"/>
                    <a:pt x="171" y="197"/>
                  </a:cubicBezTo>
                  <a:lnTo>
                    <a:pt x="171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7" name="Freeform 45"/>
            <p:cNvSpPr>
              <a:spLocks noEditPoints="1"/>
            </p:cNvSpPr>
            <p:nvPr userDrawn="1"/>
          </p:nvSpPr>
          <p:spPr bwMode="auto">
            <a:xfrm>
              <a:off x="7742238" y="-1282700"/>
              <a:ext cx="393700" cy="422275"/>
            </a:xfrm>
            <a:custGeom>
              <a:avLst/>
              <a:gdLst/>
              <a:ahLst/>
              <a:cxnLst>
                <a:cxn ang="0">
                  <a:pos x="107" y="326"/>
                </a:cxn>
                <a:cxn ang="0">
                  <a:pos x="0" y="205"/>
                </a:cxn>
                <a:cxn ang="0">
                  <a:pos x="107" y="85"/>
                </a:cxn>
                <a:cxn ang="0">
                  <a:pos x="188" y="122"/>
                </a:cxn>
                <a:cxn ang="0">
                  <a:pos x="188" y="55"/>
                </a:cxn>
                <a:cxn ang="0">
                  <a:pos x="169" y="36"/>
                </a:cxn>
                <a:cxn ang="0">
                  <a:pos x="133" y="36"/>
                </a:cxn>
                <a:cxn ang="0">
                  <a:pos x="133" y="0"/>
                </a:cxn>
                <a:cxn ang="0">
                  <a:pos x="255" y="0"/>
                </a:cxn>
                <a:cxn ang="0">
                  <a:pos x="255" y="264"/>
                </a:cxn>
                <a:cxn ang="0">
                  <a:pos x="273" y="282"/>
                </a:cxn>
                <a:cxn ang="0">
                  <a:pos x="303" y="282"/>
                </a:cxn>
                <a:cxn ang="0">
                  <a:pos x="303" y="319"/>
                </a:cxn>
                <a:cxn ang="0">
                  <a:pos x="188" y="319"/>
                </a:cxn>
                <a:cxn ang="0">
                  <a:pos x="188" y="284"/>
                </a:cxn>
                <a:cxn ang="0">
                  <a:pos x="107" y="326"/>
                </a:cxn>
                <a:cxn ang="0">
                  <a:pos x="127" y="127"/>
                </a:cxn>
                <a:cxn ang="0">
                  <a:pos x="76" y="205"/>
                </a:cxn>
                <a:cxn ang="0">
                  <a:pos x="127" y="284"/>
                </a:cxn>
                <a:cxn ang="0">
                  <a:pos x="188" y="203"/>
                </a:cxn>
                <a:cxn ang="0">
                  <a:pos x="127" y="127"/>
                </a:cxn>
              </a:cxnLst>
              <a:rect l="0" t="0" r="r" b="b"/>
              <a:pathLst>
                <a:path w="303" h="326">
                  <a:moveTo>
                    <a:pt x="107" y="326"/>
                  </a:moveTo>
                  <a:cubicBezTo>
                    <a:pt x="33" y="326"/>
                    <a:pt x="0" y="265"/>
                    <a:pt x="0" y="205"/>
                  </a:cubicBezTo>
                  <a:cubicBezTo>
                    <a:pt x="0" y="146"/>
                    <a:pt x="40" y="85"/>
                    <a:pt x="107" y="85"/>
                  </a:cubicBezTo>
                  <a:cubicBezTo>
                    <a:pt x="145" y="85"/>
                    <a:pt x="173" y="104"/>
                    <a:pt x="188" y="122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41"/>
                    <a:pt x="183" y="36"/>
                    <a:pt x="169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264"/>
                    <a:pt x="255" y="264"/>
                    <a:pt x="255" y="264"/>
                  </a:cubicBezTo>
                  <a:cubicBezTo>
                    <a:pt x="255" y="278"/>
                    <a:pt x="259" y="282"/>
                    <a:pt x="27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319"/>
                    <a:pt x="303" y="319"/>
                    <a:pt x="303" y="319"/>
                  </a:cubicBezTo>
                  <a:cubicBezTo>
                    <a:pt x="188" y="319"/>
                    <a:pt x="188" y="319"/>
                    <a:pt x="188" y="319"/>
                  </a:cubicBezTo>
                  <a:cubicBezTo>
                    <a:pt x="188" y="284"/>
                    <a:pt x="188" y="284"/>
                    <a:pt x="188" y="284"/>
                  </a:cubicBezTo>
                  <a:cubicBezTo>
                    <a:pt x="167" y="312"/>
                    <a:pt x="141" y="326"/>
                    <a:pt x="107" y="326"/>
                  </a:cubicBezTo>
                  <a:close/>
                  <a:moveTo>
                    <a:pt x="127" y="127"/>
                  </a:moveTo>
                  <a:cubicBezTo>
                    <a:pt x="93" y="127"/>
                    <a:pt x="76" y="153"/>
                    <a:pt x="76" y="205"/>
                  </a:cubicBezTo>
                  <a:cubicBezTo>
                    <a:pt x="76" y="257"/>
                    <a:pt x="93" y="284"/>
                    <a:pt x="127" y="284"/>
                  </a:cubicBezTo>
                  <a:cubicBezTo>
                    <a:pt x="165" y="284"/>
                    <a:pt x="188" y="253"/>
                    <a:pt x="188" y="203"/>
                  </a:cubicBezTo>
                  <a:cubicBezTo>
                    <a:pt x="188" y="156"/>
                    <a:pt x="165" y="127"/>
                    <a:pt x="127" y="1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8" name="Freeform 46"/>
            <p:cNvSpPr>
              <a:spLocks/>
            </p:cNvSpPr>
            <p:nvPr userDrawn="1"/>
          </p:nvSpPr>
          <p:spPr bwMode="auto">
            <a:xfrm>
              <a:off x="8194675" y="-1173163"/>
              <a:ext cx="319087" cy="303212"/>
            </a:xfrm>
            <a:custGeom>
              <a:avLst/>
              <a:gdLst/>
              <a:ahLst/>
              <a:cxnLst>
                <a:cxn ang="0">
                  <a:pos x="171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1" y="197"/>
                </a:cxn>
                <a:cxn ang="0">
                  <a:pos x="49" y="181"/>
                </a:cxn>
                <a:cxn ang="0">
                  <a:pos x="49" y="60"/>
                </a:cxn>
                <a:cxn ang="0">
                  <a:pos x="31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6" y="7"/>
                </a:cxn>
                <a:cxn ang="0">
                  <a:pos x="116" y="40"/>
                </a:cxn>
                <a:cxn ang="0">
                  <a:pos x="180" y="0"/>
                </a:cxn>
                <a:cxn ang="0">
                  <a:pos x="246" y="55"/>
                </a:cxn>
                <a:cxn ang="0">
                  <a:pos x="204" y="97"/>
                </a:cxn>
                <a:cxn ang="0">
                  <a:pos x="164" y="64"/>
                </a:cxn>
                <a:cxn ang="0">
                  <a:pos x="194" y="34"/>
                </a:cxn>
                <a:cxn ang="0">
                  <a:pos x="179" y="32"/>
                </a:cxn>
                <a:cxn ang="0">
                  <a:pos x="117" y="102"/>
                </a:cxn>
                <a:cxn ang="0">
                  <a:pos x="117" y="181"/>
                </a:cxn>
                <a:cxn ang="0">
                  <a:pos x="135" y="197"/>
                </a:cxn>
                <a:cxn ang="0">
                  <a:pos x="171" y="197"/>
                </a:cxn>
                <a:cxn ang="0">
                  <a:pos x="171" y="234"/>
                </a:cxn>
              </a:cxnLst>
              <a:rect l="0" t="0" r="r" b="b"/>
              <a:pathLst>
                <a:path w="246" h="234">
                  <a:moveTo>
                    <a:pt x="171" y="234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45" y="197"/>
                    <a:pt x="49" y="193"/>
                    <a:pt x="49" y="18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48"/>
                    <a:pt x="45" y="43"/>
                    <a:pt x="3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36" y="14"/>
                    <a:pt x="152" y="0"/>
                    <a:pt x="180" y="0"/>
                  </a:cubicBezTo>
                  <a:cubicBezTo>
                    <a:pt x="213" y="0"/>
                    <a:pt x="246" y="17"/>
                    <a:pt x="246" y="55"/>
                  </a:cubicBezTo>
                  <a:cubicBezTo>
                    <a:pt x="246" y="80"/>
                    <a:pt x="229" y="97"/>
                    <a:pt x="204" y="97"/>
                  </a:cubicBezTo>
                  <a:cubicBezTo>
                    <a:pt x="180" y="97"/>
                    <a:pt x="164" y="83"/>
                    <a:pt x="164" y="64"/>
                  </a:cubicBezTo>
                  <a:cubicBezTo>
                    <a:pt x="164" y="48"/>
                    <a:pt x="176" y="37"/>
                    <a:pt x="194" y="34"/>
                  </a:cubicBezTo>
                  <a:cubicBezTo>
                    <a:pt x="189" y="32"/>
                    <a:pt x="184" y="32"/>
                    <a:pt x="179" y="32"/>
                  </a:cubicBezTo>
                  <a:cubicBezTo>
                    <a:pt x="138" y="32"/>
                    <a:pt x="117" y="68"/>
                    <a:pt x="117" y="10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93"/>
                    <a:pt x="121" y="197"/>
                    <a:pt x="135" y="197"/>
                  </a:cubicBezTo>
                  <a:cubicBezTo>
                    <a:pt x="171" y="197"/>
                    <a:pt x="171" y="197"/>
                    <a:pt x="171" y="197"/>
                  </a:cubicBezTo>
                  <a:lnTo>
                    <a:pt x="171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39" name="Freeform 47"/>
            <p:cNvSpPr>
              <a:spLocks noEditPoints="1"/>
            </p:cNvSpPr>
            <p:nvPr userDrawn="1"/>
          </p:nvSpPr>
          <p:spPr bwMode="auto">
            <a:xfrm>
              <a:off x="8562975" y="-1173163"/>
              <a:ext cx="320675" cy="312737"/>
            </a:xfrm>
            <a:custGeom>
              <a:avLst/>
              <a:gdLst/>
              <a:ahLst/>
              <a:cxnLst>
                <a:cxn ang="0">
                  <a:pos x="127" y="241"/>
                </a:cxn>
                <a:cxn ang="0">
                  <a:pos x="0" y="120"/>
                </a:cxn>
                <a:cxn ang="0">
                  <a:pos x="124" y="0"/>
                </a:cxn>
                <a:cxn ang="0">
                  <a:pos x="215" y="37"/>
                </a:cxn>
                <a:cxn ang="0">
                  <a:pos x="243" y="126"/>
                </a:cxn>
                <a:cxn ang="0">
                  <a:pos x="243" y="129"/>
                </a:cxn>
                <a:cxn ang="0">
                  <a:pos x="75" y="129"/>
                </a:cxn>
                <a:cxn ang="0">
                  <a:pos x="92" y="185"/>
                </a:cxn>
                <a:cxn ang="0">
                  <a:pos x="133" y="200"/>
                </a:cxn>
                <a:cxn ang="0">
                  <a:pos x="194" y="152"/>
                </a:cxn>
                <a:cxn ang="0">
                  <a:pos x="194" y="150"/>
                </a:cxn>
                <a:cxn ang="0">
                  <a:pos x="243" y="150"/>
                </a:cxn>
                <a:cxn ang="0">
                  <a:pos x="242" y="153"/>
                </a:cxn>
                <a:cxn ang="0">
                  <a:pos x="127" y="241"/>
                </a:cxn>
                <a:cxn ang="0">
                  <a:pos x="75" y="92"/>
                </a:cxn>
                <a:cxn ang="0">
                  <a:pos x="168" y="92"/>
                </a:cxn>
                <a:cxn ang="0">
                  <a:pos x="154" y="50"/>
                </a:cxn>
                <a:cxn ang="0">
                  <a:pos x="123" y="38"/>
                </a:cxn>
                <a:cxn ang="0">
                  <a:pos x="75" y="92"/>
                </a:cxn>
              </a:cxnLst>
              <a:rect l="0" t="0" r="r" b="b"/>
              <a:pathLst>
                <a:path w="247" h="241">
                  <a:moveTo>
                    <a:pt x="127" y="241"/>
                  </a:moveTo>
                  <a:cubicBezTo>
                    <a:pt x="44" y="241"/>
                    <a:pt x="0" y="199"/>
                    <a:pt x="0" y="120"/>
                  </a:cubicBezTo>
                  <a:cubicBezTo>
                    <a:pt x="0" y="50"/>
                    <a:pt x="51" y="0"/>
                    <a:pt x="124" y="0"/>
                  </a:cubicBezTo>
                  <a:cubicBezTo>
                    <a:pt x="171" y="0"/>
                    <a:pt x="199" y="20"/>
                    <a:pt x="215" y="37"/>
                  </a:cubicBezTo>
                  <a:cubicBezTo>
                    <a:pt x="236" y="61"/>
                    <a:pt x="247" y="94"/>
                    <a:pt x="243" y="126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53"/>
                    <a:pt x="81" y="173"/>
                    <a:pt x="92" y="185"/>
                  </a:cubicBezTo>
                  <a:cubicBezTo>
                    <a:pt x="102" y="195"/>
                    <a:pt x="115" y="200"/>
                    <a:pt x="133" y="200"/>
                  </a:cubicBezTo>
                  <a:cubicBezTo>
                    <a:pt x="167" y="200"/>
                    <a:pt x="187" y="185"/>
                    <a:pt x="194" y="152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2" y="153"/>
                    <a:pt x="242" y="153"/>
                    <a:pt x="242" y="153"/>
                  </a:cubicBezTo>
                  <a:cubicBezTo>
                    <a:pt x="235" y="210"/>
                    <a:pt x="195" y="241"/>
                    <a:pt x="127" y="241"/>
                  </a:cubicBezTo>
                  <a:close/>
                  <a:moveTo>
                    <a:pt x="75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8" y="79"/>
                    <a:pt x="165" y="61"/>
                    <a:pt x="154" y="50"/>
                  </a:cubicBezTo>
                  <a:cubicBezTo>
                    <a:pt x="147" y="42"/>
                    <a:pt x="136" y="38"/>
                    <a:pt x="123" y="38"/>
                  </a:cubicBezTo>
                  <a:cubicBezTo>
                    <a:pt x="85" y="38"/>
                    <a:pt x="77" y="74"/>
                    <a:pt x="75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40" name="Freeform 48"/>
            <p:cNvSpPr>
              <a:spLocks noEditPoints="1"/>
            </p:cNvSpPr>
            <p:nvPr userDrawn="1"/>
          </p:nvSpPr>
          <p:spPr bwMode="auto">
            <a:xfrm>
              <a:off x="8943975" y="-1173163"/>
              <a:ext cx="369887" cy="312737"/>
            </a:xfrm>
            <a:custGeom>
              <a:avLst/>
              <a:gdLst/>
              <a:ahLst/>
              <a:cxnLst>
                <a:cxn ang="0">
                  <a:pos x="215" y="241"/>
                </a:cxn>
                <a:cxn ang="0">
                  <a:pos x="160" y="209"/>
                </a:cxn>
                <a:cxn ang="0">
                  <a:pos x="76" y="241"/>
                </a:cxn>
                <a:cxn ang="0">
                  <a:pos x="0" y="178"/>
                </a:cxn>
                <a:cxn ang="0">
                  <a:pos x="90" y="107"/>
                </a:cxn>
                <a:cxn ang="0">
                  <a:pos x="158" y="64"/>
                </a:cxn>
                <a:cxn ang="0">
                  <a:pos x="104" y="31"/>
                </a:cxn>
                <a:cxn ang="0">
                  <a:pos x="62" y="41"/>
                </a:cxn>
                <a:cxn ang="0">
                  <a:pos x="92" y="68"/>
                </a:cxn>
                <a:cxn ang="0">
                  <a:pos x="53" y="99"/>
                </a:cxn>
                <a:cxn ang="0">
                  <a:pos x="13" y="61"/>
                </a:cxn>
                <a:cxn ang="0">
                  <a:pos x="121" y="0"/>
                </a:cxn>
                <a:cxn ang="0">
                  <a:pos x="225" y="71"/>
                </a:cxn>
                <a:cxn ang="0">
                  <a:pos x="225" y="187"/>
                </a:cxn>
                <a:cxn ang="0">
                  <a:pos x="235" y="200"/>
                </a:cxn>
                <a:cxn ang="0">
                  <a:pos x="246" y="167"/>
                </a:cxn>
                <a:cxn ang="0">
                  <a:pos x="246" y="146"/>
                </a:cxn>
                <a:cxn ang="0">
                  <a:pos x="285" y="146"/>
                </a:cxn>
                <a:cxn ang="0">
                  <a:pos x="285" y="163"/>
                </a:cxn>
                <a:cxn ang="0">
                  <a:pos x="215" y="241"/>
                </a:cxn>
                <a:cxn ang="0">
                  <a:pos x="158" y="118"/>
                </a:cxn>
                <a:cxn ang="0">
                  <a:pos x="105" y="139"/>
                </a:cxn>
                <a:cxn ang="0">
                  <a:pos x="75" y="173"/>
                </a:cxn>
                <a:cxn ang="0">
                  <a:pos x="104" y="200"/>
                </a:cxn>
                <a:cxn ang="0">
                  <a:pos x="158" y="145"/>
                </a:cxn>
                <a:cxn ang="0">
                  <a:pos x="158" y="118"/>
                </a:cxn>
              </a:cxnLst>
              <a:rect l="0" t="0" r="r" b="b"/>
              <a:pathLst>
                <a:path w="285" h="241">
                  <a:moveTo>
                    <a:pt x="215" y="241"/>
                  </a:moveTo>
                  <a:cubicBezTo>
                    <a:pt x="186" y="241"/>
                    <a:pt x="166" y="229"/>
                    <a:pt x="160" y="209"/>
                  </a:cubicBezTo>
                  <a:cubicBezTo>
                    <a:pt x="143" y="230"/>
                    <a:pt x="113" y="241"/>
                    <a:pt x="76" y="241"/>
                  </a:cubicBezTo>
                  <a:cubicBezTo>
                    <a:pt x="28" y="241"/>
                    <a:pt x="0" y="218"/>
                    <a:pt x="0" y="178"/>
                  </a:cubicBezTo>
                  <a:cubicBezTo>
                    <a:pt x="0" y="126"/>
                    <a:pt x="48" y="116"/>
                    <a:pt x="90" y="107"/>
                  </a:cubicBezTo>
                  <a:cubicBezTo>
                    <a:pt x="126" y="99"/>
                    <a:pt x="158" y="93"/>
                    <a:pt x="158" y="64"/>
                  </a:cubicBezTo>
                  <a:cubicBezTo>
                    <a:pt x="158" y="41"/>
                    <a:pt x="141" y="31"/>
                    <a:pt x="104" y="31"/>
                  </a:cubicBezTo>
                  <a:cubicBezTo>
                    <a:pt x="93" y="31"/>
                    <a:pt x="73" y="34"/>
                    <a:pt x="62" y="41"/>
                  </a:cubicBezTo>
                  <a:cubicBezTo>
                    <a:pt x="81" y="41"/>
                    <a:pt x="92" y="51"/>
                    <a:pt x="92" y="68"/>
                  </a:cubicBezTo>
                  <a:cubicBezTo>
                    <a:pt x="92" y="82"/>
                    <a:pt x="85" y="99"/>
                    <a:pt x="53" y="99"/>
                  </a:cubicBezTo>
                  <a:cubicBezTo>
                    <a:pt x="30" y="99"/>
                    <a:pt x="13" y="83"/>
                    <a:pt x="13" y="61"/>
                  </a:cubicBezTo>
                  <a:cubicBezTo>
                    <a:pt x="13" y="5"/>
                    <a:pt x="95" y="0"/>
                    <a:pt x="121" y="0"/>
                  </a:cubicBezTo>
                  <a:cubicBezTo>
                    <a:pt x="187" y="0"/>
                    <a:pt x="225" y="26"/>
                    <a:pt x="225" y="71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5" y="196"/>
                    <a:pt x="228" y="200"/>
                    <a:pt x="235" y="200"/>
                  </a:cubicBezTo>
                  <a:cubicBezTo>
                    <a:pt x="238" y="200"/>
                    <a:pt x="246" y="200"/>
                    <a:pt x="246" y="16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85" y="146"/>
                    <a:pt x="285" y="146"/>
                    <a:pt x="285" y="146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215"/>
                    <a:pt x="262" y="241"/>
                    <a:pt x="215" y="241"/>
                  </a:cubicBezTo>
                  <a:close/>
                  <a:moveTo>
                    <a:pt x="158" y="118"/>
                  </a:moveTo>
                  <a:cubicBezTo>
                    <a:pt x="105" y="139"/>
                    <a:pt x="105" y="139"/>
                    <a:pt x="105" y="139"/>
                  </a:cubicBezTo>
                  <a:cubicBezTo>
                    <a:pt x="89" y="146"/>
                    <a:pt x="75" y="153"/>
                    <a:pt x="75" y="173"/>
                  </a:cubicBezTo>
                  <a:cubicBezTo>
                    <a:pt x="75" y="191"/>
                    <a:pt x="85" y="200"/>
                    <a:pt x="104" y="200"/>
                  </a:cubicBezTo>
                  <a:cubicBezTo>
                    <a:pt x="141" y="200"/>
                    <a:pt x="158" y="172"/>
                    <a:pt x="158" y="145"/>
                  </a:cubicBezTo>
                  <a:lnTo>
                    <a:pt x="158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41" name="Freeform 49"/>
            <p:cNvSpPr>
              <a:spLocks/>
            </p:cNvSpPr>
            <p:nvPr userDrawn="1"/>
          </p:nvSpPr>
          <p:spPr bwMode="auto">
            <a:xfrm>
              <a:off x="9364663" y="-1173163"/>
              <a:ext cx="625475" cy="303212"/>
            </a:xfrm>
            <a:custGeom>
              <a:avLst/>
              <a:gdLst/>
              <a:ahLst/>
              <a:cxnLst>
                <a:cxn ang="0">
                  <a:pos x="482" y="234"/>
                </a:cxn>
                <a:cxn ang="0">
                  <a:pos x="330" y="234"/>
                </a:cxn>
                <a:cxn ang="0">
                  <a:pos x="330" y="197"/>
                </a:cxn>
                <a:cxn ang="0">
                  <a:pos x="347" y="197"/>
                </a:cxn>
                <a:cxn ang="0">
                  <a:pos x="366" y="181"/>
                </a:cxn>
                <a:cxn ang="0">
                  <a:pos x="366" y="69"/>
                </a:cxn>
                <a:cxn ang="0">
                  <a:pos x="331" y="42"/>
                </a:cxn>
                <a:cxn ang="0">
                  <a:pos x="275" y="96"/>
                </a:cxn>
                <a:cxn ang="0">
                  <a:pos x="275" y="181"/>
                </a:cxn>
                <a:cxn ang="0">
                  <a:pos x="294" y="197"/>
                </a:cxn>
                <a:cxn ang="0">
                  <a:pos x="310" y="197"/>
                </a:cxn>
                <a:cxn ang="0">
                  <a:pos x="310" y="234"/>
                </a:cxn>
                <a:cxn ang="0">
                  <a:pos x="171" y="234"/>
                </a:cxn>
                <a:cxn ang="0">
                  <a:pos x="171" y="197"/>
                </a:cxn>
                <a:cxn ang="0">
                  <a:pos x="190" y="197"/>
                </a:cxn>
                <a:cxn ang="0">
                  <a:pos x="208" y="181"/>
                </a:cxn>
                <a:cxn ang="0">
                  <a:pos x="208" y="82"/>
                </a:cxn>
                <a:cxn ang="0">
                  <a:pos x="174" y="42"/>
                </a:cxn>
                <a:cxn ang="0">
                  <a:pos x="118" y="96"/>
                </a:cxn>
                <a:cxn ang="0">
                  <a:pos x="118" y="181"/>
                </a:cxn>
                <a:cxn ang="0">
                  <a:pos x="136" y="197"/>
                </a:cxn>
                <a:cxn ang="0">
                  <a:pos x="154" y="197"/>
                </a:cxn>
                <a:cxn ang="0">
                  <a:pos x="154" y="234"/>
                </a:cxn>
                <a:cxn ang="0">
                  <a:pos x="0" y="234"/>
                </a:cxn>
                <a:cxn ang="0">
                  <a:pos x="0" y="197"/>
                </a:cxn>
                <a:cxn ang="0">
                  <a:pos x="32" y="197"/>
                </a:cxn>
                <a:cxn ang="0">
                  <a:pos x="51" y="181"/>
                </a:cxn>
                <a:cxn ang="0">
                  <a:pos x="51" y="60"/>
                </a:cxn>
                <a:cxn ang="0">
                  <a:pos x="32" y="43"/>
                </a:cxn>
                <a:cxn ang="0">
                  <a:pos x="0" y="43"/>
                </a:cxn>
                <a:cxn ang="0">
                  <a:pos x="0" y="7"/>
                </a:cxn>
                <a:cxn ang="0">
                  <a:pos x="118" y="7"/>
                </a:cxn>
                <a:cxn ang="0">
                  <a:pos x="118" y="43"/>
                </a:cxn>
                <a:cxn ang="0">
                  <a:pos x="200" y="0"/>
                </a:cxn>
                <a:cxn ang="0">
                  <a:pos x="271" y="43"/>
                </a:cxn>
                <a:cxn ang="0">
                  <a:pos x="357" y="0"/>
                </a:cxn>
                <a:cxn ang="0">
                  <a:pos x="433" y="69"/>
                </a:cxn>
                <a:cxn ang="0">
                  <a:pos x="433" y="181"/>
                </a:cxn>
                <a:cxn ang="0">
                  <a:pos x="451" y="197"/>
                </a:cxn>
                <a:cxn ang="0">
                  <a:pos x="482" y="197"/>
                </a:cxn>
                <a:cxn ang="0">
                  <a:pos x="482" y="234"/>
                </a:cxn>
              </a:cxnLst>
              <a:rect l="0" t="0" r="r" b="b"/>
              <a:pathLst>
                <a:path w="482" h="234">
                  <a:moveTo>
                    <a:pt x="482" y="234"/>
                  </a:moveTo>
                  <a:cubicBezTo>
                    <a:pt x="330" y="234"/>
                    <a:pt x="330" y="234"/>
                    <a:pt x="330" y="234"/>
                  </a:cubicBezTo>
                  <a:cubicBezTo>
                    <a:pt x="330" y="197"/>
                    <a:pt x="330" y="197"/>
                    <a:pt x="330" y="197"/>
                  </a:cubicBezTo>
                  <a:cubicBezTo>
                    <a:pt x="347" y="197"/>
                    <a:pt x="347" y="197"/>
                    <a:pt x="347" y="197"/>
                  </a:cubicBezTo>
                  <a:cubicBezTo>
                    <a:pt x="361" y="197"/>
                    <a:pt x="366" y="193"/>
                    <a:pt x="366" y="181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6" y="50"/>
                    <a:pt x="348" y="42"/>
                    <a:pt x="331" y="42"/>
                  </a:cubicBezTo>
                  <a:cubicBezTo>
                    <a:pt x="301" y="42"/>
                    <a:pt x="275" y="67"/>
                    <a:pt x="275" y="96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93"/>
                    <a:pt x="280" y="197"/>
                    <a:pt x="294" y="197"/>
                  </a:cubicBezTo>
                  <a:cubicBezTo>
                    <a:pt x="310" y="197"/>
                    <a:pt x="310" y="197"/>
                    <a:pt x="310" y="197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90" y="197"/>
                    <a:pt x="190" y="197"/>
                    <a:pt x="190" y="197"/>
                  </a:cubicBezTo>
                  <a:cubicBezTo>
                    <a:pt x="203" y="197"/>
                    <a:pt x="208" y="193"/>
                    <a:pt x="208" y="181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57"/>
                    <a:pt x="203" y="42"/>
                    <a:pt x="174" y="42"/>
                  </a:cubicBezTo>
                  <a:cubicBezTo>
                    <a:pt x="142" y="42"/>
                    <a:pt x="118" y="70"/>
                    <a:pt x="118" y="96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93"/>
                    <a:pt x="123" y="197"/>
                    <a:pt x="136" y="197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4" y="234"/>
                    <a:pt x="154" y="234"/>
                    <a:pt x="154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2" y="197"/>
                    <a:pt x="32" y="197"/>
                    <a:pt x="32" y="197"/>
                  </a:cubicBezTo>
                  <a:cubicBezTo>
                    <a:pt x="46" y="197"/>
                    <a:pt x="51" y="193"/>
                    <a:pt x="51" y="181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48"/>
                    <a:pt x="46" y="43"/>
                    <a:pt x="3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17"/>
                    <a:pt x="159" y="0"/>
                    <a:pt x="200" y="0"/>
                  </a:cubicBezTo>
                  <a:cubicBezTo>
                    <a:pt x="236" y="0"/>
                    <a:pt x="260" y="15"/>
                    <a:pt x="271" y="43"/>
                  </a:cubicBezTo>
                  <a:cubicBezTo>
                    <a:pt x="290" y="20"/>
                    <a:pt x="315" y="0"/>
                    <a:pt x="357" y="0"/>
                  </a:cubicBezTo>
                  <a:cubicBezTo>
                    <a:pt x="402" y="0"/>
                    <a:pt x="433" y="29"/>
                    <a:pt x="433" y="69"/>
                  </a:cubicBezTo>
                  <a:cubicBezTo>
                    <a:pt x="433" y="181"/>
                    <a:pt x="433" y="181"/>
                    <a:pt x="433" y="181"/>
                  </a:cubicBezTo>
                  <a:cubicBezTo>
                    <a:pt x="433" y="193"/>
                    <a:pt x="438" y="197"/>
                    <a:pt x="451" y="197"/>
                  </a:cubicBezTo>
                  <a:cubicBezTo>
                    <a:pt x="482" y="197"/>
                    <a:pt x="482" y="197"/>
                    <a:pt x="482" y="197"/>
                  </a:cubicBezTo>
                  <a:lnTo>
                    <a:pt x="482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  <p:sp>
          <p:nvSpPr>
            <p:cNvPr id="142" name="Freeform 50"/>
            <p:cNvSpPr>
              <a:spLocks/>
            </p:cNvSpPr>
            <p:nvPr userDrawn="1"/>
          </p:nvSpPr>
          <p:spPr bwMode="auto">
            <a:xfrm>
              <a:off x="10044113" y="-1173163"/>
              <a:ext cx="303212" cy="312737"/>
            </a:xfrm>
            <a:custGeom>
              <a:avLst/>
              <a:gdLst/>
              <a:ahLst/>
              <a:cxnLst>
                <a:cxn ang="0">
                  <a:pos x="135" y="241"/>
                </a:cxn>
                <a:cxn ang="0">
                  <a:pos x="48" y="218"/>
                </a:cxn>
                <a:cxn ang="0">
                  <a:pos x="39" y="234"/>
                </a:cxn>
                <a:cxn ang="0">
                  <a:pos x="0" y="234"/>
                </a:cxn>
                <a:cxn ang="0">
                  <a:pos x="0" y="142"/>
                </a:cxn>
                <a:cxn ang="0">
                  <a:pos x="43" y="142"/>
                </a:cxn>
                <a:cxn ang="0">
                  <a:pos x="43" y="144"/>
                </a:cxn>
                <a:cxn ang="0">
                  <a:pos x="130" y="204"/>
                </a:cxn>
                <a:cxn ang="0">
                  <a:pos x="168" y="178"/>
                </a:cxn>
                <a:cxn ang="0">
                  <a:pos x="106" y="147"/>
                </a:cxn>
                <a:cxn ang="0">
                  <a:pos x="3" y="74"/>
                </a:cxn>
                <a:cxn ang="0">
                  <a:pos x="101" y="0"/>
                </a:cxn>
                <a:cxn ang="0">
                  <a:pos x="178" y="22"/>
                </a:cxn>
                <a:cxn ang="0">
                  <a:pos x="188" y="7"/>
                </a:cxn>
                <a:cxn ang="0">
                  <a:pos x="220" y="7"/>
                </a:cxn>
                <a:cxn ang="0">
                  <a:pos x="220" y="91"/>
                </a:cxn>
                <a:cxn ang="0">
                  <a:pos x="182" y="91"/>
                </a:cxn>
                <a:cxn ang="0">
                  <a:pos x="181" y="90"/>
                </a:cxn>
                <a:cxn ang="0">
                  <a:pos x="106" y="39"/>
                </a:cxn>
                <a:cxn ang="0">
                  <a:pos x="69" y="62"/>
                </a:cxn>
                <a:cxn ang="0">
                  <a:pos x="124" y="88"/>
                </a:cxn>
                <a:cxn ang="0">
                  <a:pos x="234" y="168"/>
                </a:cxn>
                <a:cxn ang="0">
                  <a:pos x="135" y="241"/>
                </a:cxn>
              </a:cxnLst>
              <a:rect l="0" t="0" r="r" b="b"/>
              <a:pathLst>
                <a:path w="234" h="241">
                  <a:moveTo>
                    <a:pt x="135" y="241"/>
                  </a:moveTo>
                  <a:cubicBezTo>
                    <a:pt x="111" y="241"/>
                    <a:pt x="76" y="238"/>
                    <a:pt x="48" y="218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53" y="183"/>
                    <a:pt x="83" y="204"/>
                    <a:pt x="130" y="204"/>
                  </a:cubicBezTo>
                  <a:cubicBezTo>
                    <a:pt x="145" y="204"/>
                    <a:pt x="168" y="197"/>
                    <a:pt x="168" y="178"/>
                  </a:cubicBezTo>
                  <a:cubicBezTo>
                    <a:pt x="168" y="160"/>
                    <a:pt x="139" y="154"/>
                    <a:pt x="106" y="147"/>
                  </a:cubicBezTo>
                  <a:cubicBezTo>
                    <a:pt x="60" y="137"/>
                    <a:pt x="3" y="124"/>
                    <a:pt x="3" y="74"/>
                  </a:cubicBezTo>
                  <a:cubicBezTo>
                    <a:pt x="3" y="26"/>
                    <a:pt x="53" y="0"/>
                    <a:pt x="101" y="0"/>
                  </a:cubicBezTo>
                  <a:cubicBezTo>
                    <a:pt x="127" y="0"/>
                    <a:pt x="153" y="8"/>
                    <a:pt x="178" y="22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69" y="55"/>
                    <a:pt x="145" y="39"/>
                    <a:pt x="106" y="39"/>
                  </a:cubicBezTo>
                  <a:cubicBezTo>
                    <a:pt x="92" y="39"/>
                    <a:pt x="69" y="44"/>
                    <a:pt x="69" y="62"/>
                  </a:cubicBezTo>
                  <a:cubicBezTo>
                    <a:pt x="69" y="75"/>
                    <a:pt x="94" y="81"/>
                    <a:pt x="124" y="88"/>
                  </a:cubicBezTo>
                  <a:cubicBezTo>
                    <a:pt x="173" y="99"/>
                    <a:pt x="234" y="114"/>
                    <a:pt x="234" y="168"/>
                  </a:cubicBezTo>
                  <a:cubicBezTo>
                    <a:pt x="234" y="222"/>
                    <a:pt x="183" y="241"/>
                    <a:pt x="135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89"/>
            </a:p>
          </p:txBody>
        </p:sp>
      </p:grpSp>
      <p:sp>
        <p:nvSpPr>
          <p:cNvPr id="146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2122376" cy="214674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lvl1pPr>
              <a:defRPr sz="795" baseline="0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/>
              <a:t>Copyright © 2022 PT IPSI All Rights Reserved.</a:t>
            </a:r>
            <a:endParaRPr lang="ja-JP" altLang="en-US" dirty="0"/>
          </a:p>
        </p:txBody>
      </p:sp>
      <p:sp>
        <p:nvSpPr>
          <p:cNvPr id="14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226372" y="7002329"/>
            <a:ext cx="667953" cy="214696"/>
          </a:xfrm>
          <a:prstGeom prst="rect">
            <a:avLst/>
          </a:prstGeom>
        </p:spPr>
        <p:txBody>
          <a:bodyPr vert="horz" wrap="square" lIns="98746" tIns="0" rIns="98746" bIns="28800" rtlCol="0" anchor="ctr">
            <a:noAutofit/>
          </a:bodyPr>
          <a:lstStyle>
            <a:lvl1pPr algn="ctr">
              <a:defRPr sz="1095">
                <a:solidFill>
                  <a:srgbClr val="6A6A6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fld id="{E4DD4CA9-FFF4-4929-B1F3-DD754470E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0330085" y="6968484"/>
            <a:ext cx="2146420" cy="254283"/>
          </a:xfrm>
          <a:prstGeom prst="rect">
            <a:avLst/>
          </a:prstGeom>
          <a:noFill/>
        </p:spPr>
        <p:txBody>
          <a:bodyPr wrap="none" lIns="0" tIns="50093" rIns="0" bIns="50093" rtlCol="0" anchor="ctr" anchorCtr="0">
            <a:spAutoFit/>
          </a:bodyPr>
          <a:lstStyle/>
          <a:p>
            <a:pPr algn="r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995" b="1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PT. IHI POWER SERVICE INDNESIA</a:t>
            </a:r>
            <a:endParaRPr kumimoji="1" lang="ja-JP" altLang="en-US" sz="995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150" name="グループ化 149"/>
          <p:cNvGrpSpPr/>
          <p:nvPr/>
        </p:nvGrpSpPr>
        <p:grpSpPr>
          <a:xfrm>
            <a:off x="356871" y="362918"/>
            <a:ext cx="12404841" cy="720000"/>
            <a:chOff x="269305" y="362918"/>
            <a:chExt cx="9361040" cy="720000"/>
          </a:xfrm>
        </p:grpSpPr>
        <p:sp>
          <p:nvSpPr>
            <p:cNvPr id="152" name="正方形/長方形 151"/>
            <p:cNvSpPr/>
            <p:nvPr userDrawn="1"/>
          </p:nvSpPr>
          <p:spPr>
            <a:xfrm rot="16200000">
              <a:off x="4933654" y="-3939082"/>
              <a:ext cx="36000" cy="9324000"/>
            </a:xfrm>
            <a:prstGeom prst="rect">
              <a:avLst/>
            </a:prstGeom>
            <a:solidFill>
              <a:srgbClr val="B0B8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89"/>
            </a:p>
          </p:txBody>
        </p:sp>
        <p:sp>
          <p:nvSpPr>
            <p:cNvPr id="153" name="正方形/長方形 152"/>
            <p:cNvSpPr/>
            <p:nvPr userDrawn="1"/>
          </p:nvSpPr>
          <p:spPr>
            <a:xfrm>
              <a:off x="269305" y="362918"/>
              <a:ext cx="36000" cy="720000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08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789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正方形/長方形 153"/>
            <p:cNvSpPr/>
            <p:nvPr userDrawn="1"/>
          </p:nvSpPr>
          <p:spPr>
            <a:xfrm>
              <a:off x="9594345" y="362918"/>
              <a:ext cx="36000" cy="720000"/>
            </a:xfrm>
            <a:prstGeom prst="rect">
              <a:avLst/>
            </a:prstGeom>
            <a:solidFill>
              <a:srgbClr val="004E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908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789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9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4190" y="334055"/>
            <a:ext cx="10701248" cy="33656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48EEF604-2F36-4EB6-8395-CE47DDC1847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63" y="161759"/>
            <a:ext cx="2087006" cy="73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7" r:id="rId4"/>
    <p:sldLayoutId id="2147483654" r:id="rId5"/>
    <p:sldLayoutId id="2147483661" r:id="rId6"/>
    <p:sldLayoutId id="2147483665" r:id="rId7"/>
    <p:sldLayoutId id="2147483664" r:id="rId8"/>
  </p:sldLayoutIdLst>
  <p:hf hdr="0" dt="0"/>
  <p:txStyles>
    <p:titleStyle>
      <a:lvl1pPr algn="l" defTabSz="981413" rtl="0" eaLnBrk="1" fontAlgn="ctr" latinLnBrk="0" hangingPunct="1">
        <a:spcBef>
          <a:spcPct val="0"/>
        </a:spcBef>
        <a:buNone/>
        <a:defRPr kumimoji="1" sz="2187" b="1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1pPr>
    </p:titleStyle>
    <p:bodyStyle>
      <a:lvl1pPr marL="0" indent="0" algn="l" defTabSz="981378" rtl="0" eaLnBrk="1" fontAlgn="ctr" latinLnBrk="0" hangingPunct="1">
        <a:lnSpc>
          <a:spcPct val="120000"/>
        </a:lnSpc>
        <a:spcBef>
          <a:spcPts val="299"/>
        </a:spcBef>
        <a:spcAft>
          <a:spcPct val="0"/>
        </a:spcAft>
        <a:buFontTx/>
        <a:buNone/>
        <a:defRPr kumimoji="1" lang="ja-JP" altLang="en-US" sz="1789" b="1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1pPr>
      <a:lvl2pPr marL="265067" indent="-265067" algn="l" defTabSz="981378" rtl="0" eaLnBrk="1" fontAlgn="ctr" latinLnBrk="0" hangingPunct="1">
        <a:lnSpc>
          <a:spcPct val="120000"/>
        </a:lnSpc>
        <a:spcBef>
          <a:spcPts val="299"/>
        </a:spcBef>
        <a:spcAft>
          <a:spcPct val="0"/>
        </a:spcAft>
        <a:buFont typeface="+mj-lt"/>
        <a:buAutoNum type="arabicPeriod"/>
        <a:defRPr kumimoji="1" lang="ja-JP" altLang="en-US" sz="1591" b="0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2pPr>
      <a:lvl3pPr marL="265067" marR="0" indent="0" algn="l" defTabSz="981378" rtl="0" eaLnBrk="1" fontAlgn="ctr" latinLnBrk="0" hangingPunct="1">
        <a:lnSpc>
          <a:spcPct val="120000"/>
        </a:lnSpc>
        <a:spcBef>
          <a:spcPts val="299"/>
        </a:spcBef>
        <a:spcAft>
          <a:spcPct val="0"/>
        </a:spcAft>
        <a:buClr>
          <a:srgbClr val="5F8AC3"/>
        </a:buClr>
        <a:buSzTx/>
        <a:buFontTx/>
        <a:buNone/>
        <a:tabLst/>
        <a:defRPr kumimoji="1" lang="ja-JP" altLang="en-US" sz="1391" b="0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3pPr>
      <a:lvl4pPr marL="624799" indent="-361374" algn="l" defTabSz="981378" rtl="0" eaLnBrk="1" fontAlgn="ctr" latinLnBrk="0" hangingPunct="1">
        <a:lnSpc>
          <a:spcPct val="120000"/>
        </a:lnSpc>
        <a:spcBef>
          <a:spcPts val="299"/>
        </a:spcBef>
        <a:spcAft>
          <a:spcPct val="0"/>
        </a:spcAft>
        <a:buClr>
          <a:schemeClr val="tx1"/>
        </a:buClr>
        <a:buFont typeface="+mj-lt"/>
        <a:buNone/>
        <a:tabLst/>
        <a:defRPr kumimoji="1" lang="ja-JP" altLang="en-US" sz="1391" b="0" kern="1200" smtClean="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4pPr>
      <a:lvl5pPr marL="626142" marR="0" indent="0" algn="l" defTabSz="981378" rtl="0" eaLnBrk="1" fontAlgn="ctr" latinLnBrk="0" hangingPunct="1">
        <a:lnSpc>
          <a:spcPct val="120000"/>
        </a:lnSpc>
        <a:spcBef>
          <a:spcPts val="299"/>
        </a:spcBef>
        <a:spcAft>
          <a:spcPct val="0"/>
        </a:spcAft>
        <a:buClrTx/>
        <a:buSzTx/>
        <a:buFontTx/>
        <a:buNone/>
        <a:tabLst/>
        <a:defRPr kumimoji="1" lang="ja-JP" altLang="en-US" sz="1193" b="0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5pPr>
      <a:lvl6pPr marL="799933" marR="0" indent="-175134" algn="l" defTabSz="981413" rtl="0" eaLnBrk="1" fontAlgn="ctr" latinLnBrk="0" hangingPunct="1">
        <a:lnSpc>
          <a:spcPct val="120000"/>
        </a:lnSpc>
        <a:spcBef>
          <a:spcPts val="299"/>
        </a:spcBef>
        <a:spcAft>
          <a:spcPts val="0"/>
        </a:spcAft>
        <a:buClr>
          <a:prstClr val="black"/>
        </a:buClr>
        <a:buSzPct val="100000"/>
        <a:buFont typeface="+mj-lt"/>
        <a:buAutoNum type="alphaLcPeriod"/>
        <a:tabLst/>
        <a:defRPr kumimoji="1" sz="1193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6pPr>
      <a:lvl7pPr marL="804667" marR="0" indent="0" algn="l" defTabSz="714734" rtl="0" eaLnBrk="1" fontAlgn="ctr" latinLnBrk="0" hangingPunct="1">
        <a:lnSpc>
          <a:spcPct val="120000"/>
        </a:lnSpc>
        <a:spcBef>
          <a:spcPts val="299"/>
        </a:spcBef>
        <a:spcAft>
          <a:spcPts val="0"/>
        </a:spcAft>
        <a:buClr>
          <a:srgbClr val="A2A2A2"/>
        </a:buClr>
        <a:buSzTx/>
        <a:buFont typeface="Wingdings" pitchFamily="2" charset="2"/>
        <a:buNone/>
        <a:tabLst/>
        <a:defRPr kumimoji="1" sz="1193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7pPr>
      <a:lvl8pPr marL="1068156" marR="0" indent="-266644" algn="l" defTabSz="981413" rtl="0" eaLnBrk="1" fontAlgn="ctr" latinLnBrk="0" hangingPunct="1">
        <a:lnSpc>
          <a:spcPct val="120000"/>
        </a:lnSpc>
        <a:spcBef>
          <a:spcPts val="299"/>
        </a:spcBef>
        <a:spcAft>
          <a:spcPts val="0"/>
        </a:spcAft>
        <a:buClr>
          <a:srgbClr val="A2A2A2"/>
        </a:buClr>
        <a:buSzPct val="80000"/>
        <a:buFont typeface="Wingdings" pitchFamily="2" charset="2"/>
        <a:buNone/>
        <a:tabLst/>
        <a:defRPr kumimoji="1" sz="1193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8pPr>
      <a:lvl9pPr marL="1243288" marR="0" indent="-175134" algn="l" defTabSz="981413" rtl="0" eaLnBrk="1" fontAlgn="ctr" latinLnBrk="0" hangingPunct="1">
        <a:lnSpc>
          <a:spcPct val="120000"/>
        </a:lnSpc>
        <a:spcBef>
          <a:spcPts val="299"/>
        </a:spcBef>
        <a:spcAft>
          <a:spcPts val="0"/>
        </a:spcAft>
        <a:buClr>
          <a:srgbClr val="A2A2A2"/>
        </a:buClr>
        <a:buSzPct val="70000"/>
        <a:buFont typeface="Wingdings" pitchFamily="2" charset="2"/>
        <a:buChar char="l"/>
        <a:tabLst/>
        <a:defRPr kumimoji="1" sz="1193" kern="1200">
          <a:solidFill>
            <a:schemeClr val="tx1"/>
          </a:solidFill>
          <a:latin typeface="Arial" pitchFamily="34" charset="0"/>
          <a:ea typeface="ＭＳ Ｐゴシック" pitchFamily="50" charset="-128"/>
          <a:cs typeface="Arial" pitchFamily="34" charset="0"/>
        </a:defRPr>
      </a:lvl9pPr>
    </p:bodyStyle>
    <p:otherStyle>
      <a:defPPr>
        <a:defRPr lang="ja-JP"/>
      </a:defPPr>
      <a:lvl1pPr marL="0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90706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81413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72119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62826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53531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944238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434945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925650" algn="l" defTabSz="981413" rtl="0" eaLnBrk="1" latinLnBrk="0" hangingPunct="1">
        <a:defRPr kumimoji="1"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co.jp/ihi/all_news/2018/resources_energy_environment/1190426_1616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hi.co.jp/ihi/all_news/2019/resources_energy_environment/1190454_1591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hyperlink" Target="https://www.facebook.com/plnnusantarapower/posts/sobat-nusantara-sepanjang-tahun-2025-pln-np-telah-membuktikan-bahwa-transisi-ene/1352205580039155/" TargetMode="External"/><Relationship Id="rId4" Type="http://schemas.openxmlformats.org/officeDocument/2006/relationships/hyperlink" Target="https://m.jpnn.com/news/manfaatkan-biomassa-pln-indonesia-power-berhasil-tingkatkan-produksi-energi-bersi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microsoft.com/office/2007/relationships/hdphoto" Target="../media/hdphoto2.wdp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11" Type="http://schemas.microsoft.com/office/2007/relationships/hdphoto" Target="../media/hdphoto1.wdp"/><Relationship Id="rId5" Type="http://schemas.openxmlformats.org/officeDocument/2006/relationships/image" Target="../media/image20.jpg"/><Relationship Id="rId15" Type="http://schemas.openxmlformats.org/officeDocument/2006/relationships/image" Target="../media/image28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9763-D419-4CC6-AF58-963EC7988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36" y="2395911"/>
            <a:ext cx="9873740" cy="1034129"/>
          </a:xfrm>
        </p:spPr>
        <p:txBody>
          <a:bodyPr/>
          <a:lstStyle/>
          <a:p>
            <a:r>
              <a:rPr lang="en-US" sz="3200" dirty="0"/>
              <a:t>IHI’s Biomass Firing Technologies and Solutions toward a Low-Carbon Society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03BCC-90AF-428C-9552-731878C5674E}"/>
              </a:ext>
            </a:extLst>
          </p:cNvPr>
          <p:cNvSpPr/>
          <p:nvPr/>
        </p:nvSpPr>
        <p:spPr>
          <a:xfrm>
            <a:off x="513716" y="3927287"/>
            <a:ext cx="4919667" cy="673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89" dirty="0"/>
              <a:t>Biomass Seminar organized by JCOAL</a:t>
            </a:r>
          </a:p>
          <a:p>
            <a:r>
              <a:rPr lang="en-US" sz="1889" dirty="0"/>
              <a:t>12</a:t>
            </a:r>
            <a:r>
              <a:rPr lang="en-US" sz="1889" baseline="30000" dirty="0"/>
              <a:t>th</a:t>
            </a:r>
            <a:r>
              <a:rPr lang="en-US" sz="1889" dirty="0"/>
              <a:t> May 2026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42ECDC1-3D12-28B3-54FB-758A7B7B911A}"/>
              </a:ext>
            </a:extLst>
          </p:cNvPr>
          <p:cNvGrpSpPr/>
          <p:nvPr/>
        </p:nvGrpSpPr>
        <p:grpSpPr>
          <a:xfrm>
            <a:off x="584480" y="5772481"/>
            <a:ext cx="3650033" cy="941999"/>
            <a:chOff x="6102747" y="6019800"/>
            <a:chExt cx="3672408" cy="94777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F39B204-E174-D2FB-C9EE-C0595DCBB6F0}"/>
                </a:ext>
              </a:extLst>
            </p:cNvPr>
            <p:cNvSpPr txBox="1"/>
            <p:nvPr/>
          </p:nvSpPr>
          <p:spPr>
            <a:xfrm>
              <a:off x="6108953" y="6354440"/>
              <a:ext cx="3666202" cy="613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Basic Design Gr. Life Cycle Management Dept.</a:t>
              </a:r>
            </a:p>
            <a:p>
              <a:pPr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Carbon Solution Business Unit</a:t>
              </a:r>
            </a:p>
            <a:p>
              <a:pPr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Resources, Energy &amp; Environment Business Area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9CB6A1F-44AB-D084-B699-774C7C50F048}"/>
                </a:ext>
              </a:extLst>
            </p:cNvPr>
            <p:cNvSpPr txBox="1"/>
            <p:nvPr/>
          </p:nvSpPr>
          <p:spPr>
            <a:xfrm>
              <a:off x="6102747" y="6019800"/>
              <a:ext cx="1728192" cy="2725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ctr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IHI Corporation</a:t>
              </a:r>
            </a:p>
          </p:txBody>
        </p:sp>
      </p:grp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760E5658-B7DB-B6F0-A489-D0EDF05F749E}"/>
              </a:ext>
            </a:extLst>
          </p:cNvPr>
          <p:cNvSpPr txBox="1"/>
          <p:nvPr/>
        </p:nvSpPr>
        <p:spPr>
          <a:xfrm>
            <a:off x="8975651" y="6164199"/>
            <a:ext cx="3447797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JL. Raya </a:t>
            </a:r>
            <a:r>
              <a:rPr lang="en-US" altLang="ja-JP" sz="12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Bojonegara-Salira</a:t>
            </a:r>
            <a:r>
              <a:rPr lang="en-US" altLang="ja-JP" sz="12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, </a:t>
            </a:r>
            <a:r>
              <a:rPr lang="en-US" altLang="ja-JP" sz="12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Argawana</a:t>
            </a:r>
            <a:endParaRPr lang="en-US" altLang="ja-JP" sz="1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fontAlgn="ctr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Puloampel</a:t>
            </a:r>
            <a:r>
              <a:rPr lang="en-US" altLang="ja-JP" sz="12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, </a:t>
            </a:r>
            <a:r>
              <a:rPr lang="en-US" altLang="ja-JP" sz="12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Serang</a:t>
            </a:r>
            <a:r>
              <a:rPr lang="en-US" altLang="ja-JP" sz="12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, Banten, Indonesia 42454</a:t>
            </a: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4B949341-603F-F507-ADBD-607F63200F5B}"/>
              </a:ext>
            </a:extLst>
          </p:cNvPr>
          <p:cNvSpPr txBox="1"/>
          <p:nvPr/>
        </p:nvSpPr>
        <p:spPr>
          <a:xfrm>
            <a:off x="8975648" y="5820187"/>
            <a:ext cx="356136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PT IHI POWER SERVICE INDONESIA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5C457-154D-9E37-E4DC-5C63CDE76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0564"/>
          <a:stretch/>
        </p:blipFill>
        <p:spPr>
          <a:xfrm>
            <a:off x="9440664" y="4716404"/>
            <a:ext cx="1469490" cy="893383"/>
          </a:xfrm>
          <a:prstGeom prst="rect">
            <a:avLst/>
          </a:prstGeom>
        </p:spPr>
      </p:pic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C4F76F82-AD75-E866-EC63-9B4029997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26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0E9EB9-9EAA-E3B7-8E16-6C71A20A9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130680-9A6D-09B2-8171-4E1BDBD02195}"/>
              </a:ext>
            </a:extLst>
          </p:cNvPr>
          <p:cNvSpPr txBox="1"/>
          <p:nvPr/>
        </p:nvSpPr>
        <p:spPr>
          <a:xfrm>
            <a:off x="801283" y="1313880"/>
            <a:ext cx="89718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23" indent="-214323" defTabSz="3130834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1600" kern="100" dirty="0">
                <a:latin typeface="+mj-lt"/>
                <a:ea typeface="游明朝" panose="02020400000000000000" pitchFamily="18" charset="-128"/>
                <a:cs typeface="Arial" panose="020B0604020202020204" pitchFamily="34" charset="0"/>
              </a:rPr>
              <a:t>Modification for existing coal firing boiler / Newly construction</a:t>
            </a:r>
          </a:p>
          <a:p>
            <a:pPr marL="214323" indent="-214323" defTabSz="3130834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1600" kern="100" dirty="0">
                <a:latin typeface="+mj-lt"/>
                <a:ea typeface="游明朝" panose="02020400000000000000" pitchFamily="18" charset="-128"/>
                <a:cs typeface="Arial" panose="020B0604020202020204" pitchFamily="34" charset="0"/>
              </a:rPr>
              <a:t>Various Co-firing</a:t>
            </a:r>
            <a:r>
              <a:rPr lang="ja-JP" altLang="en-US" sz="1600" kern="100" dirty="0">
                <a:latin typeface="+mj-lt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1600" kern="100" dirty="0">
                <a:latin typeface="+mj-lt"/>
                <a:ea typeface="游明朝" panose="02020400000000000000" pitchFamily="18" charset="-128"/>
                <a:cs typeface="Arial" panose="020B0604020202020204" pitchFamily="34" charset="0"/>
              </a:rPr>
              <a:t>rate </a:t>
            </a:r>
          </a:p>
          <a:p>
            <a:pPr marL="214323" indent="-214323" defTabSz="3130834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1600" kern="100" dirty="0">
                <a:solidFill>
                  <a:prstClr val="black"/>
                </a:solidFill>
                <a:latin typeface="+mj-lt"/>
                <a:ea typeface="游明朝" panose="02020400000000000000" pitchFamily="18" charset="-128"/>
                <a:cs typeface="Arial" panose="020B0604020202020204" pitchFamily="34" charset="0"/>
              </a:rPr>
              <a:t>Achieved dedicated-firing with modification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796858-1234-2A2A-574D-484ED48D0D66}"/>
              </a:ext>
            </a:extLst>
          </p:cNvPr>
          <p:cNvSpPr/>
          <p:nvPr/>
        </p:nvSpPr>
        <p:spPr>
          <a:xfrm>
            <a:off x="655688" y="809824"/>
            <a:ext cx="7074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+mj-lt"/>
                <a:ea typeface="Meiryo UI" panose="020B0604030504040204" pitchFamily="50" charset="-128"/>
              </a:rPr>
              <a:t>IHI Biomass (Co-) firing Power Plants 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4B962B44-C03B-6C1F-5579-929A7A76C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39757"/>
              </p:ext>
            </p:extLst>
          </p:nvPr>
        </p:nvGraphicFramePr>
        <p:xfrm>
          <a:off x="943720" y="2852384"/>
          <a:ext cx="6624736" cy="371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5750495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1186594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593548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53595776"/>
                    </a:ext>
                  </a:extLst>
                </a:gridCol>
              </a:tblGrid>
              <a:tr h="323664">
                <a:tc>
                  <a:txBody>
                    <a:bodyPr/>
                    <a:lstStyle/>
                    <a:p>
                      <a:pPr marL="0" marR="0" lvl="0" indent="0" algn="ctr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Project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Output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[MW]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(Co-)Firing rate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[</a:t>
                      </a:r>
                      <a:r>
                        <a:rPr kumimoji="1" lang="en-US" altLang="ja-JP" sz="1600" dirty="0" err="1"/>
                        <a:t>cal</a:t>
                      </a:r>
                      <a:r>
                        <a:rPr kumimoji="1" lang="en-US" altLang="ja-JP" sz="1600" dirty="0"/>
                        <a:t>%]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Year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1572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Many Ref.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-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2~3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2005-Current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23725737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K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149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8,25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2015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73330849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N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2017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75297956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149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25/42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2018/2023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89485679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O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500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2020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76664977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T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600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16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2022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514545820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S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112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2022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75964463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2023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56729842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NO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700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2025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65745505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TK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145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2025</a:t>
                      </a:r>
                      <a:endParaRPr kumimoji="1" lang="ja-JP" altLang="en-US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54254645"/>
                  </a:ext>
                </a:extLst>
              </a:tr>
            </a:tbl>
          </a:graphicData>
        </a:graphic>
      </p:graphicFrame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3954E6B1-9A31-E0AD-B8B7-980C84A101FB}"/>
              </a:ext>
            </a:extLst>
          </p:cNvPr>
          <p:cNvSpPr/>
          <p:nvPr/>
        </p:nvSpPr>
        <p:spPr>
          <a:xfrm>
            <a:off x="943720" y="2422875"/>
            <a:ext cx="6624736" cy="384421"/>
          </a:xfrm>
          <a:prstGeom prst="round1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130834">
              <a:spcAft>
                <a:spcPts val="600"/>
              </a:spcAft>
              <a:defRPr/>
            </a:pPr>
            <a:r>
              <a:rPr lang="en-US" altLang="ja-JP" sz="2000" b="1" dirty="0">
                <a:ea typeface="Meiryo UI" panose="020B0604030504040204" pitchFamily="50" charset="-128"/>
              </a:rPr>
              <a:t>IHI biomass (Co-)firing power plants</a:t>
            </a:r>
            <a:r>
              <a:rPr lang="ja-JP" altLang="en-US" sz="2000" b="1" dirty="0">
                <a:ea typeface="Meiryo UI" panose="020B0604030504040204" pitchFamily="50" charset="-128"/>
              </a:rPr>
              <a:t> </a:t>
            </a:r>
            <a:r>
              <a:rPr lang="en-US" altLang="ja-JP" sz="2000" b="1" dirty="0">
                <a:ea typeface="Meiryo UI" panose="020B0604030504040204" pitchFamily="50" charset="-128"/>
              </a:rPr>
              <a:t>in</a:t>
            </a:r>
            <a:r>
              <a:rPr lang="ja-JP" altLang="en-US" sz="2000" b="1" dirty="0">
                <a:ea typeface="Meiryo UI" panose="020B0604030504040204" pitchFamily="50" charset="-128"/>
              </a:rPr>
              <a:t> </a:t>
            </a:r>
            <a:r>
              <a:rPr lang="en-US" altLang="ja-JP" sz="2000" b="1" dirty="0">
                <a:ea typeface="Meiryo UI" panose="020B0604030504040204" pitchFamily="50" charset="-128"/>
              </a:rPr>
              <a:t>Japan</a:t>
            </a:r>
            <a:endParaRPr lang="en-US" altLang="ja-JP" sz="2000" b="1" kern="100" dirty="0">
              <a:solidFill>
                <a:prstClr val="black"/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94EA1A-9222-0BFE-C582-EEFB0F251034}"/>
              </a:ext>
            </a:extLst>
          </p:cNvPr>
          <p:cNvSpPr/>
          <p:nvPr/>
        </p:nvSpPr>
        <p:spPr>
          <a:xfrm>
            <a:off x="7843538" y="1206066"/>
            <a:ext cx="4484911" cy="10786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097" tIns="32049" rIns="64097" bIns="320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 hangingPunct="0"/>
            <a:endParaRPr lang="ja-JP" altLang="en-US" sz="982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472780-8E4A-7B17-8F78-2E119F541413}"/>
              </a:ext>
            </a:extLst>
          </p:cNvPr>
          <p:cNvSpPr/>
          <p:nvPr/>
        </p:nvSpPr>
        <p:spPr>
          <a:xfrm>
            <a:off x="7903200" y="1241754"/>
            <a:ext cx="4537922" cy="29019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99" b="1" dirty="0">
                <a:latin typeface="+mj-lt"/>
                <a:ea typeface="Meiryo UI" panose="020B0604030504040204" pitchFamily="50" charset="-128"/>
              </a:rPr>
              <a:t>Received an order for the </a:t>
            </a:r>
            <a:r>
              <a:rPr lang="en-US" altLang="ja-JP" sz="1599" b="1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</a:rPr>
              <a:t>conversion to woody biomass fuel of boilers for power generation        </a:t>
            </a:r>
          </a:p>
          <a:p>
            <a:r>
              <a:rPr lang="en-US" altLang="ja-JP" sz="1199" b="1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</a:rPr>
              <a:t>                                                               </a:t>
            </a:r>
            <a:r>
              <a:rPr lang="en-US" altLang="ja-JP" sz="1199" dirty="0">
                <a:latin typeface="+mj-lt"/>
                <a:ea typeface="Meiryo UI" panose="020B0604030504040204" pitchFamily="50" charset="-128"/>
              </a:rPr>
              <a:t>-December 04, 2019-</a:t>
            </a:r>
          </a:p>
          <a:p>
            <a:pPr algn="just">
              <a:spcBef>
                <a:spcPts val="421"/>
              </a:spcBef>
            </a:pPr>
            <a:endParaRPr lang="en-US" altLang="ja-JP" sz="1399" dirty="0">
              <a:latin typeface="+mj-lt"/>
              <a:ea typeface="Meiryo UI" panose="020B0604030504040204" pitchFamily="50" charset="-128"/>
            </a:endParaRPr>
          </a:p>
          <a:p>
            <a:pPr algn="just">
              <a:spcBef>
                <a:spcPts val="421"/>
              </a:spcBef>
            </a:pPr>
            <a:r>
              <a:rPr lang="en-US" altLang="ja-JP" sz="1399" dirty="0">
                <a:latin typeface="+mj-lt"/>
                <a:ea typeface="Meiryo UI" panose="020B0604030504040204" pitchFamily="50" charset="-128"/>
              </a:rPr>
              <a:t>IHI has received an order from </a:t>
            </a:r>
            <a:r>
              <a:rPr lang="en-US" altLang="ja-JP" sz="1399" dirty="0" err="1">
                <a:latin typeface="+mj-lt"/>
                <a:ea typeface="Meiryo UI" panose="020B0604030504040204" pitchFamily="50" charset="-128"/>
              </a:rPr>
              <a:t>Suzukawa</a:t>
            </a:r>
            <a:r>
              <a:rPr lang="en-US" altLang="ja-JP" sz="1399" dirty="0">
                <a:latin typeface="+mj-lt"/>
                <a:ea typeface="Meiryo UI" panose="020B0604030504040204" pitchFamily="50" charset="-128"/>
              </a:rPr>
              <a:t> Energy Center Co., Ltd. for the woody biomass conversion work of the thermal power plant. This project is for the woody biomass conversion project promoted by </a:t>
            </a:r>
            <a:r>
              <a:rPr lang="en-US" altLang="ja-JP" sz="1399" dirty="0" err="1">
                <a:latin typeface="+mj-lt"/>
                <a:ea typeface="Meiryo UI" panose="020B0604030504040204" pitchFamily="50" charset="-128"/>
              </a:rPr>
              <a:t>Suzukawa</a:t>
            </a:r>
            <a:r>
              <a:rPr lang="en-US" altLang="ja-JP" sz="1399" dirty="0">
                <a:latin typeface="+mj-lt"/>
                <a:ea typeface="Meiryo UI" panose="020B0604030504040204" pitchFamily="50" charset="-128"/>
              </a:rPr>
              <a:t> Energy Center and will be the first woody biomass conversion work in Japan at a PC-fired boiler. Commercial operation is scheduled in summer 2022.</a:t>
            </a:r>
            <a:endParaRPr lang="ja-JP" altLang="en-US" sz="1399" dirty="0">
              <a:latin typeface="+mj-lt"/>
              <a:ea typeface="Meiryo UI" panose="020B0604030504040204" pitchFamily="50" charset="-128"/>
            </a:endParaRPr>
          </a:p>
        </p:txBody>
      </p:sp>
      <p:pic>
        <p:nvPicPr>
          <p:cNvPr id="20" name="図 19" descr="屋外, 草, 水, 自然 が含まれている画像&#10;&#10;自動的に生成された説明">
            <a:extLst>
              <a:ext uri="{FF2B5EF4-FFF2-40B4-BE49-F238E27FC236}">
                <a16:creationId xmlns:a16="http://schemas.microsoft.com/office/drawing/2014/main" id="{5CEEC22B-A23B-F454-FDF3-88FA83FC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19" y="4059592"/>
            <a:ext cx="2488396" cy="186629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45EB029-291E-DBE3-4054-123596B2487E}"/>
              </a:ext>
            </a:extLst>
          </p:cNvPr>
          <p:cNvSpPr/>
          <p:nvPr/>
        </p:nvSpPr>
        <p:spPr>
          <a:xfrm>
            <a:off x="8368241" y="5893607"/>
            <a:ext cx="3135196" cy="264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21" b="1" dirty="0" err="1">
                <a:latin typeface="+mj-lt"/>
                <a:ea typeface="Meiryo UI" panose="020B0604030504040204" pitchFamily="50" charset="-128"/>
              </a:rPr>
              <a:t>Suzukawa</a:t>
            </a:r>
            <a:r>
              <a:rPr lang="en-US" altLang="ja-JP" sz="1121" b="1" dirty="0">
                <a:latin typeface="+mj-lt"/>
                <a:ea typeface="Meiryo UI" panose="020B0604030504040204" pitchFamily="50" charset="-128"/>
              </a:rPr>
              <a:t> Energy Center Power Station</a:t>
            </a:r>
            <a:endParaRPr lang="ja-JP" altLang="en-US" sz="1121" b="1" dirty="0"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4">
            <a:extLst>
              <a:ext uri="{FF2B5EF4-FFF2-40B4-BE49-F238E27FC236}">
                <a16:creationId xmlns:a16="http://schemas.microsoft.com/office/drawing/2014/main" id="{C592B47B-9F1E-E2B6-EE06-80FB1E1E55B1}"/>
              </a:ext>
            </a:extLst>
          </p:cNvPr>
          <p:cNvSpPr txBox="1"/>
          <p:nvPr/>
        </p:nvSpPr>
        <p:spPr>
          <a:xfrm>
            <a:off x="8065387" y="6095510"/>
            <a:ext cx="3808556" cy="2002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702" dirty="0">
                <a:hlinkClick r:id="rId3"/>
              </a:rPr>
              <a:t>https://www.ihi.co.jp/ihi/all_news/2018/resources_energy_environment/1190426_1616.html</a:t>
            </a:r>
            <a:endParaRPr lang="ja-JP" altLang="en-US" sz="702" dirty="0"/>
          </a:p>
        </p:txBody>
      </p:sp>
      <p:sp>
        <p:nvSpPr>
          <p:cNvPr id="23" name="テキスト ボックス 25">
            <a:extLst>
              <a:ext uri="{FF2B5EF4-FFF2-40B4-BE49-F238E27FC236}">
                <a16:creationId xmlns:a16="http://schemas.microsoft.com/office/drawing/2014/main" id="{2CDCF86D-9192-8BBD-F214-E9F4DD2F2CED}"/>
              </a:ext>
            </a:extLst>
          </p:cNvPr>
          <p:cNvSpPr txBox="1"/>
          <p:nvPr/>
        </p:nvSpPr>
        <p:spPr>
          <a:xfrm>
            <a:off x="8072485" y="6227998"/>
            <a:ext cx="3819107" cy="2002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702" dirty="0">
                <a:hlinkClick r:id="rId4"/>
              </a:rPr>
              <a:t>https://www.ihi.co.jp/ihi/all_news/2019/resources_energy_environment/1190454_1591.html</a:t>
            </a:r>
            <a:endParaRPr lang="ja-JP" altLang="en-US" sz="702" dirty="0"/>
          </a:p>
        </p:txBody>
      </p:sp>
      <p:sp>
        <p:nvSpPr>
          <p:cNvPr id="24" name="テキスト ボックス 28">
            <a:extLst>
              <a:ext uri="{FF2B5EF4-FFF2-40B4-BE49-F238E27FC236}">
                <a16:creationId xmlns:a16="http://schemas.microsoft.com/office/drawing/2014/main" id="{67EA9B87-523F-05A5-7E7E-CAD85DC96B6B}"/>
              </a:ext>
            </a:extLst>
          </p:cNvPr>
          <p:cNvSpPr txBox="1"/>
          <p:nvPr/>
        </p:nvSpPr>
        <p:spPr>
          <a:xfrm rot="19726146">
            <a:off x="7816733" y="4224283"/>
            <a:ext cx="1918370" cy="43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30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6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9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92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651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38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11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842" algn="l" defTabSz="987461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229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Completed</a:t>
            </a:r>
            <a:endParaRPr lang="ja-JP" altLang="en-US" sz="2229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F84B16A4-316F-966E-85EE-11095A435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13" name="タイトル 2">
            <a:extLst>
              <a:ext uri="{FF2B5EF4-FFF2-40B4-BE49-F238E27FC236}">
                <a16:creationId xmlns:a16="http://schemas.microsoft.com/office/drawing/2014/main" id="{E484A27D-73CD-CC64-DF75-FBDCA14DE06C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3. Biomass (Co-)Firing Technologies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926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637598-8F9C-6BA3-06B8-305C29B11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473A1C-8870-6432-CF30-6022C85CA43D}"/>
              </a:ext>
            </a:extLst>
          </p:cNvPr>
          <p:cNvSpPr/>
          <p:nvPr/>
        </p:nvSpPr>
        <p:spPr>
          <a:xfrm>
            <a:off x="644191" y="811395"/>
            <a:ext cx="463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+mj-lt"/>
                <a:ea typeface="Meiryo UI" panose="020B0604030504040204" pitchFamily="50" charset="-128"/>
              </a:rPr>
              <a:t>Concept of (Co-)firing system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89101F-8D31-F061-5C7A-9F6A495956C3}"/>
              </a:ext>
            </a:extLst>
          </p:cNvPr>
          <p:cNvSpPr/>
          <p:nvPr/>
        </p:nvSpPr>
        <p:spPr>
          <a:xfrm>
            <a:off x="1386169" y="2015491"/>
            <a:ext cx="914400" cy="1381620"/>
          </a:xfrm>
          <a:prstGeom prst="rect">
            <a:avLst/>
          </a:prstGeom>
          <a:solidFill>
            <a:srgbClr val="DDE6F3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fontAlgn="ctr" hangingPunct="0"/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CDBDDAA-90DA-24E8-78E2-0FD7B5BD7362}"/>
              </a:ext>
            </a:extLst>
          </p:cNvPr>
          <p:cNvGrpSpPr/>
          <p:nvPr/>
        </p:nvGrpSpPr>
        <p:grpSpPr>
          <a:xfrm>
            <a:off x="1159167" y="2085382"/>
            <a:ext cx="4168436" cy="3094836"/>
            <a:chOff x="353007" y="1780474"/>
            <a:chExt cx="4180675" cy="374724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D63AF30-BB16-D594-887F-7B39C3CA6BE7}"/>
                </a:ext>
              </a:extLst>
            </p:cNvPr>
            <p:cNvCxnSpPr/>
            <p:nvPr/>
          </p:nvCxnSpPr>
          <p:spPr>
            <a:xfrm flipV="1">
              <a:off x="353007" y="3559532"/>
              <a:ext cx="107621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7962199-57CD-80DD-ED72-82A19E9A95E0}"/>
                </a:ext>
              </a:extLst>
            </p:cNvPr>
            <p:cNvCxnSpPr/>
            <p:nvPr/>
          </p:nvCxnSpPr>
          <p:spPr>
            <a:xfrm flipV="1">
              <a:off x="1428274" y="1845110"/>
              <a:ext cx="1286922" cy="1723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CB95DCD-B32C-4B5D-DC5A-24E71FBC4256}"/>
                </a:ext>
              </a:extLst>
            </p:cNvPr>
            <p:cNvCxnSpPr/>
            <p:nvPr/>
          </p:nvCxnSpPr>
          <p:spPr>
            <a:xfrm flipV="1">
              <a:off x="2699228" y="1845109"/>
              <a:ext cx="42709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155EE99C-5598-0367-438E-CE687B5BF195}"/>
                </a:ext>
              </a:extLst>
            </p:cNvPr>
            <p:cNvCxnSpPr/>
            <p:nvPr/>
          </p:nvCxnSpPr>
          <p:spPr>
            <a:xfrm>
              <a:off x="1025631" y="3059650"/>
              <a:ext cx="0" cy="49671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E1DACDC-87F6-947F-8138-C67F884CA6BD}"/>
                </a:ext>
              </a:extLst>
            </p:cNvPr>
            <p:cNvCxnSpPr/>
            <p:nvPr/>
          </p:nvCxnSpPr>
          <p:spPr>
            <a:xfrm flipH="1">
              <a:off x="1429221" y="1835768"/>
              <a:ext cx="1285977" cy="1714423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DCA22663-B5A8-8DD3-7BA5-F324EF40E66D}"/>
                </a:ext>
              </a:extLst>
            </p:cNvPr>
            <p:cNvCxnSpPr/>
            <p:nvPr/>
          </p:nvCxnSpPr>
          <p:spPr>
            <a:xfrm flipH="1">
              <a:off x="1025630" y="3559533"/>
              <a:ext cx="40359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40F53A7-B053-258E-BB00-154290E5BAE8}"/>
                </a:ext>
              </a:extLst>
            </p:cNvPr>
            <p:cNvCxnSpPr/>
            <p:nvPr/>
          </p:nvCxnSpPr>
          <p:spPr>
            <a:xfrm flipH="1">
              <a:off x="2722736" y="1832375"/>
              <a:ext cx="40359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下矢印 24">
              <a:extLst>
                <a:ext uri="{FF2B5EF4-FFF2-40B4-BE49-F238E27FC236}">
                  <a16:creationId xmlns:a16="http://schemas.microsoft.com/office/drawing/2014/main" id="{091E73C8-73EE-26F1-661D-B0C094C58036}"/>
                </a:ext>
              </a:extLst>
            </p:cNvPr>
            <p:cNvSpPr/>
            <p:nvPr/>
          </p:nvSpPr>
          <p:spPr bwMode="auto">
            <a:xfrm>
              <a:off x="2753791" y="1991642"/>
              <a:ext cx="470877" cy="784795"/>
            </a:xfrm>
            <a:prstGeom prst="downArrow">
              <a:avLst>
                <a:gd name="adj1" fmla="val 100000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ja-JP" sz="1600" dirty="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  <a:t>Coal</a:t>
              </a:r>
              <a:endParaRPr lang="ja-JP" altLang="en-US" sz="1600" dirty="0">
                <a:ln w="17780" cmpd="sng">
                  <a:noFill/>
                  <a:prstDash val="solid"/>
                  <a:miter lim="800000"/>
                </a:ln>
                <a:solidFill>
                  <a:srgbClr val="272B7B"/>
                </a:solidFill>
                <a:latin typeface="+mj-lt"/>
                <a:ea typeface="Meiryo UI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フローチャート: 処理 15">
              <a:extLst>
                <a:ext uri="{FF2B5EF4-FFF2-40B4-BE49-F238E27FC236}">
                  <a16:creationId xmlns:a16="http://schemas.microsoft.com/office/drawing/2014/main" id="{393EB2B3-80F2-5CAB-2646-C22B6C732CB4}"/>
                </a:ext>
              </a:extLst>
            </p:cNvPr>
            <p:cNvSpPr/>
            <p:nvPr/>
          </p:nvSpPr>
          <p:spPr>
            <a:xfrm>
              <a:off x="2606523" y="3064686"/>
              <a:ext cx="764528" cy="248357"/>
            </a:xfrm>
            <a:prstGeom prst="flowChartProcess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>
                  <a:solidFill>
                    <a:srgbClr val="004EA2"/>
                  </a:solidFill>
                  <a:latin typeface="+mj-lt"/>
                  <a:cs typeface="Arial" panose="020B0604020202020204" pitchFamily="34" charset="0"/>
                </a:rPr>
                <a:t>Feeder</a:t>
              </a:r>
              <a:endParaRPr lang="ja-JP" altLang="en-US" sz="1400">
                <a:solidFill>
                  <a:srgbClr val="004EA2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B5AACABE-A0D2-3065-32C0-F34C31732066}"/>
                </a:ext>
              </a:extLst>
            </p:cNvPr>
            <p:cNvCxnSpPr>
              <a:endCxn id="15" idx="0"/>
            </p:cNvCxnSpPr>
            <p:nvPr/>
          </p:nvCxnSpPr>
          <p:spPr>
            <a:xfrm>
              <a:off x="2989229" y="1867463"/>
              <a:ext cx="1" cy="12417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28CA600-D0D4-622B-C3E2-C33478E121FA}"/>
                </a:ext>
              </a:extLst>
            </p:cNvPr>
            <p:cNvCxnSpPr/>
            <p:nvPr/>
          </p:nvCxnSpPr>
          <p:spPr>
            <a:xfrm flipH="1">
              <a:off x="2988345" y="2756496"/>
              <a:ext cx="443" cy="3104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6B51CD1-55FC-38D1-7E3A-77A801CBFB50}"/>
                </a:ext>
              </a:extLst>
            </p:cNvPr>
            <p:cNvSpPr/>
            <p:nvPr/>
          </p:nvSpPr>
          <p:spPr>
            <a:xfrm>
              <a:off x="2893386" y="3722748"/>
              <a:ext cx="206964" cy="106049"/>
            </a:xfrm>
            <a:prstGeom prst="rect">
              <a:avLst/>
            </a:prstGeom>
            <a:noFill/>
            <a:ln w="38100" cap="rnd">
              <a:solidFill>
                <a:srgbClr val="0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sp>
          <p:nvSpPr>
            <p:cNvPr id="20" name="フリーフォーム 36">
              <a:extLst>
                <a:ext uri="{FF2B5EF4-FFF2-40B4-BE49-F238E27FC236}">
                  <a16:creationId xmlns:a16="http://schemas.microsoft.com/office/drawing/2014/main" id="{05A0CD14-8A43-DFCA-CEB5-E22C422FC464}"/>
                </a:ext>
              </a:extLst>
            </p:cNvPr>
            <p:cNvSpPr/>
            <p:nvPr/>
          </p:nvSpPr>
          <p:spPr>
            <a:xfrm>
              <a:off x="2712398" y="3837023"/>
              <a:ext cx="572320" cy="910642"/>
            </a:xfrm>
            <a:custGeom>
              <a:avLst/>
              <a:gdLst>
                <a:gd name="connsiteX0" fmla="*/ 78602 w 497811"/>
                <a:gd name="connsiteY0" fmla="*/ 0 h 618333"/>
                <a:gd name="connsiteX1" fmla="*/ 78602 w 497811"/>
                <a:gd name="connsiteY1" fmla="*/ 144103 h 618333"/>
                <a:gd name="connsiteX2" fmla="*/ 0 w 497811"/>
                <a:gd name="connsiteY2" fmla="*/ 272486 h 618333"/>
                <a:gd name="connsiteX3" fmla="*/ 0 w 497811"/>
                <a:gd name="connsiteY3" fmla="*/ 403488 h 618333"/>
                <a:gd name="connsiteX4" fmla="*/ 89082 w 497811"/>
                <a:gd name="connsiteY4" fmla="*/ 513531 h 618333"/>
                <a:gd name="connsiteX5" fmla="*/ 89082 w 497811"/>
                <a:gd name="connsiteY5" fmla="*/ 618333 h 618333"/>
                <a:gd name="connsiteX6" fmla="*/ 419209 w 497811"/>
                <a:gd name="connsiteY6" fmla="*/ 618333 h 618333"/>
                <a:gd name="connsiteX7" fmla="*/ 419209 w 497811"/>
                <a:gd name="connsiteY7" fmla="*/ 516151 h 618333"/>
                <a:gd name="connsiteX8" fmla="*/ 497811 w 497811"/>
                <a:gd name="connsiteY8" fmla="*/ 403488 h 618333"/>
                <a:gd name="connsiteX9" fmla="*/ 497811 w 497811"/>
                <a:gd name="connsiteY9" fmla="*/ 275106 h 618333"/>
                <a:gd name="connsiteX10" fmla="*/ 421829 w 497811"/>
                <a:gd name="connsiteY10" fmla="*/ 162443 h 618333"/>
                <a:gd name="connsiteX11" fmla="*/ 421829 w 497811"/>
                <a:gd name="connsiteY11" fmla="*/ 0 h 618333"/>
                <a:gd name="connsiteX12" fmla="*/ 78602 w 497811"/>
                <a:gd name="connsiteY12" fmla="*/ 0 h 6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811" h="618333">
                  <a:moveTo>
                    <a:pt x="78602" y="0"/>
                  </a:moveTo>
                  <a:lnTo>
                    <a:pt x="78602" y="144103"/>
                  </a:lnTo>
                  <a:lnTo>
                    <a:pt x="0" y="272486"/>
                  </a:lnTo>
                  <a:lnTo>
                    <a:pt x="0" y="403488"/>
                  </a:lnTo>
                  <a:lnTo>
                    <a:pt x="89082" y="513531"/>
                  </a:lnTo>
                  <a:lnTo>
                    <a:pt x="89082" y="618333"/>
                  </a:lnTo>
                  <a:lnTo>
                    <a:pt x="419209" y="618333"/>
                  </a:lnTo>
                  <a:lnTo>
                    <a:pt x="419209" y="516151"/>
                  </a:lnTo>
                  <a:lnTo>
                    <a:pt x="497811" y="403488"/>
                  </a:lnTo>
                  <a:lnTo>
                    <a:pt x="497811" y="275106"/>
                  </a:lnTo>
                  <a:lnTo>
                    <a:pt x="421829" y="162443"/>
                  </a:lnTo>
                  <a:lnTo>
                    <a:pt x="421829" y="0"/>
                  </a:lnTo>
                  <a:lnTo>
                    <a:pt x="78602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3E2BDBD-BD7F-79A0-E879-4D284E680183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2992381" y="3318259"/>
              <a:ext cx="4487" cy="4044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カギ線コネクタ 40">
              <a:extLst>
                <a:ext uri="{FF2B5EF4-FFF2-40B4-BE49-F238E27FC236}">
                  <a16:creationId xmlns:a16="http://schemas.microsoft.com/office/drawing/2014/main" id="{0EAC976E-4C0D-2339-9444-59C36A651A20}"/>
                </a:ext>
              </a:extLst>
            </p:cNvPr>
            <p:cNvCxnSpPr/>
            <p:nvPr/>
          </p:nvCxnSpPr>
          <p:spPr>
            <a:xfrm flipV="1">
              <a:off x="3197363" y="3688746"/>
              <a:ext cx="467070" cy="124180"/>
            </a:xfrm>
            <a:prstGeom prst="bentConnector3">
              <a:avLst>
                <a:gd name="adj1" fmla="val -3723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76">
              <a:extLst>
                <a:ext uri="{FF2B5EF4-FFF2-40B4-BE49-F238E27FC236}">
                  <a16:creationId xmlns:a16="http://schemas.microsoft.com/office/drawing/2014/main" id="{94325202-4A24-F663-7CF0-23A5F6215B37}"/>
                </a:ext>
              </a:extLst>
            </p:cNvPr>
            <p:cNvSpPr/>
            <p:nvPr/>
          </p:nvSpPr>
          <p:spPr>
            <a:xfrm>
              <a:off x="3684446" y="1991642"/>
              <a:ext cx="849236" cy="2729940"/>
            </a:xfrm>
            <a:custGeom>
              <a:avLst/>
              <a:gdLst/>
              <a:ahLst/>
              <a:cxnLst/>
              <a:rect l="l" t="t" r="r" b="b"/>
              <a:pathLst>
                <a:path w="558656" h="2374536">
                  <a:moveTo>
                    <a:pt x="0" y="0"/>
                  </a:moveTo>
                  <a:lnTo>
                    <a:pt x="558655" y="0"/>
                  </a:lnTo>
                  <a:lnTo>
                    <a:pt x="558655" y="423255"/>
                  </a:lnTo>
                  <a:lnTo>
                    <a:pt x="360040" y="558566"/>
                  </a:lnTo>
                  <a:lnTo>
                    <a:pt x="558655" y="693878"/>
                  </a:lnTo>
                  <a:lnTo>
                    <a:pt x="558655" y="2014496"/>
                  </a:lnTo>
                  <a:lnTo>
                    <a:pt x="558656" y="2014496"/>
                  </a:lnTo>
                  <a:lnTo>
                    <a:pt x="558655" y="2014498"/>
                  </a:lnTo>
                  <a:lnTo>
                    <a:pt x="558655" y="2016224"/>
                  </a:lnTo>
                  <a:lnTo>
                    <a:pt x="557316" y="2016224"/>
                  </a:lnTo>
                  <a:lnTo>
                    <a:pt x="279328" y="2374536"/>
                  </a:lnTo>
                  <a:lnTo>
                    <a:pt x="134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 cap="rnd">
              <a:solidFill>
                <a:srgbClr val="0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70EB3B5A-F2AF-0D71-5142-4EA5B8A5FA69}"/>
                </a:ext>
              </a:extLst>
            </p:cNvPr>
            <p:cNvCxnSpPr/>
            <p:nvPr/>
          </p:nvCxnSpPr>
          <p:spPr>
            <a:xfrm flipH="1">
              <a:off x="3498861" y="1784677"/>
              <a:ext cx="8692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501AD30-6462-9D22-80D8-55A9485EA7B9}"/>
                </a:ext>
              </a:extLst>
            </p:cNvPr>
            <p:cNvCxnSpPr/>
            <p:nvPr/>
          </p:nvCxnSpPr>
          <p:spPr>
            <a:xfrm flipV="1">
              <a:off x="3498861" y="1784677"/>
              <a:ext cx="0" cy="1697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下矢印 85">
              <a:extLst>
                <a:ext uri="{FF2B5EF4-FFF2-40B4-BE49-F238E27FC236}">
                  <a16:creationId xmlns:a16="http://schemas.microsoft.com/office/drawing/2014/main" id="{8C47ECAD-CAF8-B10C-F9A2-FA07280F4DA8}"/>
                </a:ext>
              </a:extLst>
            </p:cNvPr>
            <p:cNvSpPr/>
            <p:nvPr/>
          </p:nvSpPr>
          <p:spPr bwMode="auto">
            <a:xfrm>
              <a:off x="790192" y="1780474"/>
              <a:ext cx="470877" cy="784795"/>
            </a:xfrm>
            <a:prstGeom prst="downArrow">
              <a:avLst>
                <a:gd name="adj1" fmla="val 100000"/>
                <a:gd name="adj2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ja-JP" sz="140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  <a:t>Bio</a:t>
              </a:r>
              <a:br>
                <a:rPr lang="en-US" altLang="ja-JP" sz="140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</a:br>
              <a:r>
                <a:rPr lang="en-US" altLang="ja-JP" sz="140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  <a:t>mass</a:t>
              </a:r>
              <a:endParaRPr lang="ja-JP" altLang="en-US" sz="1400">
                <a:ln w="17780" cmpd="sng">
                  <a:noFill/>
                  <a:prstDash val="solid"/>
                  <a:miter lim="800000"/>
                </a:ln>
                <a:solidFill>
                  <a:srgbClr val="272B7B"/>
                </a:solidFill>
                <a:latin typeface="+mj-lt"/>
                <a:ea typeface="Meiryo UI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フローチャート: 処理 26">
              <a:extLst>
                <a:ext uri="{FF2B5EF4-FFF2-40B4-BE49-F238E27FC236}">
                  <a16:creationId xmlns:a16="http://schemas.microsoft.com/office/drawing/2014/main" id="{59F3F0D3-F77F-206E-C109-A352086E8F75}"/>
                </a:ext>
              </a:extLst>
            </p:cNvPr>
            <p:cNvSpPr/>
            <p:nvPr/>
          </p:nvSpPr>
          <p:spPr>
            <a:xfrm>
              <a:off x="653739" y="2782075"/>
              <a:ext cx="764528" cy="248357"/>
            </a:xfrm>
            <a:prstGeom prst="flowChartProcess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>
                  <a:solidFill>
                    <a:srgbClr val="004EA2"/>
                  </a:solidFill>
                  <a:latin typeface="+mj-lt"/>
                  <a:cs typeface="Arial" panose="020B0604020202020204" pitchFamily="34" charset="0"/>
                </a:rPr>
                <a:t>Feeder</a:t>
              </a:r>
              <a:endParaRPr lang="ja-JP" altLang="en-US" sz="1400">
                <a:solidFill>
                  <a:srgbClr val="004EA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円/楕円 88">
              <a:extLst>
                <a:ext uri="{FF2B5EF4-FFF2-40B4-BE49-F238E27FC236}">
                  <a16:creationId xmlns:a16="http://schemas.microsoft.com/office/drawing/2014/main" id="{FB52C71C-926A-D7B7-5CB8-065045E8EC26}"/>
                </a:ext>
              </a:extLst>
            </p:cNvPr>
            <p:cNvSpPr/>
            <p:nvPr/>
          </p:nvSpPr>
          <p:spPr>
            <a:xfrm>
              <a:off x="925877" y="2571896"/>
              <a:ext cx="199504" cy="199504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C9945FC-5FD7-A344-831F-B58CB7CBF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996" y="3313043"/>
              <a:ext cx="9257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0CBBFAF5-361E-036B-ADBD-B73D69B5A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996" y="3301697"/>
              <a:ext cx="0" cy="1443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C7494771-43D1-D220-F251-49DED1FAA507}"/>
                </a:ext>
              </a:extLst>
            </p:cNvPr>
            <p:cNvCxnSpPr/>
            <p:nvPr/>
          </p:nvCxnSpPr>
          <p:spPr>
            <a:xfrm flipH="1">
              <a:off x="2524916" y="4745372"/>
              <a:ext cx="18041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B101483D-6295-7EB1-7C5A-FB3469A9D3E7}"/>
                </a:ext>
              </a:extLst>
            </p:cNvPr>
            <p:cNvCxnSpPr/>
            <p:nvPr/>
          </p:nvCxnSpPr>
          <p:spPr>
            <a:xfrm flipV="1">
              <a:off x="3498861" y="3895694"/>
              <a:ext cx="0" cy="849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D20CB5E-B545-8473-0151-DF63D1369702}"/>
                </a:ext>
              </a:extLst>
            </p:cNvPr>
            <p:cNvCxnSpPr>
              <a:stCxn id="28" idx="1"/>
              <a:endCxn id="28" idx="5"/>
            </p:cNvCxnSpPr>
            <p:nvPr/>
          </p:nvCxnSpPr>
          <p:spPr>
            <a:xfrm>
              <a:off x="955095" y="2601113"/>
              <a:ext cx="141070" cy="141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682E64D-15A2-AA1E-A1E8-C2D7632E1969}"/>
                </a:ext>
              </a:extLst>
            </p:cNvPr>
            <p:cNvCxnSpPr>
              <a:stCxn id="28" idx="7"/>
              <a:endCxn id="28" idx="3"/>
            </p:cNvCxnSpPr>
            <p:nvPr/>
          </p:nvCxnSpPr>
          <p:spPr>
            <a:xfrm flipH="1">
              <a:off x="955095" y="2601113"/>
              <a:ext cx="141070" cy="141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A7C20A8-D2A9-CE14-5D17-E69EEF3F7BE1}"/>
                </a:ext>
              </a:extLst>
            </p:cNvPr>
            <p:cNvSpPr txBox="1"/>
            <p:nvPr/>
          </p:nvSpPr>
          <p:spPr>
            <a:xfrm>
              <a:off x="3811461" y="3011799"/>
              <a:ext cx="709322" cy="409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Boiler</a:t>
              </a:r>
              <a:endParaRPr lang="ja-JP" altLang="en-US" sz="1600" dirty="0">
                <a:solidFill>
                  <a:srgbClr val="000000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907B471-5B5E-2ABF-6694-CEB99A8736A0}"/>
                </a:ext>
              </a:extLst>
            </p:cNvPr>
            <p:cNvSpPr txBox="1"/>
            <p:nvPr/>
          </p:nvSpPr>
          <p:spPr>
            <a:xfrm>
              <a:off x="2463850" y="4819672"/>
              <a:ext cx="1098389" cy="70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Coal </a:t>
              </a:r>
            </a:p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err="1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Pulverizer</a:t>
              </a:r>
              <a:endParaRPr lang="ja-JP" altLang="en-US" sz="1600" dirty="0">
                <a:solidFill>
                  <a:srgbClr val="000000"/>
                </a:solidFill>
                <a:latin typeface="+mj-lt"/>
                <a:ea typeface="ＭＳ Ｐゴシック" charset="-128"/>
              </a:endParaRP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3A51F8E4-08B6-984D-F59E-653C40438492}"/>
                </a:ext>
              </a:extLst>
            </p:cNvPr>
            <p:cNvCxnSpPr/>
            <p:nvPr/>
          </p:nvCxnSpPr>
          <p:spPr>
            <a:xfrm flipV="1">
              <a:off x="1718413" y="1972532"/>
              <a:ext cx="541967" cy="6840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B2E833C-25C2-035A-A9E2-1C7A98ACCC4F}"/>
              </a:ext>
            </a:extLst>
          </p:cNvPr>
          <p:cNvSpPr txBox="1"/>
          <p:nvPr/>
        </p:nvSpPr>
        <p:spPr>
          <a:xfrm>
            <a:off x="1200741" y="1440127"/>
            <a:ext cx="518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u="sng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US" altLang="ja-JP" sz="1800" b="1" u="sng" dirty="0">
                <a:solidFill>
                  <a:srgbClr val="00000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Mix-pulverizing system with coal </a:t>
            </a:r>
            <a:r>
              <a:rPr lang="en-US" altLang="ja-JP" sz="1800" b="1" u="sng" dirty="0" err="1">
                <a:solidFill>
                  <a:srgbClr val="00000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pulverizer</a:t>
            </a:r>
            <a:endParaRPr lang="en-US" altLang="ja-JP" sz="1800" b="1" u="sng" dirty="0">
              <a:solidFill>
                <a:srgbClr val="000000"/>
              </a:solidFill>
              <a:latin typeface="+mj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59AB78C-D327-9F7A-FD82-8C7BDA789BF1}"/>
              </a:ext>
            </a:extLst>
          </p:cNvPr>
          <p:cNvSpPr/>
          <p:nvPr/>
        </p:nvSpPr>
        <p:spPr>
          <a:xfrm>
            <a:off x="1451319" y="5275616"/>
            <a:ext cx="44752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◆</a:t>
            </a:r>
            <a:r>
              <a:rPr lang="ja-JP" alt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Current system</a:t>
            </a:r>
            <a:endParaRPr lang="en-US" altLang="ja-JP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57188" indent="-257188" fontAlgn="ctr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Co-firing rate : </a:t>
            </a:r>
            <a:b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Max. </a:t>
            </a:r>
            <a:r>
              <a:rPr lang="en-US" altLang="ja-JP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 few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% (in calorific value)</a:t>
            </a:r>
          </a:p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  (Depends on </a:t>
            </a:r>
            <a:r>
              <a:rPr lang="en-US" altLang="ja-JP" sz="18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pulverizer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capacity )</a:t>
            </a:r>
            <a:endParaRPr lang="en-US" altLang="ja-JP" sz="1800" dirty="0">
              <a:solidFill>
                <a:srgbClr val="000000"/>
              </a:solidFill>
              <a:latin typeface="+mj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CFC51F1-72B2-18C4-796D-BFCF8901D1F5}"/>
              </a:ext>
            </a:extLst>
          </p:cNvPr>
          <p:cNvSpPr txBox="1"/>
          <p:nvPr/>
        </p:nvSpPr>
        <p:spPr>
          <a:xfrm>
            <a:off x="6789944" y="1305767"/>
            <a:ext cx="544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u="sng" dirty="0">
                <a:solidFill>
                  <a:srgbClr val="00000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Dedicated use pulverizing system     for biomass (in particular wood pellet) </a:t>
            </a:r>
            <a:endParaRPr lang="en-US" altLang="ja-JP" sz="1800" b="1" u="sng" dirty="0">
              <a:solidFill>
                <a:srgbClr val="000000"/>
              </a:solidFill>
              <a:latin typeface="+mj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CC98BBB-2027-FD64-5274-E2E55DCEEB16}"/>
              </a:ext>
            </a:extLst>
          </p:cNvPr>
          <p:cNvSpPr/>
          <p:nvPr/>
        </p:nvSpPr>
        <p:spPr>
          <a:xfrm>
            <a:off x="7194140" y="5283479"/>
            <a:ext cx="46947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◆</a:t>
            </a:r>
            <a:r>
              <a:rPr lang="ja-JP" alt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Developed system</a:t>
            </a:r>
            <a:endParaRPr lang="en-US" altLang="ja-JP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57188" indent="-257188" fontAlgn="ctr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Co-firing rate : </a:t>
            </a:r>
            <a:b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more than 15% 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(in calorific value)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1EFA5AA-063C-FADB-C066-A94A384E5CE9}"/>
              </a:ext>
            </a:extLst>
          </p:cNvPr>
          <p:cNvGrpSpPr/>
          <p:nvPr/>
        </p:nvGrpSpPr>
        <p:grpSpPr>
          <a:xfrm>
            <a:off x="7118131" y="2066403"/>
            <a:ext cx="4168436" cy="3142043"/>
            <a:chOff x="5209483" y="1759319"/>
            <a:chExt cx="4180675" cy="3804406"/>
          </a:xfrm>
        </p:grpSpPr>
        <p:sp>
          <p:nvSpPr>
            <p:cNvPr id="43" name="正方形/長方形 220">
              <a:extLst>
                <a:ext uri="{FF2B5EF4-FFF2-40B4-BE49-F238E27FC236}">
                  <a16:creationId xmlns:a16="http://schemas.microsoft.com/office/drawing/2014/main" id="{4759FC6C-5C2A-8AE7-DB64-2EF8FD310172}"/>
                </a:ext>
              </a:extLst>
            </p:cNvPr>
            <p:cNvSpPr/>
            <p:nvPr/>
          </p:nvSpPr>
          <p:spPr>
            <a:xfrm>
              <a:off x="5302397" y="1770816"/>
              <a:ext cx="3218512" cy="3048856"/>
            </a:xfrm>
            <a:custGeom>
              <a:avLst/>
              <a:gdLst/>
              <a:ahLst/>
              <a:cxnLst/>
              <a:rect l="l" t="t" r="r" b="b"/>
              <a:pathLst>
                <a:path w="3218512" h="3048856">
                  <a:moveTo>
                    <a:pt x="0" y="0"/>
                  </a:moveTo>
                  <a:lnTo>
                    <a:pt x="1116124" y="0"/>
                  </a:lnTo>
                  <a:lnTo>
                    <a:pt x="1116124" y="1637203"/>
                  </a:lnTo>
                  <a:lnTo>
                    <a:pt x="3218512" y="1637203"/>
                  </a:lnTo>
                  <a:lnTo>
                    <a:pt x="3218512" y="1860724"/>
                  </a:lnTo>
                  <a:lnTo>
                    <a:pt x="1116124" y="1860724"/>
                  </a:lnTo>
                  <a:lnTo>
                    <a:pt x="1116124" y="3048856"/>
                  </a:lnTo>
                  <a:lnTo>
                    <a:pt x="0" y="304885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 cap="rnd">
              <a:solidFill>
                <a:srgbClr val="FFC000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62ECCD79-4696-5F01-CD96-875913FE0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2026" y="1831251"/>
              <a:ext cx="719647" cy="2429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3B517525-7187-E902-1B8D-646B4AB3C4D4}"/>
                </a:ext>
              </a:extLst>
            </p:cNvPr>
            <p:cNvCxnSpPr/>
            <p:nvPr/>
          </p:nvCxnSpPr>
          <p:spPr>
            <a:xfrm flipV="1">
              <a:off x="7555704" y="1831249"/>
              <a:ext cx="42709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8D9566C-AB13-E158-F909-8C0113965110}"/>
                </a:ext>
              </a:extLst>
            </p:cNvPr>
            <p:cNvCxnSpPr/>
            <p:nvPr/>
          </p:nvCxnSpPr>
          <p:spPr>
            <a:xfrm>
              <a:off x="5893850" y="3296445"/>
              <a:ext cx="0" cy="4203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下矢印 168">
              <a:extLst>
                <a:ext uri="{FF2B5EF4-FFF2-40B4-BE49-F238E27FC236}">
                  <a16:creationId xmlns:a16="http://schemas.microsoft.com/office/drawing/2014/main" id="{7B082DDB-008C-A77E-5023-1A9AEAB0DF47}"/>
                </a:ext>
              </a:extLst>
            </p:cNvPr>
            <p:cNvSpPr/>
            <p:nvPr/>
          </p:nvSpPr>
          <p:spPr bwMode="auto">
            <a:xfrm>
              <a:off x="7610267" y="1977782"/>
              <a:ext cx="470877" cy="784795"/>
            </a:xfrm>
            <a:prstGeom prst="downArrow">
              <a:avLst>
                <a:gd name="adj1" fmla="val 100000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ja-JP" sz="1400" dirty="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  <a:t>Coal</a:t>
              </a:r>
              <a:endParaRPr lang="ja-JP" altLang="en-US" sz="1400" dirty="0">
                <a:ln w="17780" cmpd="sng">
                  <a:noFill/>
                  <a:prstDash val="solid"/>
                  <a:miter lim="800000"/>
                </a:ln>
                <a:solidFill>
                  <a:srgbClr val="272B7B"/>
                </a:solidFill>
                <a:latin typeface="+mj-lt"/>
                <a:ea typeface="Meiryo UI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8" name="フローチャート: 処理 47">
              <a:extLst>
                <a:ext uri="{FF2B5EF4-FFF2-40B4-BE49-F238E27FC236}">
                  <a16:creationId xmlns:a16="http://schemas.microsoft.com/office/drawing/2014/main" id="{A043B58A-A062-A6B6-5ADC-7E847ECF7BD9}"/>
                </a:ext>
              </a:extLst>
            </p:cNvPr>
            <p:cNvSpPr/>
            <p:nvPr/>
          </p:nvSpPr>
          <p:spPr>
            <a:xfrm>
              <a:off x="7462999" y="3050826"/>
              <a:ext cx="764528" cy="248357"/>
            </a:xfrm>
            <a:prstGeom prst="flowChartProcess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rgbClr val="004EA2"/>
                  </a:solidFill>
                  <a:latin typeface="+mj-lt"/>
                  <a:cs typeface="Arial" panose="020B0604020202020204" pitchFamily="34" charset="0"/>
                </a:rPr>
                <a:t>Feeder</a:t>
              </a:r>
              <a:endParaRPr lang="ja-JP" altLang="en-US" sz="1400" dirty="0">
                <a:solidFill>
                  <a:srgbClr val="004EA2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48029CC1-C738-A435-6205-A04C57057823}"/>
                </a:ext>
              </a:extLst>
            </p:cNvPr>
            <p:cNvCxnSpPr>
              <a:endCxn id="47" idx="0"/>
            </p:cNvCxnSpPr>
            <p:nvPr/>
          </p:nvCxnSpPr>
          <p:spPr>
            <a:xfrm>
              <a:off x="7845705" y="1853603"/>
              <a:ext cx="1" cy="12417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95053E96-3F49-8760-9C97-4C73F4275044}"/>
                </a:ext>
              </a:extLst>
            </p:cNvPr>
            <p:cNvCxnSpPr/>
            <p:nvPr/>
          </p:nvCxnSpPr>
          <p:spPr>
            <a:xfrm flipH="1">
              <a:off x="7844821" y="2742636"/>
              <a:ext cx="443" cy="3104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6025FE52-18D3-0DE7-7B70-7EBC92F1FCCE}"/>
                </a:ext>
              </a:extLst>
            </p:cNvPr>
            <p:cNvSpPr/>
            <p:nvPr/>
          </p:nvSpPr>
          <p:spPr>
            <a:xfrm>
              <a:off x="7749862" y="3708888"/>
              <a:ext cx="206964" cy="106049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sp>
          <p:nvSpPr>
            <p:cNvPr id="52" name="フリーフォーム 173">
              <a:extLst>
                <a:ext uri="{FF2B5EF4-FFF2-40B4-BE49-F238E27FC236}">
                  <a16:creationId xmlns:a16="http://schemas.microsoft.com/office/drawing/2014/main" id="{EAC9674A-0F0B-AEF2-7A39-89D3F0B94577}"/>
                </a:ext>
              </a:extLst>
            </p:cNvPr>
            <p:cNvSpPr/>
            <p:nvPr/>
          </p:nvSpPr>
          <p:spPr>
            <a:xfrm>
              <a:off x="7568874" y="3823163"/>
              <a:ext cx="572320" cy="910642"/>
            </a:xfrm>
            <a:custGeom>
              <a:avLst/>
              <a:gdLst>
                <a:gd name="connsiteX0" fmla="*/ 78602 w 497811"/>
                <a:gd name="connsiteY0" fmla="*/ 0 h 618333"/>
                <a:gd name="connsiteX1" fmla="*/ 78602 w 497811"/>
                <a:gd name="connsiteY1" fmla="*/ 144103 h 618333"/>
                <a:gd name="connsiteX2" fmla="*/ 0 w 497811"/>
                <a:gd name="connsiteY2" fmla="*/ 272486 h 618333"/>
                <a:gd name="connsiteX3" fmla="*/ 0 w 497811"/>
                <a:gd name="connsiteY3" fmla="*/ 403488 h 618333"/>
                <a:gd name="connsiteX4" fmla="*/ 89082 w 497811"/>
                <a:gd name="connsiteY4" fmla="*/ 513531 h 618333"/>
                <a:gd name="connsiteX5" fmla="*/ 89082 w 497811"/>
                <a:gd name="connsiteY5" fmla="*/ 618333 h 618333"/>
                <a:gd name="connsiteX6" fmla="*/ 419209 w 497811"/>
                <a:gd name="connsiteY6" fmla="*/ 618333 h 618333"/>
                <a:gd name="connsiteX7" fmla="*/ 419209 w 497811"/>
                <a:gd name="connsiteY7" fmla="*/ 516151 h 618333"/>
                <a:gd name="connsiteX8" fmla="*/ 497811 w 497811"/>
                <a:gd name="connsiteY8" fmla="*/ 403488 h 618333"/>
                <a:gd name="connsiteX9" fmla="*/ 497811 w 497811"/>
                <a:gd name="connsiteY9" fmla="*/ 275106 h 618333"/>
                <a:gd name="connsiteX10" fmla="*/ 421829 w 497811"/>
                <a:gd name="connsiteY10" fmla="*/ 162443 h 618333"/>
                <a:gd name="connsiteX11" fmla="*/ 421829 w 497811"/>
                <a:gd name="connsiteY11" fmla="*/ 0 h 618333"/>
                <a:gd name="connsiteX12" fmla="*/ 78602 w 497811"/>
                <a:gd name="connsiteY12" fmla="*/ 0 h 6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811" h="618333">
                  <a:moveTo>
                    <a:pt x="78602" y="0"/>
                  </a:moveTo>
                  <a:lnTo>
                    <a:pt x="78602" y="144103"/>
                  </a:lnTo>
                  <a:lnTo>
                    <a:pt x="0" y="272486"/>
                  </a:lnTo>
                  <a:lnTo>
                    <a:pt x="0" y="403488"/>
                  </a:lnTo>
                  <a:lnTo>
                    <a:pt x="89082" y="513531"/>
                  </a:lnTo>
                  <a:lnTo>
                    <a:pt x="89082" y="618333"/>
                  </a:lnTo>
                  <a:lnTo>
                    <a:pt x="419209" y="618333"/>
                  </a:lnTo>
                  <a:lnTo>
                    <a:pt x="419209" y="516151"/>
                  </a:lnTo>
                  <a:lnTo>
                    <a:pt x="497811" y="403488"/>
                  </a:lnTo>
                  <a:lnTo>
                    <a:pt x="497811" y="275106"/>
                  </a:lnTo>
                  <a:lnTo>
                    <a:pt x="421829" y="162443"/>
                  </a:lnTo>
                  <a:lnTo>
                    <a:pt x="421829" y="0"/>
                  </a:lnTo>
                  <a:lnTo>
                    <a:pt x="78602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68A92108-9085-075E-41B7-21E5FD6E75FD}"/>
                </a:ext>
              </a:extLst>
            </p:cNvPr>
            <p:cNvCxnSpPr>
              <a:endCxn id="51" idx="0"/>
            </p:cNvCxnSpPr>
            <p:nvPr/>
          </p:nvCxnSpPr>
          <p:spPr>
            <a:xfrm>
              <a:off x="7848857" y="3304399"/>
              <a:ext cx="4487" cy="404488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カギ線コネクタ 175">
              <a:extLst>
                <a:ext uri="{FF2B5EF4-FFF2-40B4-BE49-F238E27FC236}">
                  <a16:creationId xmlns:a16="http://schemas.microsoft.com/office/drawing/2014/main" id="{EA3C194F-1E6E-F367-1566-43B10198A670}"/>
                </a:ext>
              </a:extLst>
            </p:cNvPr>
            <p:cNvCxnSpPr/>
            <p:nvPr/>
          </p:nvCxnSpPr>
          <p:spPr>
            <a:xfrm flipV="1">
              <a:off x="8053839" y="3674886"/>
              <a:ext cx="467070" cy="124180"/>
            </a:xfrm>
            <a:prstGeom prst="bentConnector3">
              <a:avLst>
                <a:gd name="adj1" fmla="val -3723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76">
              <a:extLst>
                <a:ext uri="{FF2B5EF4-FFF2-40B4-BE49-F238E27FC236}">
                  <a16:creationId xmlns:a16="http://schemas.microsoft.com/office/drawing/2014/main" id="{C78FAA35-7377-01B3-9EE1-9019B763A106}"/>
                </a:ext>
              </a:extLst>
            </p:cNvPr>
            <p:cNvSpPr/>
            <p:nvPr/>
          </p:nvSpPr>
          <p:spPr>
            <a:xfrm>
              <a:off x="8540922" y="1977782"/>
              <a:ext cx="849236" cy="2729940"/>
            </a:xfrm>
            <a:custGeom>
              <a:avLst/>
              <a:gdLst/>
              <a:ahLst/>
              <a:cxnLst/>
              <a:rect l="l" t="t" r="r" b="b"/>
              <a:pathLst>
                <a:path w="558656" h="2374536">
                  <a:moveTo>
                    <a:pt x="0" y="0"/>
                  </a:moveTo>
                  <a:lnTo>
                    <a:pt x="558655" y="0"/>
                  </a:lnTo>
                  <a:lnTo>
                    <a:pt x="558655" y="423255"/>
                  </a:lnTo>
                  <a:lnTo>
                    <a:pt x="360040" y="558566"/>
                  </a:lnTo>
                  <a:lnTo>
                    <a:pt x="558655" y="693878"/>
                  </a:lnTo>
                  <a:lnTo>
                    <a:pt x="558655" y="2014496"/>
                  </a:lnTo>
                  <a:lnTo>
                    <a:pt x="558656" y="2014496"/>
                  </a:lnTo>
                  <a:lnTo>
                    <a:pt x="558655" y="2014498"/>
                  </a:lnTo>
                  <a:lnTo>
                    <a:pt x="558655" y="2016224"/>
                  </a:lnTo>
                  <a:lnTo>
                    <a:pt x="557316" y="2016224"/>
                  </a:lnTo>
                  <a:lnTo>
                    <a:pt x="279328" y="2374536"/>
                  </a:lnTo>
                  <a:lnTo>
                    <a:pt x="134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 cap="rnd">
              <a:solidFill>
                <a:srgbClr val="00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A7735910-DA15-C433-6E98-679699C449EF}"/>
                </a:ext>
              </a:extLst>
            </p:cNvPr>
            <p:cNvCxnSpPr/>
            <p:nvPr/>
          </p:nvCxnSpPr>
          <p:spPr>
            <a:xfrm flipH="1">
              <a:off x="8355337" y="1770817"/>
              <a:ext cx="8692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1ED736C9-F2A4-6E5D-F185-23ED4854CCB9}"/>
                </a:ext>
              </a:extLst>
            </p:cNvPr>
            <p:cNvCxnSpPr/>
            <p:nvPr/>
          </p:nvCxnSpPr>
          <p:spPr>
            <a:xfrm flipV="1">
              <a:off x="8355337" y="1770817"/>
              <a:ext cx="0" cy="1697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下矢印 179">
              <a:extLst>
                <a:ext uri="{FF2B5EF4-FFF2-40B4-BE49-F238E27FC236}">
                  <a16:creationId xmlns:a16="http://schemas.microsoft.com/office/drawing/2014/main" id="{65DD3647-0A4C-FFE5-6ECC-E58A5BBB6049}"/>
                </a:ext>
              </a:extLst>
            </p:cNvPr>
            <p:cNvSpPr/>
            <p:nvPr/>
          </p:nvSpPr>
          <p:spPr bwMode="auto">
            <a:xfrm>
              <a:off x="5667993" y="2034610"/>
              <a:ext cx="470876" cy="784795"/>
            </a:xfrm>
            <a:prstGeom prst="downArrow">
              <a:avLst>
                <a:gd name="adj1" fmla="val 100000"/>
                <a:gd name="adj2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ja-JP" sz="1400" dirty="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  <a:t>Bio</a:t>
              </a:r>
              <a:br>
                <a:rPr lang="en-US" altLang="ja-JP" sz="1400" dirty="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</a:br>
              <a:r>
                <a:rPr lang="en-US" altLang="ja-JP" sz="1400" dirty="0">
                  <a:ln w="17780" cmpd="sng">
                    <a:noFill/>
                    <a:prstDash val="solid"/>
                    <a:miter lim="800000"/>
                  </a:ln>
                  <a:solidFill>
                    <a:srgbClr val="272B7B"/>
                  </a:solidFill>
                  <a:latin typeface="+mj-lt"/>
                  <a:ea typeface="Meiryo UI" pitchFamily="50" charset="-128"/>
                  <a:cs typeface="Arial" panose="020B0604020202020204" pitchFamily="34" charset="0"/>
                </a:rPr>
                <a:t>mass</a:t>
              </a:r>
              <a:endParaRPr lang="ja-JP" altLang="en-US" sz="1400" dirty="0">
                <a:ln w="17780" cmpd="sng">
                  <a:noFill/>
                  <a:prstDash val="solid"/>
                  <a:miter lim="800000"/>
                </a:ln>
                <a:solidFill>
                  <a:srgbClr val="272B7B"/>
                </a:solidFill>
                <a:latin typeface="+mj-lt"/>
                <a:ea typeface="Meiryo UI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9" name="フローチャート: 処理 58">
              <a:extLst>
                <a:ext uri="{FF2B5EF4-FFF2-40B4-BE49-F238E27FC236}">
                  <a16:creationId xmlns:a16="http://schemas.microsoft.com/office/drawing/2014/main" id="{B1E6F79C-5512-03E2-0D1E-4CAAA1EB6345}"/>
                </a:ext>
              </a:extLst>
            </p:cNvPr>
            <p:cNvSpPr/>
            <p:nvPr/>
          </p:nvSpPr>
          <p:spPr>
            <a:xfrm>
              <a:off x="5521169" y="3023144"/>
              <a:ext cx="764528" cy="248357"/>
            </a:xfrm>
            <a:prstGeom prst="flowChartProcess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rgbClr val="004EA2"/>
                  </a:solidFill>
                  <a:latin typeface="+mj-lt"/>
                  <a:cs typeface="Arial" panose="020B0604020202020204" pitchFamily="34" charset="0"/>
                </a:rPr>
                <a:t>Feeder</a:t>
              </a:r>
              <a:endParaRPr lang="ja-JP" altLang="en-US" sz="1400" dirty="0">
                <a:solidFill>
                  <a:srgbClr val="004EA2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B0A85E4-4BF4-46DC-78C2-0DCE59F18289}"/>
                </a:ext>
              </a:extLst>
            </p:cNvPr>
            <p:cNvCxnSpPr/>
            <p:nvPr/>
          </p:nvCxnSpPr>
          <p:spPr>
            <a:xfrm flipH="1">
              <a:off x="7388472" y="3316564"/>
              <a:ext cx="8950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9C73E645-2CB8-E13A-C8F6-D08E28AF6761}"/>
                </a:ext>
              </a:extLst>
            </p:cNvPr>
            <p:cNvCxnSpPr/>
            <p:nvPr/>
          </p:nvCxnSpPr>
          <p:spPr>
            <a:xfrm flipV="1">
              <a:off x="7388472" y="3674886"/>
              <a:ext cx="0" cy="1058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4F266DCA-83A9-7075-90A7-D7F12393CB8D}"/>
                </a:ext>
              </a:extLst>
            </p:cNvPr>
            <p:cNvCxnSpPr/>
            <p:nvPr/>
          </p:nvCxnSpPr>
          <p:spPr>
            <a:xfrm flipH="1">
              <a:off x="5209483" y="4733805"/>
              <a:ext cx="40151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9E19E07-74C6-3DC3-F470-5EF3D9D70DE3}"/>
                </a:ext>
              </a:extLst>
            </p:cNvPr>
            <p:cNvCxnSpPr/>
            <p:nvPr/>
          </p:nvCxnSpPr>
          <p:spPr>
            <a:xfrm flipV="1">
              <a:off x="8355337" y="3881834"/>
              <a:ext cx="0" cy="849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フリーフォーム 202">
              <a:extLst>
                <a:ext uri="{FF2B5EF4-FFF2-40B4-BE49-F238E27FC236}">
                  <a16:creationId xmlns:a16="http://schemas.microsoft.com/office/drawing/2014/main" id="{4BD9847E-C846-984B-E6E3-69BB0A002172}"/>
                </a:ext>
              </a:extLst>
            </p:cNvPr>
            <p:cNvSpPr/>
            <p:nvPr/>
          </p:nvSpPr>
          <p:spPr>
            <a:xfrm>
              <a:off x="5617273" y="3820871"/>
              <a:ext cx="572320" cy="910642"/>
            </a:xfrm>
            <a:custGeom>
              <a:avLst/>
              <a:gdLst>
                <a:gd name="connsiteX0" fmla="*/ 78602 w 497811"/>
                <a:gd name="connsiteY0" fmla="*/ 0 h 618333"/>
                <a:gd name="connsiteX1" fmla="*/ 78602 w 497811"/>
                <a:gd name="connsiteY1" fmla="*/ 144103 h 618333"/>
                <a:gd name="connsiteX2" fmla="*/ 0 w 497811"/>
                <a:gd name="connsiteY2" fmla="*/ 272486 h 618333"/>
                <a:gd name="connsiteX3" fmla="*/ 0 w 497811"/>
                <a:gd name="connsiteY3" fmla="*/ 403488 h 618333"/>
                <a:gd name="connsiteX4" fmla="*/ 89082 w 497811"/>
                <a:gd name="connsiteY4" fmla="*/ 513531 h 618333"/>
                <a:gd name="connsiteX5" fmla="*/ 89082 w 497811"/>
                <a:gd name="connsiteY5" fmla="*/ 618333 h 618333"/>
                <a:gd name="connsiteX6" fmla="*/ 419209 w 497811"/>
                <a:gd name="connsiteY6" fmla="*/ 618333 h 618333"/>
                <a:gd name="connsiteX7" fmla="*/ 419209 w 497811"/>
                <a:gd name="connsiteY7" fmla="*/ 516151 h 618333"/>
                <a:gd name="connsiteX8" fmla="*/ 497811 w 497811"/>
                <a:gd name="connsiteY8" fmla="*/ 403488 h 618333"/>
                <a:gd name="connsiteX9" fmla="*/ 497811 w 497811"/>
                <a:gd name="connsiteY9" fmla="*/ 275106 h 618333"/>
                <a:gd name="connsiteX10" fmla="*/ 421829 w 497811"/>
                <a:gd name="connsiteY10" fmla="*/ 162443 h 618333"/>
                <a:gd name="connsiteX11" fmla="*/ 421829 w 497811"/>
                <a:gd name="connsiteY11" fmla="*/ 0 h 618333"/>
                <a:gd name="connsiteX12" fmla="*/ 78602 w 497811"/>
                <a:gd name="connsiteY12" fmla="*/ 0 h 6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811" h="618333">
                  <a:moveTo>
                    <a:pt x="78602" y="0"/>
                  </a:moveTo>
                  <a:lnTo>
                    <a:pt x="78602" y="144103"/>
                  </a:lnTo>
                  <a:lnTo>
                    <a:pt x="0" y="272486"/>
                  </a:lnTo>
                  <a:lnTo>
                    <a:pt x="0" y="403488"/>
                  </a:lnTo>
                  <a:lnTo>
                    <a:pt x="89082" y="513531"/>
                  </a:lnTo>
                  <a:lnTo>
                    <a:pt x="89082" y="618333"/>
                  </a:lnTo>
                  <a:lnTo>
                    <a:pt x="419209" y="618333"/>
                  </a:lnTo>
                  <a:lnTo>
                    <a:pt x="419209" y="516151"/>
                  </a:lnTo>
                  <a:lnTo>
                    <a:pt x="497811" y="403488"/>
                  </a:lnTo>
                  <a:lnTo>
                    <a:pt x="497811" y="275106"/>
                  </a:lnTo>
                  <a:lnTo>
                    <a:pt x="421829" y="162443"/>
                  </a:lnTo>
                  <a:lnTo>
                    <a:pt x="421829" y="0"/>
                  </a:lnTo>
                  <a:lnTo>
                    <a:pt x="78602" y="0"/>
                  </a:ln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AC84239-8070-96BE-E1F8-3CB0BC5AF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1726" y="3271501"/>
              <a:ext cx="8863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2CF1854F-4CF6-7E82-FB29-F19A757BB500}"/>
                </a:ext>
              </a:extLst>
            </p:cNvPr>
            <p:cNvCxnSpPr/>
            <p:nvPr/>
          </p:nvCxnSpPr>
          <p:spPr>
            <a:xfrm flipV="1">
              <a:off x="5465614" y="3280510"/>
              <a:ext cx="0" cy="14172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FC7A5517-9152-307B-38C7-3BF1183A4A2C}"/>
                </a:ext>
              </a:extLst>
            </p:cNvPr>
            <p:cNvCxnSpPr/>
            <p:nvPr/>
          </p:nvCxnSpPr>
          <p:spPr>
            <a:xfrm flipV="1">
              <a:off x="6338057" y="3867504"/>
              <a:ext cx="0" cy="849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6E26FF11-5E1E-B8EE-D9AA-2CCF195A0D6B}"/>
                </a:ext>
              </a:extLst>
            </p:cNvPr>
            <p:cNvCxnSpPr/>
            <p:nvPr/>
          </p:nvCxnSpPr>
          <p:spPr>
            <a:xfrm>
              <a:off x="7956826" y="3541531"/>
              <a:ext cx="575489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104188D4-C0FD-24AB-6E8D-8A423A726D6D}"/>
                </a:ext>
              </a:extLst>
            </p:cNvPr>
            <p:cNvSpPr/>
            <p:nvPr/>
          </p:nvSpPr>
          <p:spPr>
            <a:xfrm>
              <a:off x="5806453" y="3705512"/>
              <a:ext cx="206964" cy="106049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+mj-lt"/>
              </a:endParaRPr>
            </a:p>
          </p:txBody>
        </p:sp>
        <p:cxnSp>
          <p:nvCxnSpPr>
            <p:cNvPr id="70" name="カギ線コネクタ 216">
              <a:extLst>
                <a:ext uri="{FF2B5EF4-FFF2-40B4-BE49-F238E27FC236}">
                  <a16:creationId xmlns:a16="http://schemas.microsoft.com/office/drawing/2014/main" id="{3A6EF482-DA4A-2CBF-4BFE-77F50EAE3B5B}"/>
                </a:ext>
              </a:extLst>
            </p:cNvPr>
            <p:cNvCxnSpPr>
              <a:stCxn id="64" idx="11"/>
            </p:cNvCxnSpPr>
            <p:nvPr/>
          </p:nvCxnSpPr>
          <p:spPr>
            <a:xfrm flipV="1">
              <a:off x="6102239" y="3541531"/>
              <a:ext cx="1647623" cy="279340"/>
            </a:xfrm>
            <a:prstGeom prst="bentConnector3">
              <a:avLst>
                <a:gd name="adj1" fmla="val -3186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4440FECE-3527-903F-B5E1-5587FAC04503}"/>
                </a:ext>
              </a:extLst>
            </p:cNvPr>
            <p:cNvSpPr txBox="1"/>
            <p:nvPr/>
          </p:nvSpPr>
          <p:spPr>
            <a:xfrm>
              <a:off x="8665304" y="3007411"/>
              <a:ext cx="709322" cy="409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Boiler</a:t>
              </a:r>
              <a:endParaRPr lang="ja-JP" altLang="en-US" sz="1600" dirty="0">
                <a:solidFill>
                  <a:srgbClr val="000000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5FF6B2C-FCB4-066B-504E-1A0C205BAF25}"/>
                </a:ext>
              </a:extLst>
            </p:cNvPr>
            <p:cNvSpPr txBox="1"/>
            <p:nvPr/>
          </p:nvSpPr>
          <p:spPr>
            <a:xfrm>
              <a:off x="7335333" y="4819672"/>
              <a:ext cx="1098389" cy="70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Coal </a:t>
              </a:r>
            </a:p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err="1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Pulverizer</a:t>
              </a:r>
              <a:endParaRPr lang="ja-JP" altLang="en-US" sz="1600" dirty="0">
                <a:solidFill>
                  <a:srgbClr val="000000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CA5C7088-18A2-856A-5E2B-19D89EE3A342}"/>
                </a:ext>
              </a:extLst>
            </p:cNvPr>
            <p:cNvSpPr txBox="1"/>
            <p:nvPr/>
          </p:nvSpPr>
          <p:spPr>
            <a:xfrm>
              <a:off x="5394652" y="4855676"/>
              <a:ext cx="1098389" cy="708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Biomass</a:t>
              </a:r>
            </a:p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err="1">
                  <a:solidFill>
                    <a:srgbClr val="000000"/>
                  </a:solidFill>
                  <a:latin typeface="+mj-lt"/>
                  <a:ea typeface="ＭＳ Ｐゴシック" charset="-128"/>
                </a:rPr>
                <a:t>Pulverizer</a:t>
              </a:r>
              <a:endParaRPr lang="ja-JP" altLang="en-US" sz="1600" dirty="0">
                <a:solidFill>
                  <a:srgbClr val="000000"/>
                </a:solidFill>
                <a:latin typeface="+mj-lt"/>
                <a:ea typeface="ＭＳ Ｐゴシック" charset="-128"/>
              </a:endParaRPr>
            </a:p>
          </p:txBody>
        </p: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A373EAB8-5AB6-B432-1BAC-63706407BE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0620" y="1759319"/>
              <a:ext cx="673287" cy="2228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146D4E85-1541-167A-1789-ABFCDFC408FB}"/>
                </a:ext>
              </a:extLst>
            </p:cNvPr>
            <p:cNvCxnSpPr/>
            <p:nvPr/>
          </p:nvCxnSpPr>
          <p:spPr>
            <a:xfrm>
              <a:off x="6590259" y="3235705"/>
              <a:ext cx="626776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FD974BED-3A76-4804-03D0-1AB20894DB4C}"/>
                </a:ext>
              </a:extLst>
            </p:cNvPr>
            <p:cNvCxnSpPr/>
            <p:nvPr/>
          </p:nvCxnSpPr>
          <p:spPr>
            <a:xfrm flipV="1">
              <a:off x="7388472" y="3313043"/>
              <a:ext cx="0" cy="1398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C95D0EBC-DA98-6735-959D-B6167228419E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7810050" y="2941924"/>
            <a:ext cx="1" cy="16826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DDC9F37-A1DB-546F-7F84-0E0D31D06A0F}"/>
              </a:ext>
            </a:extLst>
          </p:cNvPr>
          <p:cNvSpPr txBox="1"/>
          <p:nvPr/>
        </p:nvSpPr>
        <p:spPr>
          <a:xfrm>
            <a:off x="1098518" y="356717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Coal</a:t>
            </a:r>
            <a:endParaRPr kumimoji="1" lang="ja-JP" altLang="en-US" sz="1600" kern="12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6A00673A-B27E-7ED5-B58C-34B80B5D0DC7}"/>
              </a:ext>
            </a:extLst>
          </p:cNvPr>
          <p:cNvCxnSpPr>
            <a:cxnSpLocks/>
          </p:cNvCxnSpPr>
          <p:nvPr/>
        </p:nvCxnSpPr>
        <p:spPr>
          <a:xfrm>
            <a:off x="6560344" y="1757457"/>
            <a:ext cx="0" cy="3987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フッター プレースホルダー 1">
            <a:extLst>
              <a:ext uri="{FF2B5EF4-FFF2-40B4-BE49-F238E27FC236}">
                <a16:creationId xmlns:a16="http://schemas.microsoft.com/office/drawing/2014/main" id="{7275E15E-9A21-A504-C7BB-16C6CE313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80" name="タイトル 2">
            <a:extLst>
              <a:ext uri="{FF2B5EF4-FFF2-40B4-BE49-F238E27FC236}">
                <a16:creationId xmlns:a16="http://schemas.microsoft.com/office/drawing/2014/main" id="{D010C18A-E65C-AF69-8068-215A88798B6A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4. Design Consideration for Biomass (Co-) Firing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761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D5F0C3E-24C3-C0E6-9DBD-A71B8152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8ED3E3-5035-B1D0-99E6-BF747C3DEF34}"/>
              </a:ext>
            </a:extLst>
          </p:cNvPr>
          <p:cNvSpPr/>
          <p:nvPr/>
        </p:nvSpPr>
        <p:spPr>
          <a:xfrm>
            <a:off x="655688" y="809824"/>
            <a:ext cx="6945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+mj-lt"/>
                <a:ea typeface="Meiryo UI" panose="020B0604030504040204" pitchFamily="50" charset="-128"/>
              </a:rPr>
              <a:t>Grindability and Processing Capacity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4AFBF2-2BB0-37B7-7E5A-FAD3E9069457}"/>
              </a:ext>
            </a:extLst>
          </p:cNvPr>
          <p:cNvSpPr txBox="1"/>
          <p:nvPr/>
        </p:nvSpPr>
        <p:spPr>
          <a:xfrm>
            <a:off x="1159744" y="1325986"/>
            <a:ext cx="10369152" cy="1932110"/>
          </a:xfrm>
          <a:prstGeom prst="rect">
            <a:avLst/>
          </a:prstGeom>
          <a:noFill/>
        </p:spPr>
        <p:txBody>
          <a:bodyPr wrap="square" lIns="84623" tIns="42312" rIns="84623" bIns="42312" rtlCol="0">
            <a:spAutoFit/>
          </a:bodyPr>
          <a:lstStyle/>
          <a:p>
            <a:pPr marL="318464" indent="-318464" fontAlgn="ctr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Arial" pitchFamily="34" charset="0"/>
                <a:ea typeface="ＭＳ Ｐゴシック" charset="-128"/>
              </a:rPr>
              <a:t>One of the key issues of biomass firing is 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the difficulty in discharging the larger particle size of biomass from </a:t>
            </a:r>
            <a:r>
              <a:rPr lang="en-US" altLang="ja-JP" sz="2000" dirty="0" err="1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pulverizer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 to boiler.</a:t>
            </a:r>
          </a:p>
          <a:p>
            <a:pPr marL="318464" indent="-318464" fontAlgn="ctr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Arial" pitchFamily="34" charset="0"/>
                <a:ea typeface="ＭＳ Ｐゴシック" charset="-128"/>
              </a:rPr>
              <a:t>In order to assist discharging the larger size of biomass IHI has developed the technology that this pulverized biomass (wood pellet) is exhausted 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by increasing flow velocity inside </a:t>
            </a:r>
            <a:r>
              <a:rPr lang="en-US" altLang="ja-JP" sz="2000" dirty="0" err="1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pulverizer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 equipped with “flow acceleration ring”.</a:t>
            </a:r>
          </a:p>
          <a:p>
            <a:pPr marL="318464" indent="-318464" fontAlgn="ctr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Arial" pitchFamily="34" charset="0"/>
                <a:ea typeface="ＭＳ Ｐゴシック" charset="-128"/>
              </a:rPr>
              <a:t>Coal mono firing is acceptable by removing the ring. 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2321848-4515-1CA4-296B-C21644B72DA2}"/>
              </a:ext>
            </a:extLst>
          </p:cNvPr>
          <p:cNvGrpSpPr/>
          <p:nvPr/>
        </p:nvGrpSpPr>
        <p:grpSpPr>
          <a:xfrm>
            <a:off x="7127667" y="3327918"/>
            <a:ext cx="2405725" cy="3329480"/>
            <a:chOff x="7464152" y="1280135"/>
            <a:chExt cx="3703374" cy="5125402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8F4C628-71A0-9D24-C0DE-E921ECA851EB}"/>
                </a:ext>
              </a:extLst>
            </p:cNvPr>
            <p:cNvGrpSpPr/>
            <p:nvPr/>
          </p:nvGrpSpPr>
          <p:grpSpPr>
            <a:xfrm>
              <a:off x="7464152" y="1280135"/>
              <a:ext cx="3703374" cy="5125402"/>
              <a:chOff x="503176" y="2454895"/>
              <a:chExt cx="3248025" cy="4619625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EE816D46-6E48-CA83-7A85-35686BD10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176" y="2454895"/>
                <a:ext cx="3248025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AutoShape 32">
                <a:extLst>
                  <a:ext uri="{FF2B5EF4-FFF2-40B4-BE49-F238E27FC236}">
                    <a16:creationId xmlns:a16="http://schemas.microsoft.com/office/drawing/2014/main" id="{E235287C-86F0-DFF7-6E95-0D9FB12D25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324181" y="4257752"/>
                <a:ext cx="0" cy="486832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32">
                <a:extLst>
                  <a:ext uri="{FF2B5EF4-FFF2-40B4-BE49-F238E27FC236}">
                    <a16:creationId xmlns:a16="http://schemas.microsoft.com/office/drawing/2014/main" id="{7F41E67B-78CB-86D0-8515-0B9A16530A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60958" y="4257752"/>
                <a:ext cx="0" cy="486832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392146D-B831-88F8-EE1E-11BC6C5F4D4C}"/>
                </a:ext>
              </a:extLst>
            </p:cNvPr>
            <p:cNvGrpSpPr/>
            <p:nvPr/>
          </p:nvGrpSpPr>
          <p:grpSpPr>
            <a:xfrm>
              <a:off x="8251031" y="3289300"/>
              <a:ext cx="664369" cy="561975"/>
              <a:chOff x="8251031" y="3289300"/>
              <a:chExt cx="664369" cy="561975"/>
            </a:xfrm>
          </p:grpSpPr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C4B9C4C4-B0BA-F473-DC83-4085971B89F7}"/>
                  </a:ext>
                </a:extLst>
              </p:cNvPr>
              <p:cNvSpPr/>
              <p:nvPr/>
            </p:nvSpPr>
            <p:spPr>
              <a:xfrm>
                <a:off x="8435975" y="3289300"/>
                <a:ext cx="479425" cy="561975"/>
              </a:xfrm>
              <a:custGeom>
                <a:avLst/>
                <a:gdLst>
                  <a:gd name="connsiteX0" fmla="*/ 479425 w 479425"/>
                  <a:gd name="connsiteY0" fmla="*/ 0 h 561975"/>
                  <a:gd name="connsiteX1" fmla="*/ 155575 w 479425"/>
                  <a:gd name="connsiteY1" fmla="*/ 0 h 561975"/>
                  <a:gd name="connsiteX2" fmla="*/ 3175 w 479425"/>
                  <a:gd name="connsiteY2" fmla="*/ 247650 h 561975"/>
                  <a:gd name="connsiteX3" fmla="*/ 0 w 479425"/>
                  <a:gd name="connsiteY3" fmla="*/ 339725 h 561975"/>
                  <a:gd name="connsiteX4" fmla="*/ 479425 w 479425"/>
                  <a:gd name="connsiteY4" fmla="*/ 561975 h 561975"/>
                  <a:gd name="connsiteX5" fmla="*/ 479425 w 479425"/>
                  <a:gd name="connsiteY5" fmla="*/ 0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425" h="561975">
                    <a:moveTo>
                      <a:pt x="479425" y="0"/>
                    </a:moveTo>
                    <a:lnTo>
                      <a:pt x="155575" y="0"/>
                    </a:lnTo>
                    <a:lnTo>
                      <a:pt x="3175" y="247650"/>
                    </a:lnTo>
                    <a:lnTo>
                      <a:pt x="0" y="339725"/>
                    </a:lnTo>
                    <a:lnTo>
                      <a:pt x="479425" y="561975"/>
                    </a:lnTo>
                    <a:lnTo>
                      <a:pt x="479425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971" tIns="34485" rIns="68971" bIns="344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 hangingPunct="0"/>
                <a:endParaRPr lang="ja-JP" altLang="en-US" sz="1056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1E50875F-0854-661C-BB5E-3E0E7BC5FFE7}"/>
                  </a:ext>
                </a:extLst>
              </p:cNvPr>
              <p:cNvSpPr/>
              <p:nvPr/>
            </p:nvSpPr>
            <p:spPr>
              <a:xfrm>
                <a:off x="8251031" y="3293269"/>
                <a:ext cx="111919" cy="514350"/>
              </a:xfrm>
              <a:custGeom>
                <a:avLst/>
                <a:gdLst>
                  <a:gd name="connsiteX0" fmla="*/ 0 w 111919"/>
                  <a:gd name="connsiteY0" fmla="*/ 514350 h 514350"/>
                  <a:gd name="connsiteX1" fmla="*/ 111919 w 111919"/>
                  <a:gd name="connsiteY1" fmla="*/ 335756 h 514350"/>
                  <a:gd name="connsiteX2" fmla="*/ 111919 w 111919"/>
                  <a:gd name="connsiteY2" fmla="*/ 247650 h 514350"/>
                  <a:gd name="connsiteX3" fmla="*/ 4763 w 111919"/>
                  <a:gd name="connsiteY3" fmla="*/ 0 h 514350"/>
                  <a:gd name="connsiteX4" fmla="*/ 0 w 111919"/>
                  <a:gd name="connsiteY4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9" h="514350">
                    <a:moveTo>
                      <a:pt x="0" y="514350"/>
                    </a:moveTo>
                    <a:lnTo>
                      <a:pt x="111919" y="335756"/>
                    </a:lnTo>
                    <a:lnTo>
                      <a:pt x="111919" y="247650"/>
                    </a:lnTo>
                    <a:lnTo>
                      <a:pt x="4763" y="0"/>
                    </a:lnTo>
                    <a:cubicBezTo>
                      <a:pt x="3175" y="171450"/>
                      <a:pt x="1588" y="342900"/>
                      <a:pt x="0" y="51435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971" tIns="34485" rIns="68971" bIns="344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 hangingPunct="0"/>
                <a:endParaRPr lang="ja-JP" altLang="en-US" sz="1056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671C55E2-4036-3D66-7131-4704BD258F1D}"/>
                </a:ext>
              </a:extLst>
            </p:cNvPr>
            <p:cNvGrpSpPr/>
            <p:nvPr/>
          </p:nvGrpSpPr>
          <p:grpSpPr>
            <a:xfrm flipH="1">
              <a:off x="9176047" y="3289300"/>
              <a:ext cx="664369" cy="561975"/>
              <a:chOff x="8251031" y="3289300"/>
              <a:chExt cx="664369" cy="561975"/>
            </a:xfrm>
          </p:grpSpPr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8EDB2CD8-52AB-36E2-EFFD-E372D47EE86C}"/>
                  </a:ext>
                </a:extLst>
              </p:cNvPr>
              <p:cNvSpPr/>
              <p:nvPr/>
            </p:nvSpPr>
            <p:spPr>
              <a:xfrm>
                <a:off x="8435975" y="3289300"/>
                <a:ext cx="479425" cy="561975"/>
              </a:xfrm>
              <a:custGeom>
                <a:avLst/>
                <a:gdLst>
                  <a:gd name="connsiteX0" fmla="*/ 479425 w 479425"/>
                  <a:gd name="connsiteY0" fmla="*/ 0 h 561975"/>
                  <a:gd name="connsiteX1" fmla="*/ 155575 w 479425"/>
                  <a:gd name="connsiteY1" fmla="*/ 0 h 561975"/>
                  <a:gd name="connsiteX2" fmla="*/ 3175 w 479425"/>
                  <a:gd name="connsiteY2" fmla="*/ 247650 h 561975"/>
                  <a:gd name="connsiteX3" fmla="*/ 0 w 479425"/>
                  <a:gd name="connsiteY3" fmla="*/ 339725 h 561975"/>
                  <a:gd name="connsiteX4" fmla="*/ 479425 w 479425"/>
                  <a:gd name="connsiteY4" fmla="*/ 561975 h 561975"/>
                  <a:gd name="connsiteX5" fmla="*/ 479425 w 479425"/>
                  <a:gd name="connsiteY5" fmla="*/ 0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425" h="561975">
                    <a:moveTo>
                      <a:pt x="479425" y="0"/>
                    </a:moveTo>
                    <a:lnTo>
                      <a:pt x="155575" y="0"/>
                    </a:lnTo>
                    <a:lnTo>
                      <a:pt x="3175" y="247650"/>
                    </a:lnTo>
                    <a:lnTo>
                      <a:pt x="0" y="339725"/>
                    </a:lnTo>
                    <a:lnTo>
                      <a:pt x="479425" y="561975"/>
                    </a:lnTo>
                    <a:lnTo>
                      <a:pt x="479425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971" tIns="34485" rIns="68971" bIns="344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 hangingPunct="0"/>
                <a:endParaRPr lang="ja-JP" altLang="en-US" sz="1056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326D63D-BA60-7702-786E-A4B6E78CF4ED}"/>
                  </a:ext>
                </a:extLst>
              </p:cNvPr>
              <p:cNvSpPr/>
              <p:nvPr/>
            </p:nvSpPr>
            <p:spPr>
              <a:xfrm>
                <a:off x="8251031" y="3293269"/>
                <a:ext cx="111919" cy="514350"/>
              </a:xfrm>
              <a:custGeom>
                <a:avLst/>
                <a:gdLst>
                  <a:gd name="connsiteX0" fmla="*/ 0 w 111919"/>
                  <a:gd name="connsiteY0" fmla="*/ 514350 h 514350"/>
                  <a:gd name="connsiteX1" fmla="*/ 111919 w 111919"/>
                  <a:gd name="connsiteY1" fmla="*/ 335756 h 514350"/>
                  <a:gd name="connsiteX2" fmla="*/ 111919 w 111919"/>
                  <a:gd name="connsiteY2" fmla="*/ 247650 h 514350"/>
                  <a:gd name="connsiteX3" fmla="*/ 4763 w 111919"/>
                  <a:gd name="connsiteY3" fmla="*/ 0 h 514350"/>
                  <a:gd name="connsiteX4" fmla="*/ 0 w 111919"/>
                  <a:gd name="connsiteY4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9" h="514350">
                    <a:moveTo>
                      <a:pt x="0" y="514350"/>
                    </a:moveTo>
                    <a:lnTo>
                      <a:pt x="111919" y="335756"/>
                    </a:lnTo>
                    <a:lnTo>
                      <a:pt x="111919" y="247650"/>
                    </a:lnTo>
                    <a:lnTo>
                      <a:pt x="4763" y="0"/>
                    </a:lnTo>
                    <a:cubicBezTo>
                      <a:pt x="3175" y="171450"/>
                      <a:pt x="1588" y="342900"/>
                      <a:pt x="0" y="51435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971" tIns="34485" rIns="68971" bIns="344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 hangingPunct="0"/>
                <a:endParaRPr lang="ja-JP" altLang="en-US" sz="1056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296F0AD-4B11-8ADB-80A0-0718B4BCF4A2}"/>
                </a:ext>
              </a:extLst>
            </p:cNvPr>
            <p:cNvSpPr/>
            <p:nvPr/>
          </p:nvSpPr>
          <p:spPr>
            <a:xfrm>
              <a:off x="9273540" y="3924744"/>
              <a:ext cx="457200" cy="830136"/>
            </a:xfrm>
            <a:custGeom>
              <a:avLst/>
              <a:gdLst>
                <a:gd name="connsiteX0" fmla="*/ 297180 w 457200"/>
                <a:gd name="connsiteY0" fmla="*/ 830136 h 830136"/>
                <a:gd name="connsiteX1" fmla="*/ 457200 w 457200"/>
                <a:gd name="connsiteY1" fmla="*/ 433896 h 830136"/>
                <a:gd name="connsiteX2" fmla="*/ 297180 w 457200"/>
                <a:gd name="connsiteY2" fmla="*/ 22416 h 830136"/>
                <a:gd name="connsiteX3" fmla="*/ 0 w 457200"/>
                <a:gd name="connsiteY3" fmla="*/ 90996 h 8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830136">
                  <a:moveTo>
                    <a:pt x="297180" y="830136"/>
                  </a:moveTo>
                  <a:cubicBezTo>
                    <a:pt x="377190" y="699326"/>
                    <a:pt x="457200" y="568516"/>
                    <a:pt x="457200" y="433896"/>
                  </a:cubicBezTo>
                  <a:cubicBezTo>
                    <a:pt x="457200" y="299276"/>
                    <a:pt x="373380" y="79566"/>
                    <a:pt x="297180" y="22416"/>
                  </a:cubicBezTo>
                  <a:cubicBezTo>
                    <a:pt x="220980" y="-34734"/>
                    <a:pt x="110490" y="28131"/>
                    <a:pt x="0" y="90996"/>
                  </a:cubicBez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33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E3C34B0-9A11-5F85-AAA7-E225B2BCDA61}"/>
                </a:ext>
              </a:extLst>
            </p:cNvPr>
            <p:cNvSpPr/>
            <p:nvPr/>
          </p:nvSpPr>
          <p:spPr>
            <a:xfrm flipH="1">
              <a:off x="8306990" y="3924744"/>
              <a:ext cx="457200" cy="830136"/>
            </a:xfrm>
            <a:custGeom>
              <a:avLst/>
              <a:gdLst>
                <a:gd name="connsiteX0" fmla="*/ 297180 w 457200"/>
                <a:gd name="connsiteY0" fmla="*/ 830136 h 830136"/>
                <a:gd name="connsiteX1" fmla="*/ 457200 w 457200"/>
                <a:gd name="connsiteY1" fmla="*/ 433896 h 830136"/>
                <a:gd name="connsiteX2" fmla="*/ 297180 w 457200"/>
                <a:gd name="connsiteY2" fmla="*/ 22416 h 830136"/>
                <a:gd name="connsiteX3" fmla="*/ 0 w 457200"/>
                <a:gd name="connsiteY3" fmla="*/ 90996 h 8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830136">
                  <a:moveTo>
                    <a:pt x="297180" y="830136"/>
                  </a:moveTo>
                  <a:cubicBezTo>
                    <a:pt x="377190" y="699326"/>
                    <a:pt x="457200" y="568516"/>
                    <a:pt x="457200" y="433896"/>
                  </a:cubicBezTo>
                  <a:cubicBezTo>
                    <a:pt x="457200" y="299276"/>
                    <a:pt x="373380" y="79566"/>
                    <a:pt x="297180" y="22416"/>
                  </a:cubicBezTo>
                  <a:cubicBezTo>
                    <a:pt x="220980" y="-34734"/>
                    <a:pt x="110490" y="28131"/>
                    <a:pt x="0" y="90996"/>
                  </a:cubicBez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33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8BF8B56-E2CA-CAF8-6CA1-AB2B24876EAF}"/>
              </a:ext>
            </a:extLst>
          </p:cNvPr>
          <p:cNvGrpSpPr/>
          <p:nvPr/>
        </p:nvGrpSpPr>
        <p:grpSpPr>
          <a:xfrm>
            <a:off x="3711647" y="3203009"/>
            <a:ext cx="2405725" cy="3329480"/>
            <a:chOff x="7464152" y="1280135"/>
            <a:chExt cx="3703374" cy="5125402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1D98F0C-12F5-AFE6-7D6D-43091680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152" y="1280135"/>
              <a:ext cx="3703374" cy="512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6BF21005-0D9A-DD45-1565-1DB98195E904}"/>
                </a:ext>
              </a:extLst>
            </p:cNvPr>
            <p:cNvSpPr/>
            <p:nvPr/>
          </p:nvSpPr>
          <p:spPr>
            <a:xfrm>
              <a:off x="9273540" y="3924744"/>
              <a:ext cx="457200" cy="830136"/>
            </a:xfrm>
            <a:custGeom>
              <a:avLst/>
              <a:gdLst>
                <a:gd name="connsiteX0" fmla="*/ 297180 w 457200"/>
                <a:gd name="connsiteY0" fmla="*/ 830136 h 830136"/>
                <a:gd name="connsiteX1" fmla="*/ 457200 w 457200"/>
                <a:gd name="connsiteY1" fmla="*/ 433896 h 830136"/>
                <a:gd name="connsiteX2" fmla="*/ 297180 w 457200"/>
                <a:gd name="connsiteY2" fmla="*/ 22416 h 830136"/>
                <a:gd name="connsiteX3" fmla="*/ 0 w 457200"/>
                <a:gd name="connsiteY3" fmla="*/ 90996 h 8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830136">
                  <a:moveTo>
                    <a:pt x="297180" y="830136"/>
                  </a:moveTo>
                  <a:cubicBezTo>
                    <a:pt x="377190" y="699326"/>
                    <a:pt x="457200" y="568516"/>
                    <a:pt x="457200" y="433896"/>
                  </a:cubicBezTo>
                  <a:cubicBezTo>
                    <a:pt x="457200" y="299276"/>
                    <a:pt x="373380" y="79566"/>
                    <a:pt x="297180" y="22416"/>
                  </a:cubicBezTo>
                  <a:cubicBezTo>
                    <a:pt x="220980" y="-34734"/>
                    <a:pt x="110490" y="28131"/>
                    <a:pt x="0" y="90996"/>
                  </a:cubicBez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33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9F7E24F7-ECA1-FEDB-A7E5-8020994D8347}"/>
                </a:ext>
              </a:extLst>
            </p:cNvPr>
            <p:cNvSpPr/>
            <p:nvPr/>
          </p:nvSpPr>
          <p:spPr>
            <a:xfrm flipH="1">
              <a:off x="8306990" y="3924744"/>
              <a:ext cx="457200" cy="830136"/>
            </a:xfrm>
            <a:custGeom>
              <a:avLst/>
              <a:gdLst>
                <a:gd name="connsiteX0" fmla="*/ 297180 w 457200"/>
                <a:gd name="connsiteY0" fmla="*/ 830136 h 830136"/>
                <a:gd name="connsiteX1" fmla="*/ 457200 w 457200"/>
                <a:gd name="connsiteY1" fmla="*/ 433896 h 830136"/>
                <a:gd name="connsiteX2" fmla="*/ 297180 w 457200"/>
                <a:gd name="connsiteY2" fmla="*/ 22416 h 830136"/>
                <a:gd name="connsiteX3" fmla="*/ 0 w 457200"/>
                <a:gd name="connsiteY3" fmla="*/ 90996 h 8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830136">
                  <a:moveTo>
                    <a:pt x="297180" y="830136"/>
                  </a:moveTo>
                  <a:cubicBezTo>
                    <a:pt x="377190" y="699326"/>
                    <a:pt x="457200" y="568516"/>
                    <a:pt x="457200" y="433896"/>
                  </a:cubicBezTo>
                  <a:cubicBezTo>
                    <a:pt x="457200" y="299276"/>
                    <a:pt x="373380" y="79566"/>
                    <a:pt x="297180" y="22416"/>
                  </a:cubicBezTo>
                  <a:cubicBezTo>
                    <a:pt x="220980" y="-34734"/>
                    <a:pt x="110490" y="28131"/>
                    <a:pt x="0" y="90996"/>
                  </a:cubicBez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33"/>
            </a:p>
          </p:txBody>
        </p:sp>
      </p:grp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DDF9DF65-E79E-248E-4910-FF1DA05629D0}"/>
              </a:ext>
            </a:extLst>
          </p:cNvPr>
          <p:cNvSpPr/>
          <p:nvPr/>
        </p:nvSpPr>
        <p:spPr>
          <a:xfrm rot="5400000">
            <a:off x="6151831" y="4548635"/>
            <a:ext cx="913425" cy="53394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971" tIns="34485" rIns="68971" bIns="344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lang="ja-JP" altLang="en-US" sz="1056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68355557-F0D6-1EF8-CDF5-5BB78983E42E}"/>
              </a:ext>
            </a:extLst>
          </p:cNvPr>
          <p:cNvSpPr txBox="1">
            <a:spLocks noChangeArrowheads="1"/>
          </p:cNvSpPr>
          <p:nvPr/>
        </p:nvSpPr>
        <p:spPr>
          <a:xfrm>
            <a:off x="3899454" y="6448695"/>
            <a:ext cx="1858160" cy="409801"/>
          </a:xfrm>
          <a:prstGeom prst="rect">
            <a:avLst/>
          </a:prstGeom>
        </p:spPr>
        <p:txBody>
          <a:bodyPr vert="horz" wrap="square" lIns="0" tIns="37673" rIns="0" bIns="0" rtlCol="0" anchor="t" anchorCtr="0">
            <a:noAutofit/>
          </a:bodyPr>
          <a:lstStyle>
            <a:lvl1pPr algn="l" defTabSz="913299" rtl="0" eaLnBrk="1" fontAlgn="ctr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0" lang="en-US" altLang="ja-JP" sz="1599" u="sng" dirty="0"/>
              <a:t>Coal Pulverizer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8ACB464-69B9-41DA-1B6E-5B4D48FA7F2E}"/>
              </a:ext>
            </a:extLst>
          </p:cNvPr>
          <p:cNvSpPr txBox="1">
            <a:spLocks noChangeArrowheads="1"/>
          </p:cNvSpPr>
          <p:nvPr/>
        </p:nvSpPr>
        <p:spPr>
          <a:xfrm>
            <a:off x="6992392" y="6448695"/>
            <a:ext cx="2519102" cy="409801"/>
          </a:xfrm>
          <a:prstGeom prst="rect">
            <a:avLst/>
          </a:prstGeom>
        </p:spPr>
        <p:txBody>
          <a:bodyPr vert="horz" wrap="square" lIns="0" tIns="37673" rIns="0" bIns="0" rtlCol="0" anchor="t" anchorCtr="0">
            <a:noAutofit/>
          </a:bodyPr>
          <a:lstStyle>
            <a:lvl1pPr algn="l" defTabSz="913299" rtl="0" eaLnBrk="1" fontAlgn="ctr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kumimoji="0" lang="en-US" altLang="ja-JP" sz="1599" u="sng" dirty="0"/>
              <a:t>Biomass Pulverizer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2202B65-C968-B9EF-C8FC-E64557CE237B}"/>
              </a:ext>
            </a:extLst>
          </p:cNvPr>
          <p:cNvSpPr/>
          <p:nvPr/>
        </p:nvSpPr>
        <p:spPr>
          <a:xfrm>
            <a:off x="4066548" y="4241309"/>
            <a:ext cx="1389837" cy="72985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28" tIns="42464" rIns="84928" bIns="424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lang="ja-JP" altLang="en-US" sz="13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80EF5C3-BBFA-E057-0055-0EB894E51EA2}"/>
              </a:ext>
            </a:extLst>
          </p:cNvPr>
          <p:cNvCxnSpPr>
            <a:cxnSpLocks/>
          </p:cNvCxnSpPr>
          <p:nvPr/>
        </p:nvCxnSpPr>
        <p:spPr>
          <a:xfrm flipH="1">
            <a:off x="3464000" y="4689533"/>
            <a:ext cx="571482" cy="2706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F9E9FB13-6503-E202-67B7-9F4AB1A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868" y="4649759"/>
            <a:ext cx="2753313" cy="189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8F271C7-6057-57EC-5A89-5C376CD23CAA}"/>
              </a:ext>
            </a:extLst>
          </p:cNvPr>
          <p:cNvCxnSpPr>
            <a:cxnSpLocks/>
          </p:cNvCxnSpPr>
          <p:nvPr/>
        </p:nvCxnSpPr>
        <p:spPr>
          <a:xfrm flipH="1">
            <a:off x="8738388" y="4306581"/>
            <a:ext cx="408515" cy="496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53D4ABD-353C-0306-C891-4DA28418D955}"/>
              </a:ext>
            </a:extLst>
          </p:cNvPr>
          <p:cNvSpPr/>
          <p:nvPr/>
        </p:nvSpPr>
        <p:spPr>
          <a:xfrm>
            <a:off x="604632" y="4690065"/>
            <a:ext cx="288281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altLang="ja-JP" sz="1600" b="1" dirty="0">
                <a:solidFill>
                  <a:srgbClr val="FF0000"/>
                </a:solidFill>
              </a:rPr>
              <a:t> Large size biomass  </a:t>
            </a:r>
          </a:p>
          <a:p>
            <a:r>
              <a:rPr kumimoji="0" lang="en-US" altLang="ja-JP" sz="1600" b="1" dirty="0">
                <a:solidFill>
                  <a:srgbClr val="FF0000"/>
                </a:solidFill>
              </a:rPr>
              <a:t> requires higher terminal</a:t>
            </a:r>
          </a:p>
          <a:p>
            <a:r>
              <a:rPr kumimoji="0" lang="en-US" altLang="ja-JP" sz="1600" b="1" dirty="0">
                <a:solidFill>
                  <a:srgbClr val="FF0000"/>
                </a:solidFill>
              </a:rPr>
              <a:t> velocity to be discharged</a:t>
            </a:r>
          </a:p>
          <a:p>
            <a:r>
              <a:rPr kumimoji="0" lang="en-US" altLang="ja-JP" sz="1600" b="1" dirty="0">
                <a:solidFill>
                  <a:srgbClr val="FF0000"/>
                </a:solidFill>
              </a:rPr>
              <a:t> from mill.</a:t>
            </a:r>
          </a:p>
          <a:p>
            <a:endParaRPr kumimoji="0" lang="en-US" altLang="ja-JP" sz="1600" dirty="0">
              <a:solidFill>
                <a:srgbClr val="FF0000"/>
              </a:solidFill>
            </a:endParaRPr>
          </a:p>
          <a:p>
            <a:r>
              <a:rPr kumimoji="0" lang="ja-JP" altLang="en-US" sz="1600" dirty="0">
                <a:solidFill>
                  <a:srgbClr val="FF0000"/>
                </a:solidFill>
              </a:rPr>
              <a:t>・</a:t>
            </a:r>
            <a:r>
              <a:rPr kumimoji="0" lang="en-US" altLang="ja-JP" sz="1600" dirty="0">
                <a:solidFill>
                  <a:srgbClr val="FF0000"/>
                </a:solidFill>
              </a:rPr>
              <a:t>Biomass</a:t>
            </a:r>
            <a:r>
              <a:rPr kumimoji="0" lang="ja-JP" altLang="en-US" sz="1600" dirty="0">
                <a:solidFill>
                  <a:srgbClr val="FF0000"/>
                </a:solidFill>
              </a:rPr>
              <a:t>：</a:t>
            </a:r>
            <a:r>
              <a:rPr kumimoji="0" lang="en-US" altLang="ja-JP" sz="1600" dirty="0">
                <a:solidFill>
                  <a:srgbClr val="FF0000"/>
                </a:solidFill>
              </a:rPr>
              <a:t> 500μm-1mm</a:t>
            </a:r>
          </a:p>
          <a:p>
            <a:r>
              <a:rPr kumimoji="0" lang="ja-JP" altLang="en-US" sz="1600" dirty="0">
                <a:solidFill>
                  <a:srgbClr val="FF0000"/>
                </a:solidFill>
              </a:rPr>
              <a:t>・</a:t>
            </a:r>
            <a:r>
              <a:rPr kumimoji="0" lang="en-US" altLang="ja-JP" sz="1600" dirty="0">
                <a:solidFill>
                  <a:srgbClr val="FF0000"/>
                </a:solidFill>
              </a:rPr>
              <a:t>Coal:</a:t>
            </a:r>
            <a:r>
              <a:rPr kumimoji="0" lang="ja-JP" altLang="en-US" sz="1600" dirty="0">
                <a:solidFill>
                  <a:srgbClr val="FF0000"/>
                </a:solidFill>
              </a:rPr>
              <a:t>　</a:t>
            </a:r>
            <a:r>
              <a:rPr kumimoji="0" lang="en-US" altLang="ja-JP" sz="1600" dirty="0">
                <a:solidFill>
                  <a:srgbClr val="FF0000"/>
                </a:solidFill>
              </a:rPr>
              <a:t>50μm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425FBF5-BA49-61F8-7B73-84CBC9B77DAB}"/>
              </a:ext>
            </a:extLst>
          </p:cNvPr>
          <p:cNvSpPr/>
          <p:nvPr/>
        </p:nvSpPr>
        <p:spPr>
          <a:xfrm>
            <a:off x="9146903" y="3746462"/>
            <a:ext cx="28828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altLang="ja-JP" sz="1600" dirty="0">
                <a:solidFill>
                  <a:srgbClr val="FF0000"/>
                </a:solidFill>
              </a:rPr>
              <a:t> Flow Acceleration</a:t>
            </a:r>
          </a:p>
          <a:p>
            <a:r>
              <a:rPr kumimoji="0" lang="en-US" altLang="ja-JP" sz="1600" dirty="0">
                <a:solidFill>
                  <a:srgbClr val="FF0000"/>
                </a:solidFill>
              </a:rPr>
              <a:t> Ring to increase velocity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BB4F6D56-3E98-8831-7AD7-9F9DCFA6D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D67FA8D6-D57D-2BCA-AC6A-1502C1789931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4. Design Consideration for Biomass (Co-) Firing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340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48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DF6A586-D44A-48D3-FCF9-7FB5D2ECC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785" y="1677477"/>
            <a:ext cx="8964994" cy="3044435"/>
          </a:xfrm>
        </p:spPr>
        <p:txBody>
          <a:bodyPr/>
          <a:lstStyle/>
          <a:p>
            <a:pPr marL="340799" indent="-340799">
              <a:buFont typeface="+mj-lt"/>
              <a:buAutoNum type="arabicPeriod"/>
            </a:pPr>
            <a:r>
              <a:rPr lang="en-US" altLang="ja-JP" sz="2800" dirty="0"/>
              <a:t>Introduction of IHI Corporation and IHI Group</a:t>
            </a:r>
          </a:p>
          <a:p>
            <a:pPr marL="340799" indent="-340799">
              <a:buFont typeface="+mj-lt"/>
              <a:buAutoNum type="arabicPeriod"/>
            </a:pPr>
            <a:r>
              <a:rPr lang="en-US" altLang="ja-JP" sz="2800" dirty="0"/>
              <a:t>Indonesia Government &amp; Utility Biomass Policies</a:t>
            </a:r>
          </a:p>
          <a:p>
            <a:pPr marL="340799" indent="-340799">
              <a:buFont typeface="+mj-lt"/>
              <a:buAutoNum type="arabicPeriod"/>
            </a:pPr>
            <a:r>
              <a:rPr lang="en-US" altLang="ja-JP" sz="2800" dirty="0"/>
              <a:t>Biomass (Co-)Firing</a:t>
            </a:r>
            <a:r>
              <a:rPr lang="ja-JP" altLang="en-US" sz="2800" dirty="0"/>
              <a:t> </a:t>
            </a:r>
            <a:r>
              <a:rPr lang="en-US" altLang="ja-JP" sz="2800" dirty="0"/>
              <a:t>Technologies</a:t>
            </a:r>
          </a:p>
          <a:p>
            <a:pPr marL="340799" indent="-340799">
              <a:buFont typeface="+mj-lt"/>
              <a:buAutoNum type="arabicPeriod"/>
            </a:pPr>
            <a:r>
              <a:rPr lang="en-US" altLang="ja-JP" sz="2800" dirty="0"/>
              <a:t>Design Consideration for Biomass (Co-)Firing</a:t>
            </a:r>
          </a:p>
          <a:p>
            <a:pPr marL="340799" indent="-340799">
              <a:buFont typeface="+mj-lt"/>
              <a:buAutoNum type="arabicPeriod"/>
            </a:pPr>
            <a:endParaRPr lang="ja-JP" altLang="en-US" sz="2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060D625-C087-2519-F76C-BACD5FEB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96" y="593800"/>
            <a:ext cx="10701248" cy="492443"/>
          </a:xfrm>
        </p:spPr>
        <p:txBody>
          <a:bodyPr/>
          <a:lstStyle/>
          <a:p>
            <a:r>
              <a:rPr kumimoji="1" lang="en-US" altLang="ja-JP" sz="3200" dirty="0"/>
              <a:t>Table of Contents</a:t>
            </a:r>
            <a:endParaRPr kumimoji="1" lang="ja-JP" altLang="en-US" sz="3200" dirty="0"/>
          </a:p>
        </p:txBody>
      </p:sp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77EB246F-C10B-3A61-34D3-9F2170951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2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2EC3D4-7B9D-9BE2-3937-FE05E8B2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73" y="340565"/>
            <a:ext cx="8026260" cy="369332"/>
          </a:xfrm>
        </p:spPr>
        <p:txBody>
          <a:bodyPr/>
          <a:lstStyle/>
          <a:p>
            <a:r>
              <a:rPr lang="en-US" altLang="ja-JP" sz="2400" dirty="0">
                <a:latin typeface="+mj-lt"/>
              </a:rPr>
              <a:t>1. Introduction of IHI Corporation</a:t>
            </a:r>
            <a:endParaRPr lang="ja-JP" altLang="en-US" sz="24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46BDB88-39F8-2BC9-BE60-EB7A1563C220}"/>
              </a:ext>
            </a:extLst>
          </p:cNvPr>
          <p:cNvGrpSpPr/>
          <p:nvPr/>
        </p:nvGrpSpPr>
        <p:grpSpPr>
          <a:xfrm>
            <a:off x="4472112" y="1241755"/>
            <a:ext cx="7990709" cy="4070209"/>
            <a:chOff x="4626030" y="1241755"/>
            <a:chExt cx="7990709" cy="407020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64BECF9-CA22-E675-57C8-ECB2CED76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6030" y="1241755"/>
              <a:ext cx="7990709" cy="4070209"/>
            </a:xfrm>
            <a:prstGeom prst="rect">
              <a:avLst/>
            </a:prstGeom>
          </p:spPr>
        </p:pic>
        <p:sp>
          <p:nvSpPr>
            <p:cNvPr id="6" name="テキスト ボックス 21">
              <a:extLst>
                <a:ext uri="{FF2B5EF4-FFF2-40B4-BE49-F238E27FC236}">
                  <a16:creationId xmlns:a16="http://schemas.microsoft.com/office/drawing/2014/main" id="{D770D996-E209-9F9E-2C23-680A7D7F0CA5}"/>
                </a:ext>
              </a:extLst>
            </p:cNvPr>
            <p:cNvSpPr txBox="1"/>
            <p:nvPr/>
          </p:nvSpPr>
          <p:spPr>
            <a:xfrm>
              <a:off x="8281903" y="2990736"/>
              <a:ext cx="17281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  <a:ea typeface="Meiryo UI" panose="020B0604030504040204" pitchFamily="34" charset="-128"/>
                  <a:cs typeface="Meiryo UI" panose="020B0604030504040204" pitchFamily="50" charset="-128"/>
                </a:rPr>
                <a:t>Domestic base</a:t>
              </a:r>
              <a:endParaRPr lang="ja-JP" alt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Meiryo UI" panose="020B0604030504040204" pitchFamily="34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391BCDD2-843E-0409-254F-74842342D3FD}"/>
                </a:ext>
              </a:extLst>
            </p:cNvPr>
            <p:cNvSpPr/>
            <p:nvPr/>
          </p:nvSpPr>
          <p:spPr>
            <a:xfrm>
              <a:off x="7961842" y="2860468"/>
              <a:ext cx="216024" cy="216024"/>
            </a:xfrm>
            <a:prstGeom prst="ellipse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4AAADB5F-DB99-D962-3BDA-6B38B9ECBCC8}"/>
                </a:ext>
              </a:extLst>
            </p:cNvPr>
            <p:cNvCxnSpPr>
              <a:cxnSpLocks/>
            </p:cNvCxnSpPr>
            <p:nvPr/>
          </p:nvCxnSpPr>
          <p:spPr>
            <a:xfrm>
              <a:off x="8104674" y="3065063"/>
              <a:ext cx="111854" cy="193033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ED3B4465-6549-5DA7-D43A-9A66CE752D4C}"/>
                </a:ext>
              </a:extLst>
            </p:cNvPr>
            <p:cNvCxnSpPr>
              <a:cxnSpLocks/>
            </p:cNvCxnSpPr>
            <p:nvPr/>
          </p:nvCxnSpPr>
          <p:spPr>
            <a:xfrm>
              <a:off x="8216528" y="3258096"/>
              <a:ext cx="1728192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5132FFB-A75E-EB65-3D63-4D610F6B1736}"/>
              </a:ext>
            </a:extLst>
          </p:cNvPr>
          <p:cNvGrpSpPr/>
          <p:nvPr/>
        </p:nvGrpSpPr>
        <p:grpSpPr>
          <a:xfrm>
            <a:off x="685028" y="1443203"/>
            <a:ext cx="3854777" cy="3472107"/>
            <a:chOff x="799704" y="1298155"/>
            <a:chExt cx="3399631" cy="2752028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3DB7F6A8-2E0B-1C42-4D43-311BD5472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309" t="6820" r="2342" b="4709"/>
            <a:stretch>
              <a:fillRect/>
            </a:stretch>
          </p:blipFill>
          <p:spPr>
            <a:xfrm>
              <a:off x="799704" y="1364103"/>
              <a:ext cx="1511378" cy="1366592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32FB9C10-E9C7-058B-0D6A-F19853B0E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1990" y="1298155"/>
              <a:ext cx="1647345" cy="1439696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B8FF89D-F3D7-FD17-6A16-C23D73A6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228" b="2447"/>
            <a:stretch>
              <a:fillRect/>
            </a:stretch>
          </p:blipFill>
          <p:spPr>
            <a:xfrm>
              <a:off x="1703391" y="2730694"/>
              <a:ext cx="1647389" cy="1319489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936A036-E083-7B83-E6ED-98ADAFD318A4}"/>
              </a:ext>
            </a:extLst>
          </p:cNvPr>
          <p:cNvGrpSpPr/>
          <p:nvPr/>
        </p:nvGrpSpPr>
        <p:grpSpPr>
          <a:xfrm>
            <a:off x="587104" y="4945221"/>
            <a:ext cx="10207441" cy="1763847"/>
            <a:chOff x="587104" y="4945221"/>
            <a:chExt cx="10207441" cy="1763847"/>
          </a:xfrm>
        </p:grpSpPr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56B9B11-656E-28B4-D481-989C2101F0FC}"/>
                </a:ext>
              </a:extLst>
            </p:cNvPr>
            <p:cNvSpPr/>
            <p:nvPr/>
          </p:nvSpPr>
          <p:spPr>
            <a:xfrm>
              <a:off x="9208890" y="4945221"/>
              <a:ext cx="1585655" cy="404539"/>
            </a:xfrm>
            <a:prstGeom prst="rect">
              <a:avLst/>
            </a:prstGeom>
            <a:solidFill>
              <a:srgbClr val="DDE6F3">
                <a:alpha val="50196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3" tIns="34292" rIns="68583" bIns="34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lang="en-US" sz="1049">
                <a:solidFill>
                  <a:schemeClr val="tx1"/>
                </a:solidFill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C30FFD0-5320-EDEE-92BB-4B787B05CF5E}"/>
                </a:ext>
              </a:extLst>
            </p:cNvPr>
            <p:cNvSpPr txBox="1"/>
            <p:nvPr/>
          </p:nvSpPr>
          <p:spPr>
            <a:xfrm>
              <a:off x="2959944" y="6362819"/>
              <a:ext cx="2462461" cy="3462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1125" b="1" dirty="0">
                  <a:solidFill>
                    <a:srgbClr val="00559A"/>
                  </a:solidFill>
                  <a:latin typeface="+mj-lt"/>
                </a:rPr>
                <a:t>Resources, Energy &amp;</a:t>
              </a:r>
            </a:p>
            <a:p>
              <a:r>
                <a:rPr lang="en-US" altLang="ja-JP" sz="1125" b="1" dirty="0">
                  <a:solidFill>
                    <a:srgbClr val="00559A"/>
                  </a:solidFill>
                  <a:latin typeface="+mj-lt"/>
                </a:rPr>
                <a:t>Environment</a:t>
              </a:r>
              <a:endParaRPr lang="ja-JP" altLang="en-US" sz="1125" b="1" dirty="0">
                <a:solidFill>
                  <a:srgbClr val="00559A"/>
                </a:solidFill>
                <a:latin typeface="+mj-lt"/>
              </a:endParaRPr>
            </a:p>
          </p:txBody>
        </p:sp>
        <p:sp>
          <p:nvSpPr>
            <p:cNvPr id="21" name="テキスト ボックス 22">
              <a:extLst>
                <a:ext uri="{FF2B5EF4-FFF2-40B4-BE49-F238E27FC236}">
                  <a16:creationId xmlns:a16="http://schemas.microsoft.com/office/drawing/2014/main" id="{CE3E7A7D-7C26-370B-B87C-4B2543752CE0}"/>
                </a:ext>
              </a:extLst>
            </p:cNvPr>
            <p:cNvSpPr txBox="1"/>
            <p:nvPr/>
          </p:nvSpPr>
          <p:spPr>
            <a:xfrm>
              <a:off x="4976168" y="6323682"/>
              <a:ext cx="2128190" cy="3462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 fontAlgn="base"/>
              <a:r>
                <a:rPr lang="en-US" altLang="ja-JP" sz="1125" b="1" dirty="0">
                  <a:solidFill>
                    <a:srgbClr val="00559A"/>
                  </a:solidFill>
                  <a:latin typeface="+mj-lt"/>
                </a:rPr>
                <a:t>Industrial Systems &amp;</a:t>
              </a:r>
            </a:p>
            <a:p>
              <a:pPr algn="l" fontAlgn="base"/>
              <a:r>
                <a:rPr lang="en-US" altLang="ja-JP" sz="1125" b="1" dirty="0">
                  <a:solidFill>
                    <a:srgbClr val="00559A"/>
                  </a:solidFill>
                  <a:latin typeface="+mj-lt"/>
                </a:rPr>
                <a:t>General-Purpose Machinery</a:t>
              </a:r>
            </a:p>
          </p:txBody>
        </p:sp>
        <p:sp>
          <p:nvSpPr>
            <p:cNvPr id="22" name="テキスト ボックス 26">
              <a:extLst>
                <a:ext uri="{FF2B5EF4-FFF2-40B4-BE49-F238E27FC236}">
                  <a16:creationId xmlns:a16="http://schemas.microsoft.com/office/drawing/2014/main" id="{28A85759-97F9-EE73-AA5F-2418BD17F155}"/>
                </a:ext>
              </a:extLst>
            </p:cNvPr>
            <p:cNvSpPr txBox="1"/>
            <p:nvPr/>
          </p:nvSpPr>
          <p:spPr>
            <a:xfrm>
              <a:off x="7162549" y="6362819"/>
              <a:ext cx="1598586" cy="34624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 fontAlgn="base"/>
              <a:r>
                <a:rPr lang="en-US" altLang="ja-JP" sz="1125" b="1">
                  <a:solidFill>
                    <a:srgbClr val="00559A"/>
                  </a:solidFill>
                  <a:latin typeface="+mj-lt"/>
                </a:rPr>
                <a:t>Aero Engine, </a:t>
              </a:r>
            </a:p>
            <a:p>
              <a:pPr algn="l" fontAlgn="base"/>
              <a:r>
                <a:rPr lang="en-US" altLang="ja-JP" sz="1125" b="1">
                  <a:solidFill>
                    <a:srgbClr val="00559A"/>
                  </a:solidFill>
                  <a:latin typeface="+mj-lt"/>
                </a:rPr>
                <a:t>Space &amp; Defense</a:t>
              </a:r>
            </a:p>
          </p:txBody>
        </p:sp>
        <p:sp>
          <p:nvSpPr>
            <p:cNvPr id="23" name="テキスト ボックス 25">
              <a:extLst>
                <a:ext uri="{FF2B5EF4-FFF2-40B4-BE49-F238E27FC236}">
                  <a16:creationId xmlns:a16="http://schemas.microsoft.com/office/drawing/2014/main" id="{5A1C37F6-0F8C-E4BD-DE6D-D1047D8907B9}"/>
                </a:ext>
              </a:extLst>
            </p:cNvPr>
            <p:cNvSpPr txBox="1"/>
            <p:nvPr/>
          </p:nvSpPr>
          <p:spPr>
            <a:xfrm>
              <a:off x="9115400" y="6362819"/>
              <a:ext cx="1585653" cy="1731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 fontAlgn="base"/>
              <a:r>
                <a:rPr lang="en-US" altLang="ja-JP" sz="1125" b="1" dirty="0">
                  <a:solidFill>
                    <a:srgbClr val="00559A"/>
                  </a:solidFill>
                  <a:latin typeface="+mj-lt"/>
                </a:rPr>
                <a:t>Social Infrastructure</a:t>
              </a:r>
            </a:p>
          </p:txBody>
        </p: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C9577B97-855F-0909-C9F1-F37EFAC068CD}"/>
                </a:ext>
              </a:extLst>
            </p:cNvPr>
            <p:cNvGrpSpPr/>
            <p:nvPr/>
          </p:nvGrpSpPr>
          <p:grpSpPr>
            <a:xfrm>
              <a:off x="587104" y="5130304"/>
              <a:ext cx="2120989" cy="1161509"/>
              <a:chOff x="1965038" y="4945220"/>
              <a:chExt cx="2120989" cy="1161509"/>
            </a:xfrm>
          </p:grpSpPr>
          <p:sp>
            <p:nvSpPr>
              <p:cNvPr id="24" name="Arrow: Pentagon 24">
                <a:extLst>
                  <a:ext uri="{FF2B5EF4-FFF2-40B4-BE49-F238E27FC236}">
                    <a16:creationId xmlns:a16="http://schemas.microsoft.com/office/drawing/2014/main" id="{D3E6BD99-00A0-9650-977E-062A6C69DDBF}"/>
                  </a:ext>
                </a:extLst>
              </p:cNvPr>
              <p:cNvSpPr/>
              <p:nvPr/>
            </p:nvSpPr>
            <p:spPr>
              <a:xfrm>
                <a:off x="2206232" y="4945220"/>
                <a:ext cx="1879795" cy="1161509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3" tIns="34292" rIns="68583" bIns="3429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 hangingPunct="0"/>
                <a:endParaRPr lang="en-US" sz="1049">
                  <a:solidFill>
                    <a:schemeClr val="tx1"/>
                  </a:solidFill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25" name="テキスト ボックス 21">
                <a:extLst>
                  <a:ext uri="{FF2B5EF4-FFF2-40B4-BE49-F238E27FC236}">
                    <a16:creationId xmlns:a16="http://schemas.microsoft.com/office/drawing/2014/main" id="{9D165AFC-963B-1638-1CC1-BF433C6CCBAA}"/>
                  </a:ext>
                </a:extLst>
              </p:cNvPr>
              <p:cNvSpPr txBox="1"/>
              <p:nvPr/>
            </p:nvSpPr>
            <p:spPr>
              <a:xfrm>
                <a:off x="1965038" y="5193882"/>
                <a:ext cx="2020848" cy="655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fontAlgn="ctr" hangingPunct="0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ja-JP" sz="4051" b="1" spc="-23" dirty="0">
                    <a:solidFill>
                      <a:srgbClr val="00559A"/>
                    </a:solidFill>
                    <a:latin typeface="+mj-lt"/>
                    <a:ea typeface="Meiryo UI" panose="020B0604030504040204" pitchFamily="34" charset="-128"/>
                    <a:cs typeface="Meiryo UI" panose="020B0604030504040204" pitchFamily="50" charset="-128"/>
                  </a:rPr>
                  <a:t>4</a:t>
                </a:r>
                <a:br>
                  <a:rPr lang="en-US" altLang="ja-JP" sz="4051" b="1" spc="-23" dirty="0">
                    <a:solidFill>
                      <a:srgbClr val="00559A"/>
                    </a:solidFill>
                    <a:latin typeface="+mj-lt"/>
                    <a:ea typeface="Meiryo UI" panose="020B0604030504040204" pitchFamily="34" charset="-128"/>
                    <a:cs typeface="Meiryo UI" panose="020B0604030504040204" pitchFamily="50" charset="-128"/>
                  </a:rPr>
                </a:br>
                <a:r>
                  <a:rPr lang="en-US" altLang="ja-JP" sz="1200" b="1" spc="-23" dirty="0">
                    <a:solidFill>
                      <a:srgbClr val="00559A"/>
                    </a:solidFill>
                    <a:latin typeface="+mj-lt"/>
                    <a:ea typeface="Meiryo UI" panose="020B0604030504040204" pitchFamily="34" charset="-128"/>
                    <a:cs typeface="Meiryo UI" panose="020B0604030504040204" pitchFamily="50" charset="-128"/>
                  </a:rPr>
                  <a:t>Areas of expertise</a:t>
                </a:r>
                <a:endParaRPr lang="ja-JP" altLang="en-US" sz="1500" b="1" spc="-23" dirty="0">
                  <a:solidFill>
                    <a:srgbClr val="00559A"/>
                  </a:solidFill>
                  <a:latin typeface="+mj-lt"/>
                  <a:ea typeface="Meiryo UI" panose="020B0604030504040204" pitchFamily="34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75473BC-31D4-888F-B311-9F983E5A2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9642" y="5120923"/>
              <a:ext cx="1589191" cy="1161509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0A523DA-5B96-3D16-7BEA-BE9F1835B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8324" y="5120922"/>
              <a:ext cx="1585655" cy="1161509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FFB4B345-964F-0975-66CC-4D24A7CB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5730" y="5133256"/>
              <a:ext cx="1585654" cy="1158557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3454016-7C41-5006-6505-293C209E2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624" y="5126046"/>
              <a:ext cx="1585654" cy="1170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テキスト ボックス 21">
            <a:extLst>
              <a:ext uri="{FF2B5EF4-FFF2-40B4-BE49-F238E27FC236}">
                <a16:creationId xmlns:a16="http://schemas.microsoft.com/office/drawing/2014/main" id="{0C0D61AF-F668-7280-4BFA-1EA289AB5D60}"/>
              </a:ext>
            </a:extLst>
          </p:cNvPr>
          <p:cNvSpPr txBox="1"/>
          <p:nvPr/>
        </p:nvSpPr>
        <p:spPr>
          <a:xfrm>
            <a:off x="485073" y="841472"/>
            <a:ext cx="11475871" cy="2538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 fontAlgn="ctr" hangingPunct="0">
              <a:spcBef>
                <a:spcPct val="0"/>
              </a:spcBef>
              <a:spcAft>
                <a:spcPts val="451"/>
              </a:spcAft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eiryo UI" panose="020B0604030504040204" pitchFamily="34" charset="-128"/>
                <a:cs typeface="Meiryo UI" panose="020B0604030504040204" pitchFamily="50" charset="-128"/>
              </a:rPr>
              <a:t>IHI is a global company with 30 overseas bases and presence in 22 countries</a:t>
            </a:r>
            <a:endParaRPr lang="ja-JP" alt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Meiryo UI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5FE11EED-A3F2-02CD-A577-6061FA9C5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7614AC71-34E1-CFC9-81BB-7FDB1B133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26372" y="7002329"/>
            <a:ext cx="667953" cy="214696"/>
          </a:xfrm>
        </p:spPr>
        <p:txBody>
          <a:bodyPr/>
          <a:lstStyle/>
          <a:p>
            <a:fld id="{E4DD4CA9-FFF4-4929-B1F3-DD754470E6A2}" type="slidenum">
              <a:rPr lang="ja-JP" altLang="en-US" smtClean="0">
                <a:latin typeface="+mn-lt"/>
              </a:rPr>
              <a:pPr/>
              <a:t>3</a:t>
            </a:fld>
            <a:endParaRPr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07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6C66C45-2B7C-83B5-7673-96580D833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71DF9B1-C150-CD39-CF30-D0D38491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>
                <a:latin typeface="+mn-lt"/>
              </a:rPr>
              <a:pPr/>
              <a:t>4</a:t>
            </a:fld>
            <a:endParaRPr lang="ja-JP" altLang="en-US" dirty="0">
              <a:latin typeface="+mn-lt"/>
            </a:endParaRPr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A8948C30-B872-F58B-5B5E-2B1DC0055720}"/>
              </a:ext>
            </a:extLst>
          </p:cNvPr>
          <p:cNvSpPr txBox="1">
            <a:spLocks/>
          </p:cNvSpPr>
          <p:nvPr/>
        </p:nvSpPr>
        <p:spPr>
          <a:xfrm>
            <a:off x="644190" y="862288"/>
            <a:ext cx="764434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7461" rtl="0" eaLnBrk="1" fontAlgn="ctr" latinLnBrk="0" hangingPunct="1">
              <a:spcBef>
                <a:spcPct val="0"/>
              </a:spcBef>
              <a:buNone/>
              <a:defRPr kumimoji="1" sz="2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2400" dirty="0">
                <a:solidFill>
                  <a:srgbClr val="0000FF"/>
                </a:solidFill>
                <a:latin typeface="+mn-lt"/>
              </a:rPr>
              <a:t>Overview of PT IHI Power Service Indonesia (IPSI)</a:t>
            </a:r>
            <a:endParaRPr lang="ja-JP" alt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E02481-E161-1A7B-76FA-6F22F98DF61B}"/>
              </a:ext>
            </a:extLst>
          </p:cNvPr>
          <p:cNvSpPr txBox="1"/>
          <p:nvPr/>
        </p:nvSpPr>
        <p:spPr>
          <a:xfrm>
            <a:off x="781358" y="1226190"/>
            <a:ext cx="8627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00000"/>
                </a:solidFill>
                <a:ea typeface="ＭＳ Ｐゴシック" charset="-128"/>
              </a:rPr>
              <a:t>Company Name: </a:t>
            </a:r>
            <a:r>
              <a:rPr lang="en-US" altLang="ja-JP" sz="1600" dirty="0">
                <a:ea typeface="Verdana" panose="020B0604030504040204" pitchFamily="34" charset="0"/>
                <a:cs typeface="Segoe UI" panose="020B0502040204020203" pitchFamily="34" charset="0"/>
              </a:rPr>
              <a:t>PT IHI Power Service Indonesia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000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Shareholders</a:t>
            </a:r>
            <a:r>
              <a:rPr lang="en-US" altLang="ja-JP" sz="1600" dirty="0">
                <a:solidFill>
                  <a:srgbClr val="0000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IHI(88.76%), Jurong Engineering Limited(11.24%, IHI Gr company)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00000"/>
                </a:solidFill>
                <a:ea typeface="ＭＳ Ｐゴシック" charset="-128"/>
              </a:rPr>
              <a:t>Date of Incorporation</a:t>
            </a:r>
            <a: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  <a:t>: 17 March 1984</a:t>
            </a:r>
            <a:b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ja-JP" sz="1600" b="1" dirty="0">
                <a:solidFill>
                  <a:srgbClr val="000000"/>
                </a:solidFill>
                <a:ea typeface="ＭＳ Ｐゴシック" charset="-128"/>
              </a:rPr>
              <a:t>Services</a:t>
            </a:r>
            <a: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  <a:t>: Steel Structure &amp; Heavy Equipment, Boiler Pressure Parts, Piping, 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  <a:t>                Static Equipment, Life Cycle Business.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00000"/>
                </a:solidFill>
                <a:ea typeface="ＭＳ Ｐゴシック" charset="-128"/>
              </a:rPr>
              <a:t>Location</a:t>
            </a:r>
            <a: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  <a:t>: Banten, Indonesia</a:t>
            </a:r>
            <a:b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  <a:t>               (approx.100km west from Jakarta)</a:t>
            </a:r>
            <a:endParaRPr lang="ja-JP" altLang="en-US" sz="16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EA487B11-71BC-2CB5-D0AC-7CE43602987D}"/>
              </a:ext>
            </a:extLst>
          </p:cNvPr>
          <p:cNvSpPr txBox="1"/>
          <p:nvPr/>
        </p:nvSpPr>
        <p:spPr>
          <a:xfrm>
            <a:off x="943720" y="5052387"/>
            <a:ext cx="48309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1F4AB4"/>
                </a:highlight>
              </a:rPr>
              <a:t>Non-Pressure Parts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/>
              <a:t>(4 </a:t>
            </a:r>
            <a:r>
              <a:rPr lang="en-US" sz="1600" u="sng" dirty="0"/>
              <a:t>Shops)</a:t>
            </a:r>
          </a:p>
          <a:p>
            <a:r>
              <a:rPr lang="en-US" sz="1200" dirty="0"/>
              <a:t>Steel Structure, Container Crane, Stacker Reclaimer, etc.</a:t>
            </a:r>
          </a:p>
          <a:p>
            <a:endParaRPr lang="en-US" sz="1300" b="1" dirty="0"/>
          </a:p>
          <a:p>
            <a:r>
              <a:rPr lang="ja-JP" altLang="en-US" sz="1300" b="1" dirty="0"/>
              <a:t>　</a:t>
            </a:r>
            <a:r>
              <a:rPr lang="en-US" sz="1600" b="1" dirty="0"/>
              <a:t>Facilities</a:t>
            </a:r>
            <a:r>
              <a:rPr lang="en-US" sz="1600" dirty="0"/>
              <a:t>	:</a:t>
            </a:r>
          </a:p>
          <a:p>
            <a:r>
              <a:rPr lang="ja-JP" altLang="en-US" sz="1300" dirty="0"/>
              <a:t>　　</a:t>
            </a:r>
            <a:r>
              <a:rPr lang="en-US" sz="1200" dirty="0"/>
              <a:t>CNC cutting, drilling machine, rolling machine, </a:t>
            </a:r>
          </a:p>
          <a:p>
            <a:r>
              <a:rPr lang="ja-JP" altLang="en-US" sz="1200" dirty="0"/>
              <a:t>　　</a:t>
            </a:r>
            <a:r>
              <a:rPr lang="en-US" sz="1200" dirty="0"/>
              <a:t>bending</a:t>
            </a:r>
            <a:r>
              <a:rPr lang="ja-JP" altLang="en-US" sz="1200" dirty="0"/>
              <a:t> </a:t>
            </a:r>
            <a:r>
              <a:rPr lang="en-US" sz="1200" dirty="0"/>
              <a:t>machine, etc.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993B6244-6BA4-F690-B901-4138CB9E6ACD}"/>
              </a:ext>
            </a:extLst>
          </p:cNvPr>
          <p:cNvSpPr txBox="1"/>
          <p:nvPr/>
        </p:nvSpPr>
        <p:spPr>
          <a:xfrm>
            <a:off x="949899" y="3185812"/>
            <a:ext cx="4458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1F4AB4"/>
                </a:highlight>
              </a:rPr>
              <a:t>Pressure Parts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/>
              <a:t>(</a:t>
            </a:r>
            <a:r>
              <a:rPr lang="en-US" sz="1600" u="sng" dirty="0"/>
              <a:t>6 Shops)</a:t>
            </a:r>
          </a:p>
          <a:p>
            <a:r>
              <a:rPr lang="en-US" sz="1200" dirty="0"/>
              <a:t>Boiler, Piping, HRSG, Pressure Vessel, Static Equipment, Maintenance Work.</a:t>
            </a:r>
          </a:p>
          <a:p>
            <a:endParaRPr lang="en-US" sz="1300" dirty="0"/>
          </a:p>
          <a:p>
            <a:r>
              <a:rPr lang="ja-JP" altLang="en-US" sz="1600" b="1" dirty="0"/>
              <a:t>　</a:t>
            </a:r>
            <a:r>
              <a:rPr lang="en-US" sz="1600" b="1" dirty="0"/>
              <a:t>Facilities	</a:t>
            </a:r>
            <a:r>
              <a:rPr lang="en-US" sz="1600" dirty="0"/>
              <a:t>:</a:t>
            </a:r>
          </a:p>
          <a:p>
            <a:r>
              <a:rPr lang="ja-JP" altLang="en-US" sz="1200" dirty="0"/>
              <a:t>　　</a:t>
            </a:r>
            <a:r>
              <a:rPr lang="en-US" sz="1200" dirty="0"/>
              <a:t>tube panel welding, automatic panel membrane, panel </a:t>
            </a:r>
            <a:r>
              <a:rPr lang="ja-JP" altLang="en-US" sz="1200" dirty="0"/>
              <a:t>　</a:t>
            </a:r>
            <a:endParaRPr lang="en-US" altLang="ja-JP" sz="1200" dirty="0"/>
          </a:p>
          <a:p>
            <a:r>
              <a:rPr lang="ja-JP" altLang="en-US" sz="1200" dirty="0"/>
              <a:t>　　</a:t>
            </a:r>
            <a:r>
              <a:rPr lang="en-US" sz="1200" dirty="0"/>
              <a:t>bender, facing, swaging, expanding, finning, HT furnace, </a:t>
            </a:r>
          </a:p>
          <a:p>
            <a:r>
              <a:rPr lang="ja-JP" altLang="en-US" sz="1200" dirty="0"/>
              <a:t>　　</a:t>
            </a:r>
            <a:r>
              <a:rPr lang="en-US" sz="1200" dirty="0"/>
              <a:t>RT chamber, etc.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AA08D88-21F8-4874-AB5B-D28B5F15B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374" y="1491511"/>
            <a:ext cx="2387389" cy="11920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6B0C67-D146-CACE-624D-66B3712C0A69}"/>
              </a:ext>
            </a:extLst>
          </p:cNvPr>
          <p:cNvSpPr/>
          <p:nvPr/>
        </p:nvSpPr>
        <p:spPr>
          <a:xfrm>
            <a:off x="890951" y="3097701"/>
            <a:ext cx="5669394" cy="3400755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928" tIns="42464" rIns="84928" bIns="424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lang="ja-JP" altLang="en-US" sz="1300">
              <a:solidFill>
                <a:schemeClr val="tx1"/>
              </a:solidFill>
              <a:ea typeface="ＭＳ Ｐゴシック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2AB5E3F-4830-A3A6-21CA-BDD91E7A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54" y="3122986"/>
            <a:ext cx="5379557" cy="29434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432B1-9F57-BACA-C59D-9A4840422B1D}"/>
              </a:ext>
            </a:extLst>
          </p:cNvPr>
          <p:cNvSpPr txBox="1"/>
          <p:nvPr/>
        </p:nvSpPr>
        <p:spPr>
          <a:xfrm>
            <a:off x="9828069" y="6057978"/>
            <a:ext cx="2636931" cy="58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599" dirty="0">
                <a:ea typeface="Meiryo" panose="020B0604030504040204" pitchFamily="34" charset="-128"/>
              </a:rPr>
              <a:t>Land Area</a:t>
            </a:r>
            <a:r>
              <a:rPr lang="ja-JP" altLang="en-US" sz="1599" dirty="0">
                <a:ea typeface="Meiryo" panose="020B0604030504040204" pitchFamily="34" charset="-128"/>
              </a:rPr>
              <a:t>：</a:t>
            </a:r>
            <a:r>
              <a:rPr lang="en-US" altLang="ja-JP" sz="1599" dirty="0">
                <a:ea typeface="Meiryo" panose="020B0604030504040204" pitchFamily="34" charset="-128"/>
              </a:rPr>
              <a:t>250,000</a:t>
            </a:r>
            <a:r>
              <a:rPr lang="ja-JP" altLang="en-US" sz="1599" dirty="0">
                <a:ea typeface="Meiryo" panose="020B0604030504040204" pitchFamily="34" charset="-128"/>
              </a:rPr>
              <a:t>㎡</a:t>
            </a:r>
            <a:endParaRPr lang="en-US" altLang="ja-JP" sz="1599" dirty="0">
              <a:ea typeface="Meiryo" panose="020B060403050404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599" dirty="0">
                <a:ea typeface="Meiryo" panose="020B0604030504040204" pitchFamily="34" charset="-128"/>
              </a:rPr>
              <a:t>Factory Area</a:t>
            </a:r>
            <a:r>
              <a:rPr lang="ja-JP" altLang="en-US" sz="1599" dirty="0">
                <a:ea typeface="Meiryo" panose="020B0604030504040204" pitchFamily="34" charset="-128"/>
              </a:rPr>
              <a:t>：</a:t>
            </a:r>
            <a:r>
              <a:rPr lang="en-US" altLang="ja-JP" sz="1599" dirty="0">
                <a:ea typeface="Meiryo" panose="020B0604030504040204" pitchFamily="34" charset="-128"/>
              </a:rPr>
              <a:t>50,000</a:t>
            </a:r>
            <a:r>
              <a:rPr lang="ja-JP" altLang="en-US" sz="1599" dirty="0">
                <a:ea typeface="Meiryo" panose="020B0604030504040204" pitchFamily="34" charset="-128"/>
              </a:rPr>
              <a:t>㎡</a:t>
            </a: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FE06D026-AAE3-1942-35E9-B47CF2E7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73" y="340565"/>
            <a:ext cx="8026260" cy="369332"/>
          </a:xfrm>
        </p:spPr>
        <p:txBody>
          <a:bodyPr/>
          <a:lstStyle/>
          <a:p>
            <a:r>
              <a:rPr lang="en-US" altLang="ja-JP" sz="2400" dirty="0">
                <a:latin typeface="+mj-lt"/>
              </a:rPr>
              <a:t>1. Introduction of IHI Power Service Indonesia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025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14F0EE4-601A-6019-84F1-003A62AD3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E581DB23-4971-D050-C969-21E96E25668A}"/>
              </a:ext>
            </a:extLst>
          </p:cNvPr>
          <p:cNvSpPr/>
          <p:nvPr/>
        </p:nvSpPr>
        <p:spPr>
          <a:xfrm>
            <a:off x="644189" y="1169864"/>
            <a:ext cx="6348203" cy="2860913"/>
          </a:xfrm>
          <a:prstGeom prst="roundRect">
            <a:avLst>
              <a:gd name="adj" fmla="val 1129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 hangingPunct="0"/>
            <a:endParaRPr lang="en-US" sz="1600" b="1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  <a:p>
            <a:pPr marL="285750" indent="-285750" fontAlgn="ctr" hangingPunct="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RUKN 20224-2060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: </a:t>
            </a:r>
          </a:p>
          <a:p>
            <a:pPr marL="269875" fontAlgn="ctr" hangingPunct="0"/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In 2026 targeting PLTU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Cfbio+CCS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 12,2% of 443 GW demand.</a:t>
            </a:r>
          </a:p>
          <a:p>
            <a:pPr marL="171450" indent="-171450" fontAlgn="ctr" hangingPunct="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  <a:p>
            <a:pPr marL="285750" indent="-285750" fontAlgn="ctr" hangingPunct="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MEMR Regulation No. 12/2023 _Article 5:</a:t>
            </a:r>
          </a:p>
          <a:p>
            <a:pPr marL="538163" indent="-268288" fontAlgn="ctr" hangingPunct="0">
              <a:buAutoNum type="arabicParenBoth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The utilization of Biomass Fuel for power plants as referred to in Article 2 for PLTU is implemented through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Biomass Co-firing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.</a:t>
            </a:r>
          </a:p>
          <a:p>
            <a:pPr marL="538163" indent="-268288" fontAlgn="ctr" hangingPunct="0">
              <a:buAutoNum type="arabicParenBoth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Biomass Co-firing as referred to in paragraph (1) is carried out by the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Biomass Co-firing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executors.</a:t>
            </a:r>
          </a:p>
        </p:txBody>
      </p:sp>
      <p:sp>
        <p:nvSpPr>
          <p:cNvPr id="6" name="Rectangle: Single Corner Rounded 9">
            <a:extLst>
              <a:ext uri="{FF2B5EF4-FFF2-40B4-BE49-F238E27FC236}">
                <a16:creationId xmlns:a16="http://schemas.microsoft.com/office/drawing/2014/main" id="{D938A68A-528D-DC8D-BD92-B9A9655C497E}"/>
              </a:ext>
            </a:extLst>
          </p:cNvPr>
          <p:cNvSpPr/>
          <p:nvPr/>
        </p:nvSpPr>
        <p:spPr>
          <a:xfrm>
            <a:off x="644189" y="881832"/>
            <a:ext cx="3035835" cy="576064"/>
          </a:xfrm>
          <a:prstGeom prst="round1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 hangingPunct="0"/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rPr>
              <a:t> Government Policies</a:t>
            </a:r>
            <a:endParaRPr kumimoji="1" lang="en-US" sz="2000" b="1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421CA422-F03D-C4B9-764E-21AD817E2C9A}"/>
              </a:ext>
            </a:extLst>
          </p:cNvPr>
          <p:cNvSpPr/>
          <p:nvPr/>
        </p:nvSpPr>
        <p:spPr>
          <a:xfrm>
            <a:off x="644190" y="4818051"/>
            <a:ext cx="6348202" cy="1824421"/>
          </a:xfrm>
          <a:prstGeom prst="roundRect">
            <a:avLst>
              <a:gd name="adj" fmla="val 1129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fontAlgn="ctr" hangingPunct="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Electricity Supply Business Plan RUPTL 2025-2034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: </a:t>
            </a:r>
          </a:p>
          <a:p>
            <a:pPr marL="269875" fontAlgn="ctr" hangingPunct="0"/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One of the strategy to reduce greenhouse gas emissions through Accelerated Renewable Energy Development (ARED) is carried out with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Biomass Co-firing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rPr>
              <a:t>.</a:t>
            </a:r>
          </a:p>
        </p:txBody>
      </p:sp>
      <p:sp>
        <p:nvSpPr>
          <p:cNvPr id="8" name="Rectangle: Single Corner Rounded 16">
            <a:extLst>
              <a:ext uri="{FF2B5EF4-FFF2-40B4-BE49-F238E27FC236}">
                <a16:creationId xmlns:a16="http://schemas.microsoft.com/office/drawing/2014/main" id="{E50D81D2-2156-AE02-38E7-9990F3823D85}"/>
              </a:ext>
            </a:extLst>
          </p:cNvPr>
          <p:cNvSpPr/>
          <p:nvPr/>
        </p:nvSpPr>
        <p:spPr>
          <a:xfrm>
            <a:off x="649532" y="4513086"/>
            <a:ext cx="3030492" cy="576064"/>
          </a:xfrm>
          <a:prstGeom prst="round1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 hangingPunct="0"/>
            <a:r>
              <a:rPr kumimoji="1" lang="en-US" sz="2000" b="1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rPr>
              <a:t> PT PLN Persero</a:t>
            </a: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2FF4DDFE-1B67-6B32-B74D-FD21871C9E04}"/>
              </a:ext>
            </a:extLst>
          </p:cNvPr>
          <p:cNvGrpSpPr/>
          <p:nvPr/>
        </p:nvGrpSpPr>
        <p:grpSpPr>
          <a:xfrm>
            <a:off x="7106630" y="881832"/>
            <a:ext cx="5256584" cy="5904655"/>
            <a:chOff x="7280424" y="881832"/>
            <a:chExt cx="5256584" cy="5904655"/>
          </a:xfrm>
        </p:grpSpPr>
        <p:pic>
          <p:nvPicPr>
            <p:cNvPr id="9" name="Picture 1249">
              <a:extLst>
                <a:ext uri="{FF2B5EF4-FFF2-40B4-BE49-F238E27FC236}">
                  <a16:creationId xmlns:a16="http://schemas.microsoft.com/office/drawing/2014/main" id="{193E06A8-05A7-B928-1BC6-0ED3F294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424" y="881832"/>
              <a:ext cx="5256584" cy="5904655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F6ADE75-8A51-2E6D-624C-BB818DC8AB9D}"/>
                </a:ext>
              </a:extLst>
            </p:cNvPr>
            <p:cNvSpPr/>
            <p:nvPr/>
          </p:nvSpPr>
          <p:spPr>
            <a:xfrm>
              <a:off x="8000504" y="2826048"/>
              <a:ext cx="864096" cy="144016"/>
            </a:xfrm>
            <a:prstGeom prst="rect">
              <a:avLst/>
            </a:prstGeom>
            <a:solidFill>
              <a:srgbClr val="FF66FF">
                <a:alpha val="3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7C360E8-B625-5116-04B1-4805C474FA4C}"/>
                </a:ext>
              </a:extLst>
            </p:cNvPr>
            <p:cNvSpPr/>
            <p:nvPr/>
          </p:nvSpPr>
          <p:spPr>
            <a:xfrm>
              <a:off x="8000504" y="3139481"/>
              <a:ext cx="864096" cy="144016"/>
            </a:xfrm>
            <a:prstGeom prst="rect">
              <a:avLst/>
            </a:prstGeom>
            <a:solidFill>
              <a:srgbClr val="FF66FF">
                <a:alpha val="3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E3F63A81-D488-D1A5-F39B-0302BE87B018}"/>
                </a:ext>
              </a:extLst>
            </p:cNvPr>
            <p:cNvSpPr/>
            <p:nvPr/>
          </p:nvSpPr>
          <p:spPr>
            <a:xfrm>
              <a:off x="7748476" y="2816217"/>
              <a:ext cx="216024" cy="144016"/>
            </a:xfrm>
            <a:prstGeom prst="rightArrow">
              <a:avLst/>
            </a:prstGeom>
            <a:solidFill>
              <a:srgbClr val="FF66FF"/>
            </a:solidFill>
            <a:ln w="952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233EA51-E334-9BA7-B77B-CD5939CD7B1D}"/>
                </a:ext>
              </a:extLst>
            </p:cNvPr>
            <p:cNvSpPr/>
            <p:nvPr/>
          </p:nvSpPr>
          <p:spPr>
            <a:xfrm>
              <a:off x="10160744" y="5355853"/>
              <a:ext cx="432048" cy="144016"/>
            </a:xfrm>
            <a:prstGeom prst="rect">
              <a:avLst/>
            </a:prstGeom>
            <a:solidFill>
              <a:srgbClr val="FF66FF">
                <a:alpha val="3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0802051B-BF31-9C18-DC17-740EC45FA772}"/>
                </a:ext>
              </a:extLst>
            </p:cNvPr>
            <p:cNvSpPr/>
            <p:nvPr/>
          </p:nvSpPr>
          <p:spPr>
            <a:xfrm>
              <a:off x="10736808" y="5358780"/>
              <a:ext cx="432048" cy="275580"/>
            </a:xfrm>
            <a:prstGeom prst="rect">
              <a:avLst/>
            </a:prstGeom>
            <a:solidFill>
              <a:srgbClr val="FF66FF">
                <a:alpha val="3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A56FADCB-57D4-F3AB-05FD-505C644AC52D}"/>
                </a:ext>
              </a:extLst>
            </p:cNvPr>
            <p:cNvSpPr/>
            <p:nvPr/>
          </p:nvSpPr>
          <p:spPr>
            <a:xfrm>
              <a:off x="11312872" y="5454680"/>
              <a:ext cx="432048" cy="539719"/>
            </a:xfrm>
            <a:prstGeom prst="rect">
              <a:avLst/>
            </a:prstGeom>
            <a:solidFill>
              <a:srgbClr val="FF66FF">
                <a:alpha val="3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F93DC14-81F5-C371-D09F-DB713E9FD08B}"/>
                </a:ext>
              </a:extLst>
            </p:cNvPr>
            <p:cNvSpPr/>
            <p:nvPr/>
          </p:nvSpPr>
          <p:spPr>
            <a:xfrm>
              <a:off x="11888936" y="5516637"/>
              <a:ext cx="504056" cy="539719"/>
            </a:xfrm>
            <a:prstGeom prst="rect">
              <a:avLst/>
            </a:prstGeom>
            <a:solidFill>
              <a:srgbClr val="FF66FF">
                <a:alpha val="3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30597A7F-010A-B04D-2574-A26C256C6F70}"/>
                </a:ext>
              </a:extLst>
            </p:cNvPr>
            <p:cNvCxnSpPr/>
            <p:nvPr/>
          </p:nvCxnSpPr>
          <p:spPr>
            <a:xfrm flipH="1" flipV="1">
              <a:off x="11744920" y="5994399"/>
              <a:ext cx="144016" cy="61957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57C5351-A9E3-0EE4-B7F9-51B5477962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3913" y="5454680"/>
              <a:ext cx="165023" cy="61957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68A179F8-6BD1-EB53-544E-D93A963662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63605" y="5634360"/>
              <a:ext cx="159770" cy="360039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A5313EE-C3CC-CC55-AC6F-18C8B7FDB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63605" y="5364501"/>
              <a:ext cx="170678" cy="125843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0EB3771-02DE-3C48-7225-154B588D0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1190" y="5487330"/>
              <a:ext cx="170678" cy="144016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59313AD-6138-D452-0FAD-CE5F90A8F6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1190" y="5355414"/>
              <a:ext cx="167220" cy="3366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063F3558-AEF9-E861-5CCE-A27EFE49AE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91795" y="5364501"/>
              <a:ext cx="177658" cy="135807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28A7F06-429E-A20F-1C39-807B94654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1795" y="5355414"/>
              <a:ext cx="177658" cy="0"/>
            </a:xfrm>
            <a:prstGeom prst="line">
              <a:avLst/>
            </a:prstGeom>
            <a:ln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矢印: 右 59">
            <a:extLst>
              <a:ext uri="{FF2B5EF4-FFF2-40B4-BE49-F238E27FC236}">
                <a16:creationId xmlns:a16="http://schemas.microsoft.com/office/drawing/2014/main" id="{5EAD73B8-BABA-D158-A9BE-8D2F8CDBD776}"/>
              </a:ext>
            </a:extLst>
          </p:cNvPr>
          <p:cNvSpPr/>
          <p:nvPr/>
        </p:nvSpPr>
        <p:spPr>
          <a:xfrm rot="10800000">
            <a:off x="12148818" y="5690961"/>
            <a:ext cx="486054" cy="303437"/>
          </a:xfrm>
          <a:prstGeom prst="rightArrow">
            <a:avLst/>
          </a:prstGeom>
          <a:solidFill>
            <a:srgbClr val="FF66FF"/>
          </a:solidFill>
          <a:ln w="952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9C0FD44A-14CC-D024-8E4A-57DA535BD6DF}"/>
              </a:ext>
            </a:extLst>
          </p:cNvPr>
          <p:cNvSpPr/>
          <p:nvPr/>
        </p:nvSpPr>
        <p:spPr>
          <a:xfrm rot="10800000">
            <a:off x="12130816" y="5276719"/>
            <a:ext cx="504056" cy="275579"/>
          </a:xfrm>
          <a:prstGeom prst="rightArrow">
            <a:avLst/>
          </a:prstGeom>
          <a:solidFill>
            <a:srgbClr val="FF66FF"/>
          </a:solidFill>
          <a:ln w="952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A28EEB83-F0B2-071B-1341-9A6B96A1EB51}"/>
              </a:ext>
            </a:extLst>
          </p:cNvPr>
          <p:cNvSpPr/>
          <p:nvPr/>
        </p:nvSpPr>
        <p:spPr>
          <a:xfrm>
            <a:off x="7574682" y="3139481"/>
            <a:ext cx="216024" cy="144016"/>
          </a:xfrm>
          <a:prstGeom prst="rightArrow">
            <a:avLst/>
          </a:prstGeom>
          <a:solidFill>
            <a:srgbClr val="FF66FF"/>
          </a:solidFill>
          <a:ln w="952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フッター プレースホルダー 1">
            <a:extLst>
              <a:ext uri="{FF2B5EF4-FFF2-40B4-BE49-F238E27FC236}">
                <a16:creationId xmlns:a16="http://schemas.microsoft.com/office/drawing/2014/main" id="{76539BEB-9BA9-12BB-0103-D738D0E44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4DC37F4-5710-2DF9-27FC-1A108A7DD48C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2. Indonesia Government &amp; Utility Biomass Policies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505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6854D9-FEAD-0D83-6E02-0815CBAD1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393399A-C783-E074-3124-605CA2E5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3" y="872540"/>
            <a:ext cx="7644346" cy="369332"/>
          </a:xfrm>
        </p:spPr>
        <p:txBody>
          <a:bodyPr/>
          <a:lstStyle/>
          <a:p>
            <a:r>
              <a:rPr lang="en-US" altLang="ja-JP" sz="2400" dirty="0">
                <a:solidFill>
                  <a:srgbClr val="0000FF"/>
                </a:solidFill>
              </a:rPr>
              <a:t>Current Status of Biomass Co-Firing in Indonesia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2" descr="Listrik untuk Kehidupan yang Lebih Baik - PT PLN (Persero)">
            <a:extLst>
              <a:ext uri="{FF2B5EF4-FFF2-40B4-BE49-F238E27FC236}">
                <a16:creationId xmlns:a16="http://schemas.microsoft.com/office/drawing/2014/main" id="{E5F50808-24F2-5432-E25C-90DD1D17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11" y="2044414"/>
            <a:ext cx="2554676" cy="5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strik untuk Kehidupan yang Lebih Baik - PT PLN (Persero)">
            <a:extLst>
              <a:ext uri="{FF2B5EF4-FFF2-40B4-BE49-F238E27FC236}">
                <a16:creationId xmlns:a16="http://schemas.microsoft.com/office/drawing/2014/main" id="{30F21F2E-51C0-EE75-B521-A6A18936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5" y="2044414"/>
            <a:ext cx="248534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4F1EF782-AFB1-9EB4-2FDD-1A76C1713B62}"/>
              </a:ext>
            </a:extLst>
          </p:cNvPr>
          <p:cNvSpPr txBox="1"/>
          <p:nvPr/>
        </p:nvSpPr>
        <p:spPr>
          <a:xfrm>
            <a:off x="644190" y="5756438"/>
            <a:ext cx="5721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ctr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https://m.jpnn.com/news/manfaatkan-biomassa-pln-indonesia-power-berhasil-tingkatkan-produksi-energi-bersih</a:t>
            </a:r>
            <a:r>
              <a:rPr lang="en-US" sz="1200" dirty="0"/>
              <a:t>, accessed 4/14/2026;16:06PM</a:t>
            </a:r>
          </a:p>
          <a:p>
            <a:pPr marL="228600" indent="-228600" fontAlgn="ctr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200" dirty="0">
                <a:latin typeface="Arial" pitchFamily="34" charset="0"/>
                <a:ea typeface="ＭＳ Ｐゴシック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https://www.facebook.com/plnnusantarapower/posts/sobat-nusantara-sepanjang-tahun-2025-pln-np-telah-membuktikan-bahwa-transisi-ene/1352205580039155/</a:t>
            </a:r>
            <a:r>
              <a:rPr lang="en-US" sz="1200" dirty="0">
                <a:latin typeface="Arial" pitchFamily="34" charset="0"/>
                <a:ea typeface="ＭＳ Ｐゴシック" charset="-128"/>
              </a:rPr>
              <a:t> , </a:t>
            </a:r>
            <a:r>
              <a:rPr lang="en-US" sz="1200" dirty="0"/>
              <a:t>accessed 4/14/2026;16:06PM</a:t>
            </a:r>
            <a:endParaRPr kumimoji="1" lang="en-US" sz="1200" kern="12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9" name="Rectangle: Diagonal Corners Snipped 11">
            <a:extLst>
              <a:ext uri="{FF2B5EF4-FFF2-40B4-BE49-F238E27FC236}">
                <a16:creationId xmlns:a16="http://schemas.microsoft.com/office/drawing/2014/main" id="{2A9087C6-A018-87A1-5EE2-013B9411AF50}"/>
              </a:ext>
            </a:extLst>
          </p:cNvPr>
          <p:cNvSpPr/>
          <p:nvPr/>
        </p:nvSpPr>
        <p:spPr>
          <a:xfrm>
            <a:off x="959603" y="2637758"/>
            <a:ext cx="2637178" cy="285258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en-US" sz="14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Rectangle: Diagonal Corners Snipped 14">
            <a:extLst>
              <a:ext uri="{FF2B5EF4-FFF2-40B4-BE49-F238E27FC236}">
                <a16:creationId xmlns:a16="http://schemas.microsoft.com/office/drawing/2014/main" id="{1ADFA0F1-4D57-E060-871C-36DC0998B0CD}"/>
              </a:ext>
            </a:extLst>
          </p:cNvPr>
          <p:cNvSpPr/>
          <p:nvPr/>
        </p:nvSpPr>
        <p:spPr>
          <a:xfrm>
            <a:off x="3893811" y="2637758"/>
            <a:ext cx="2637178" cy="285258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en-US" sz="14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9595C72-C507-ED47-9B9A-3C231F2172AE}"/>
              </a:ext>
            </a:extLst>
          </p:cNvPr>
          <p:cNvSpPr txBox="1"/>
          <p:nvPr/>
        </p:nvSpPr>
        <p:spPr>
          <a:xfrm>
            <a:off x="1028397" y="2754334"/>
            <a:ext cx="2637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Power Generated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1.101,59 GWh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endParaRPr kumimoji="1" lang="en-US" sz="2000" kern="12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Biomass Fuel Utilized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1.14 Mt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AE6AA72-795D-98FE-C774-F3A682D3A752}"/>
              </a:ext>
            </a:extLst>
          </p:cNvPr>
          <p:cNvSpPr txBox="1"/>
          <p:nvPr/>
        </p:nvSpPr>
        <p:spPr>
          <a:xfrm>
            <a:off x="3906936" y="2743136"/>
            <a:ext cx="2869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Power Generated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954.9 GWh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endParaRPr kumimoji="1" lang="en-US" sz="2000" kern="12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Biomass Fuel Utilized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0.97 Mt</a:t>
            </a: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Implemented in 25 CFPP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03D622B-EC69-6C79-8B19-B81709CB5ABF}"/>
              </a:ext>
            </a:extLst>
          </p:cNvPr>
          <p:cNvSpPr txBox="1"/>
          <p:nvPr/>
        </p:nvSpPr>
        <p:spPr>
          <a:xfrm>
            <a:off x="1490546" y="5193672"/>
            <a:ext cx="205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1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Press Release 6 March 2026</a:t>
            </a:r>
            <a:r>
              <a:rPr kumimoji="1" lang="en-US" sz="1100" kern="1200" baseline="30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1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D37C9D78-610E-5B39-E92A-BD0F522D844D}"/>
              </a:ext>
            </a:extLst>
          </p:cNvPr>
          <p:cNvSpPr txBox="1"/>
          <p:nvPr/>
        </p:nvSpPr>
        <p:spPr>
          <a:xfrm>
            <a:off x="4330307" y="5194213"/>
            <a:ext cx="2200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100" kern="1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Press Release 7 January 2026</a:t>
            </a:r>
            <a:r>
              <a:rPr kumimoji="1" lang="en-US" sz="1100" kern="1200" baseline="300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2</a:t>
            </a:r>
          </a:p>
        </p:txBody>
      </p:sp>
      <p:sp>
        <p:nvSpPr>
          <p:cNvPr id="16" name="Rectangle: Single Corner Rounded 9">
            <a:extLst>
              <a:ext uri="{FF2B5EF4-FFF2-40B4-BE49-F238E27FC236}">
                <a16:creationId xmlns:a16="http://schemas.microsoft.com/office/drawing/2014/main" id="{532FA2C4-B060-AA22-73AD-50F67E8C9ED4}"/>
              </a:ext>
            </a:extLst>
          </p:cNvPr>
          <p:cNvSpPr/>
          <p:nvPr/>
        </p:nvSpPr>
        <p:spPr>
          <a:xfrm>
            <a:off x="644190" y="1271866"/>
            <a:ext cx="6348202" cy="576064"/>
          </a:xfrm>
          <a:prstGeom prst="round1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 hangingPunct="0"/>
            <a:r>
              <a:rPr lang="en-US" altLang="ja-JP" sz="2000" b="1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rPr>
              <a:t>P</a:t>
            </a:r>
            <a:r>
              <a:rPr lang="en-US" altLang="ja-JP" sz="2000" b="1" dirty="0">
                <a:solidFill>
                  <a:schemeClr val="bg1"/>
                </a:solidFill>
                <a:latin typeface="Arial" pitchFamily="34" charset="0"/>
                <a:ea typeface="ＭＳ Ｐゴシック" charset="-128"/>
              </a:rPr>
              <a:t>LN Group 2025 Biomass Cofiring Implementation</a:t>
            </a:r>
          </a:p>
        </p:txBody>
      </p:sp>
      <p:sp>
        <p:nvSpPr>
          <p:cNvPr id="17" name="フッター プレースホルダー 1">
            <a:extLst>
              <a:ext uri="{FF2B5EF4-FFF2-40B4-BE49-F238E27FC236}">
                <a16:creationId xmlns:a16="http://schemas.microsoft.com/office/drawing/2014/main" id="{9BC39FC6-BF14-E32E-3CD7-834B85894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id="{7D091CF4-F5F4-A2F5-DAD0-739B51BAC07D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2. Indonesia Government &amp; Utility Biomass Policies </a:t>
            </a:r>
            <a:endParaRPr lang="ja-JP" altLang="en-US" sz="24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32FC72F-EE32-B9C0-56B5-358DE57D4E30}"/>
              </a:ext>
            </a:extLst>
          </p:cNvPr>
          <p:cNvGrpSpPr/>
          <p:nvPr/>
        </p:nvGrpSpPr>
        <p:grpSpPr>
          <a:xfrm>
            <a:off x="7074793" y="1760555"/>
            <a:ext cx="5246191" cy="4882651"/>
            <a:chOff x="6894325" y="1760555"/>
            <a:chExt cx="5246191" cy="4882651"/>
          </a:xfrm>
        </p:grpSpPr>
        <p:graphicFrame>
          <p:nvGraphicFramePr>
            <p:cNvPr id="15" name="Chart 19">
              <a:extLst>
                <a:ext uri="{FF2B5EF4-FFF2-40B4-BE49-F238E27FC236}">
                  <a16:creationId xmlns:a16="http://schemas.microsoft.com/office/drawing/2014/main" id="{B2786A5A-CDFD-B8B5-9838-8BD05800C0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5025742"/>
                </p:ext>
              </p:extLst>
            </p:nvPr>
          </p:nvGraphicFramePr>
          <p:xfrm>
            <a:off x="6894325" y="1760555"/>
            <a:ext cx="5246191" cy="48826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78288D9-D994-BEE0-57FD-55174EED6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2472" y="3186088"/>
              <a:ext cx="352839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8D99E5F-CDAC-A151-7C85-8F648E6AB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2472" y="5455282"/>
              <a:ext cx="352839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矢印: 上下 30">
              <a:extLst>
                <a:ext uri="{FF2B5EF4-FFF2-40B4-BE49-F238E27FC236}">
                  <a16:creationId xmlns:a16="http://schemas.microsoft.com/office/drawing/2014/main" id="{85A22003-7064-ED7E-7964-6339ECE25DB3}"/>
                </a:ext>
              </a:extLst>
            </p:cNvPr>
            <p:cNvSpPr/>
            <p:nvPr/>
          </p:nvSpPr>
          <p:spPr>
            <a:xfrm>
              <a:off x="7958346" y="3197796"/>
              <a:ext cx="552987" cy="2257486"/>
            </a:xfrm>
            <a:prstGeom prst="upDownArrow">
              <a:avLst>
                <a:gd name="adj1" fmla="val 39306"/>
                <a:gd name="adj2" fmla="val 47215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 hangingPunct="0"/>
              <a:endParaRPr kumimoji="1" lang="ja-JP" altLang="en-US" sz="14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タイトル 3">
              <a:extLst>
                <a:ext uri="{FF2B5EF4-FFF2-40B4-BE49-F238E27FC236}">
                  <a16:creationId xmlns:a16="http://schemas.microsoft.com/office/drawing/2014/main" id="{DE15F04C-55FB-1723-3A6E-BA756B86632C}"/>
                </a:ext>
              </a:extLst>
            </p:cNvPr>
            <p:cNvSpPr txBox="1">
              <a:spLocks/>
            </p:cNvSpPr>
            <p:nvPr/>
          </p:nvSpPr>
          <p:spPr>
            <a:xfrm>
              <a:off x="8393433" y="3816174"/>
              <a:ext cx="2363841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81413" rtl="0" eaLnBrk="1" fontAlgn="ctr" latinLnBrk="0" hangingPunct="1">
                <a:spcBef>
                  <a:spcPct val="0"/>
                </a:spcBef>
                <a:buNone/>
                <a:defRPr kumimoji="1" sz="2187" b="1" kern="1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defRPr>
              </a:lvl1pPr>
            </a:lstStyle>
            <a:p>
              <a:r>
                <a:rPr lang="en-US" altLang="ja-JP" sz="1800" dirty="0">
                  <a:solidFill>
                    <a:srgbClr val="FF0000"/>
                  </a:solidFill>
                </a:rPr>
                <a:t>Actual generation remains well below the target Level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19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A269E1-66CC-5794-783B-A3BBB8A5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3BD2EF-78B2-675A-C8B4-A58575E73C35}"/>
              </a:ext>
            </a:extLst>
          </p:cNvPr>
          <p:cNvSpPr/>
          <p:nvPr/>
        </p:nvSpPr>
        <p:spPr>
          <a:xfrm>
            <a:off x="583680" y="809824"/>
            <a:ext cx="1212289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Key Challenges (as in PLN RUPTL)</a:t>
            </a:r>
            <a:endParaRPr lang="en-US" sz="2400" b="1" u="sng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u="sng" dirty="0"/>
              <a:t>1. Technical &amp; Operational Efficiency</a:t>
            </a:r>
          </a:p>
          <a:p>
            <a:pPr marL="722313" indent="-366713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FF"/>
                </a:solidFill>
              </a:rPr>
              <a:t>Plant Efficiency Impact: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Biomass co-firing can lead to a reduction in overall power plant efficiency and potential increases in </a:t>
            </a:r>
            <a:r>
              <a:rPr lang="en-US" sz="1800" b="1" dirty="0"/>
              <a:t>BPP</a:t>
            </a:r>
            <a:r>
              <a:rPr lang="en-US" sz="1800" dirty="0"/>
              <a:t> (</a:t>
            </a:r>
            <a:r>
              <a:rPr lang="en-US" sz="1800" i="1" dirty="0" err="1"/>
              <a:t>Biaya</a:t>
            </a:r>
            <a:r>
              <a:rPr lang="en-US" sz="1800" i="1" dirty="0"/>
              <a:t> </a:t>
            </a:r>
            <a:r>
              <a:rPr lang="en-US" sz="1800" i="1" dirty="0" err="1"/>
              <a:t>Pokok</a:t>
            </a:r>
            <a:r>
              <a:rPr lang="en-US" sz="1800" i="1" dirty="0"/>
              <a:t> </a:t>
            </a:r>
            <a:r>
              <a:rPr lang="en-US" sz="1800" i="1" dirty="0" err="1"/>
              <a:t>Penyediaan</a:t>
            </a:r>
            <a:r>
              <a:rPr lang="en-US" sz="1800" dirty="0"/>
              <a:t> / Basic Cost of Generation).</a:t>
            </a:r>
          </a:p>
          <a:p>
            <a:pPr marL="698500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FF"/>
                </a:solidFill>
              </a:rPr>
              <a:t>Technical Limits: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Current implementation is successfully tested at a </a:t>
            </a:r>
            <a:r>
              <a:rPr lang="en-US" sz="2400" b="1" dirty="0">
                <a:solidFill>
                  <a:srgbClr val="FF0000"/>
                </a:solidFill>
              </a:rPr>
              <a:t>max 5% biomass co-firing</a:t>
            </a:r>
            <a:r>
              <a:rPr lang="en-US" sz="2400" dirty="0"/>
              <a:t> </a:t>
            </a:r>
            <a:endParaRPr lang="en-US" sz="1800" dirty="0"/>
          </a:p>
          <a:p>
            <a:pPr marL="698500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FF"/>
                </a:solidFill>
              </a:rPr>
              <a:t>Future Requirements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10%–20% ratio requires further testing </a:t>
            </a:r>
            <a:r>
              <a:rPr lang="en-US" sz="1800" dirty="0"/>
              <a:t>and likely additional capital investment (</a:t>
            </a:r>
            <a:r>
              <a:rPr lang="en-US" sz="1800" dirty="0" err="1"/>
              <a:t>CapEx</a:t>
            </a:r>
            <a:r>
              <a:rPr lang="en-US" sz="1800" dirty="0"/>
              <a:t>) for boiler modifications and specialized handling systems.</a:t>
            </a:r>
          </a:p>
          <a:p>
            <a:pPr marL="6985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altLang="ja-JP" sz="2000" b="1" u="sng" dirty="0"/>
              <a:t>2. Feedstock Supply &amp; Sustainability</a:t>
            </a:r>
          </a:p>
          <a:p>
            <a:pPr marL="722313" indent="-366713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rgbClr val="0000FF"/>
                </a:solidFill>
              </a:rPr>
              <a:t>Security of Supply: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The primary challenge is ensuring a consistent and high-volume </a:t>
            </a:r>
            <a:r>
              <a:rPr lang="en-US" altLang="ja-JP" sz="1600" b="1" dirty="0"/>
              <a:t>feedstock supply</a:t>
            </a:r>
            <a:r>
              <a:rPr lang="en-US" altLang="ja-JP" sz="1600" dirty="0"/>
              <a:t> to meet the massive scaling targets (10.2M tons/year).</a:t>
            </a:r>
            <a:endParaRPr lang="en-US" altLang="ja-JP" sz="1600" b="1" dirty="0"/>
          </a:p>
          <a:p>
            <a:pPr marL="722313" indent="-366713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rgbClr val="0000FF"/>
                </a:solidFill>
              </a:rPr>
              <a:t>Forest Conservation: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Collaborating with the government and private sector to develop </a:t>
            </a:r>
            <a:r>
              <a:rPr lang="en-US" altLang="ja-JP" sz="1600" b="1" dirty="0"/>
              <a:t>dedicated energy forests</a:t>
            </a:r>
            <a:r>
              <a:rPr lang="en-US" altLang="ja-JP" sz="1600" dirty="0"/>
              <a:t> (industrial forests) to ensure biomass production does not lead to deforestation or disturb forest sustainability.</a:t>
            </a:r>
          </a:p>
          <a:p>
            <a:pPr marL="722313" indent="-366713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rgbClr val="0000FF"/>
                </a:solidFill>
              </a:rPr>
              <a:t>Business Eco-system Development: </a:t>
            </a:r>
            <a:r>
              <a:rPr lang="en-US" altLang="ja-JP" sz="1600" dirty="0"/>
              <a:t>Necessity to prepare a robust business ecosystem, covering: Commercial Viability for suppliers, Regulatory clarity, Stakeholder cooperation.</a:t>
            </a:r>
          </a:p>
          <a:p>
            <a:endParaRPr lang="en-US" altLang="ja-JP" sz="2000" b="1" u="sng" dirty="0"/>
          </a:p>
          <a:p>
            <a:r>
              <a:rPr lang="en-US" altLang="ja-JP" sz="2000" b="1" u="sng" dirty="0"/>
              <a:t>3. Strategic Readiness</a:t>
            </a:r>
          </a:p>
          <a:p>
            <a:pPr marL="722313" indent="-366713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rgbClr val="0000FF"/>
                </a:solidFill>
              </a:rPr>
              <a:t>Technology Maturity: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Aligning technology readiness across various power plant types (PLTU) to ensure co-firing can be implemented nationwide.</a:t>
            </a:r>
          </a:p>
          <a:p>
            <a:pPr marL="722313" indent="-366713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rgbClr val="0000FF"/>
                </a:solidFill>
              </a:rPr>
              <a:t>Logistical Infrastructure: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Building the supply chain infrastructure required to move large volumes of biomass from production sites to power plants.</a:t>
            </a:r>
            <a:endParaRPr lang="en-US" sz="18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627731-235C-0E3C-E4A3-A3A2B80AAE98}"/>
              </a:ext>
            </a:extLst>
          </p:cNvPr>
          <p:cNvSpPr/>
          <p:nvPr/>
        </p:nvSpPr>
        <p:spPr>
          <a:xfrm>
            <a:off x="943720" y="2249984"/>
            <a:ext cx="11593288" cy="792087"/>
          </a:xfrm>
          <a:prstGeom prst="rect">
            <a:avLst/>
          </a:prstGeom>
          <a:solidFill>
            <a:srgbClr val="FF66FF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33EEA89-2DB0-D677-437A-D3C146985D87}"/>
              </a:ext>
            </a:extLst>
          </p:cNvPr>
          <p:cNvSpPr/>
          <p:nvPr/>
        </p:nvSpPr>
        <p:spPr>
          <a:xfrm>
            <a:off x="943720" y="5922392"/>
            <a:ext cx="11593288" cy="505350"/>
          </a:xfrm>
          <a:prstGeom prst="rect">
            <a:avLst/>
          </a:prstGeom>
          <a:solidFill>
            <a:srgbClr val="FF66FF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 hangingPunct="0"/>
            <a:endParaRPr kumimoji="1" lang="ja-JP" altLang="en-US" sz="1400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54A832EC-6A8F-89B5-2C10-74660E8E1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CD7D2E03-EDC0-179C-A946-F236C138EC3B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2. Indonesia Government &amp; Utility Biomass Policies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629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13AD78-FEE7-715E-8D7E-3AD9CA737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>
                <a:latin typeface="+mn-lt"/>
              </a:rPr>
              <a:pPr/>
              <a:t>8</a:t>
            </a:fld>
            <a:endParaRPr lang="ja-JP" altLang="en-US" dirty="0">
              <a:latin typeface="+mn-l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E172FD5-98CB-D91B-8909-08053D65FA50}"/>
              </a:ext>
            </a:extLst>
          </p:cNvPr>
          <p:cNvSpPr/>
          <p:nvPr/>
        </p:nvSpPr>
        <p:spPr>
          <a:xfrm>
            <a:off x="9622043" y="1269329"/>
            <a:ext cx="2647662" cy="1485284"/>
          </a:xfrm>
          <a:custGeom>
            <a:avLst/>
            <a:gdLst/>
            <a:ahLst/>
            <a:cxnLst/>
            <a:rect l="l" t="t" r="r" b="b"/>
            <a:pathLst>
              <a:path w="2481579" h="1600200">
                <a:moveTo>
                  <a:pt x="0" y="1600200"/>
                </a:moveTo>
                <a:lnTo>
                  <a:pt x="2481072" y="1600200"/>
                </a:lnTo>
                <a:lnTo>
                  <a:pt x="2481072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F4A57EE-6E90-35E2-1430-16FF71089C31}"/>
              </a:ext>
            </a:extLst>
          </p:cNvPr>
          <p:cNvSpPr/>
          <p:nvPr/>
        </p:nvSpPr>
        <p:spPr>
          <a:xfrm>
            <a:off x="9845541" y="1670120"/>
            <a:ext cx="1863678" cy="117879"/>
          </a:xfrm>
          <a:custGeom>
            <a:avLst/>
            <a:gdLst/>
            <a:ahLst/>
            <a:cxnLst/>
            <a:rect l="l" t="t" r="r" b="b"/>
            <a:pathLst>
              <a:path w="2007870" h="127000">
                <a:moveTo>
                  <a:pt x="1943989" y="0"/>
                </a:moveTo>
                <a:lnTo>
                  <a:pt x="1919279" y="4992"/>
                </a:lnTo>
                <a:lnTo>
                  <a:pt x="1899094" y="18605"/>
                </a:lnTo>
                <a:lnTo>
                  <a:pt x="1885481" y="38790"/>
                </a:lnTo>
                <a:lnTo>
                  <a:pt x="1880489" y="63500"/>
                </a:lnTo>
                <a:lnTo>
                  <a:pt x="1885481" y="88209"/>
                </a:lnTo>
                <a:lnTo>
                  <a:pt x="1899094" y="108394"/>
                </a:lnTo>
                <a:lnTo>
                  <a:pt x="1919279" y="122007"/>
                </a:lnTo>
                <a:lnTo>
                  <a:pt x="1943989" y="127000"/>
                </a:lnTo>
                <a:lnTo>
                  <a:pt x="1968698" y="122007"/>
                </a:lnTo>
                <a:lnTo>
                  <a:pt x="1988883" y="108394"/>
                </a:lnTo>
                <a:lnTo>
                  <a:pt x="2002496" y="88209"/>
                </a:lnTo>
                <a:lnTo>
                  <a:pt x="2006205" y="69850"/>
                </a:lnTo>
                <a:lnTo>
                  <a:pt x="1943989" y="69850"/>
                </a:lnTo>
                <a:lnTo>
                  <a:pt x="1943989" y="57150"/>
                </a:lnTo>
                <a:lnTo>
                  <a:pt x="2006205" y="57150"/>
                </a:lnTo>
                <a:lnTo>
                  <a:pt x="2002496" y="38790"/>
                </a:lnTo>
                <a:lnTo>
                  <a:pt x="1988883" y="18605"/>
                </a:lnTo>
                <a:lnTo>
                  <a:pt x="1968698" y="4992"/>
                </a:lnTo>
                <a:lnTo>
                  <a:pt x="1943989" y="0"/>
                </a:lnTo>
                <a:close/>
              </a:path>
              <a:path w="2007870" h="127000">
                <a:moveTo>
                  <a:pt x="1881772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1881772" y="69850"/>
                </a:lnTo>
                <a:lnTo>
                  <a:pt x="1880489" y="63500"/>
                </a:lnTo>
                <a:lnTo>
                  <a:pt x="1881772" y="57150"/>
                </a:lnTo>
                <a:close/>
              </a:path>
              <a:path w="2007870" h="127000">
                <a:moveTo>
                  <a:pt x="2006205" y="57150"/>
                </a:moveTo>
                <a:lnTo>
                  <a:pt x="1943989" y="57150"/>
                </a:lnTo>
                <a:lnTo>
                  <a:pt x="1943989" y="69850"/>
                </a:lnTo>
                <a:lnTo>
                  <a:pt x="2006205" y="69850"/>
                </a:lnTo>
                <a:lnTo>
                  <a:pt x="2007489" y="63500"/>
                </a:lnTo>
                <a:lnTo>
                  <a:pt x="200620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DE6E996-A4AB-3315-047D-D5B06FD90609}"/>
              </a:ext>
            </a:extLst>
          </p:cNvPr>
          <p:cNvSpPr txBox="1"/>
          <p:nvPr/>
        </p:nvSpPr>
        <p:spPr>
          <a:xfrm>
            <a:off x="9769155" y="1415029"/>
            <a:ext cx="2303369" cy="638964"/>
          </a:xfrm>
          <a:prstGeom prst="rect">
            <a:avLst/>
          </a:prstGeom>
          <a:solidFill>
            <a:srgbClr val="F1F1F1"/>
          </a:solidFill>
          <a:ln w="9144">
            <a:solidFill>
              <a:srgbClr val="000000"/>
            </a:solidFill>
          </a:ln>
        </p:spPr>
        <p:txBody>
          <a:bodyPr vert="horz" wrap="square" lIns="0" tIns="94304" rIns="0" bIns="0" rtlCol="0">
            <a:spAutoFit/>
          </a:bodyPr>
          <a:lstStyle/>
          <a:p>
            <a:pPr marL="117288">
              <a:spcBef>
                <a:spcPts val="743"/>
              </a:spcBef>
            </a:pPr>
            <a:r>
              <a:rPr sz="1600" b="1" spc="-5" dirty="0">
                <a:cs typeface="Arial"/>
              </a:rPr>
              <a:t>Biomass</a:t>
            </a:r>
            <a:r>
              <a:rPr sz="1600" b="1" spc="-37" dirty="0">
                <a:cs typeface="Arial"/>
              </a:rPr>
              <a:t> </a:t>
            </a:r>
            <a:r>
              <a:rPr sz="1600" b="1" spc="-14" dirty="0">
                <a:cs typeface="Arial"/>
              </a:rPr>
              <a:t>type</a:t>
            </a:r>
            <a:endParaRPr sz="1600" dirty="0">
              <a:cs typeface="Arial"/>
            </a:endParaRPr>
          </a:p>
          <a:p>
            <a:pPr marL="117288">
              <a:spcBef>
                <a:spcPts val="446"/>
              </a:spcBef>
            </a:pPr>
            <a:r>
              <a:rPr sz="1600" spc="-33" dirty="0">
                <a:cs typeface="Arial"/>
              </a:rPr>
              <a:t>LHV, </a:t>
            </a:r>
            <a:r>
              <a:rPr sz="1600" dirty="0">
                <a:cs typeface="Arial"/>
              </a:rPr>
              <a:t>Moisture</a:t>
            </a:r>
            <a:r>
              <a:rPr sz="1600" spc="-42" dirty="0">
                <a:cs typeface="Arial"/>
              </a:rPr>
              <a:t> </a:t>
            </a:r>
            <a:r>
              <a:rPr sz="1600" spc="-9" dirty="0">
                <a:cs typeface="Arial"/>
              </a:rPr>
              <a:t>(Typical)</a:t>
            </a:r>
            <a:endParaRPr sz="1600" dirty="0"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1239AE7-DD1E-AA4E-A2C2-A5E8C4DFEDF8}"/>
              </a:ext>
            </a:extLst>
          </p:cNvPr>
          <p:cNvSpPr txBox="1"/>
          <p:nvPr/>
        </p:nvSpPr>
        <p:spPr>
          <a:xfrm>
            <a:off x="9622043" y="2148123"/>
            <a:ext cx="2791678" cy="504940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584088" marR="199213" indent="-411986">
              <a:spcBef>
                <a:spcPts val="98"/>
              </a:spcBef>
            </a:pPr>
            <a:r>
              <a:rPr sz="1600" spc="-14" dirty="0">
                <a:cs typeface="Arial"/>
              </a:rPr>
              <a:t>LHV: </a:t>
            </a:r>
            <a:r>
              <a:rPr sz="1600" spc="-5" dirty="0">
                <a:cs typeface="Arial"/>
              </a:rPr>
              <a:t>Lower </a:t>
            </a:r>
            <a:r>
              <a:rPr sz="1600" dirty="0">
                <a:cs typeface="Arial"/>
              </a:rPr>
              <a:t>Heating</a:t>
            </a:r>
            <a:r>
              <a:rPr sz="1600" spc="-70" dirty="0">
                <a:cs typeface="Arial"/>
              </a:rPr>
              <a:t> </a:t>
            </a:r>
            <a:r>
              <a:rPr sz="1600" spc="-23" dirty="0">
                <a:cs typeface="Arial"/>
              </a:rPr>
              <a:t>Value  </a:t>
            </a:r>
            <a:r>
              <a:rPr sz="1600" dirty="0">
                <a:cs typeface="Arial"/>
              </a:rPr>
              <a:t>(as </a:t>
            </a:r>
            <a:r>
              <a:rPr sz="1600" spc="-5" dirty="0">
                <a:cs typeface="Arial"/>
              </a:rPr>
              <a:t>received</a:t>
            </a:r>
            <a:r>
              <a:rPr sz="1600" spc="-65" dirty="0">
                <a:cs typeface="Arial"/>
              </a:rPr>
              <a:t> </a:t>
            </a:r>
            <a:r>
              <a:rPr sz="1600" dirty="0">
                <a:cs typeface="Arial"/>
              </a:rPr>
              <a:t>base)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9A5583E-638B-D82B-C469-07838E6E28D9}"/>
              </a:ext>
            </a:extLst>
          </p:cNvPr>
          <p:cNvSpPr/>
          <p:nvPr/>
        </p:nvSpPr>
        <p:spPr>
          <a:xfrm>
            <a:off x="5282825" y="2414250"/>
            <a:ext cx="1159347" cy="112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B7564B5-0EFB-DFE1-DE16-B6954C998C86}"/>
              </a:ext>
            </a:extLst>
          </p:cNvPr>
          <p:cNvSpPr txBox="1"/>
          <p:nvPr/>
        </p:nvSpPr>
        <p:spPr>
          <a:xfrm>
            <a:off x="5492487" y="2816523"/>
            <a:ext cx="755608" cy="239851"/>
          </a:xfrm>
          <a:prstGeom prst="rect">
            <a:avLst/>
          </a:prstGeom>
        </p:spPr>
        <p:txBody>
          <a:bodyPr vert="horz" wrap="square" lIns="0" tIns="11199" rIns="0" bIns="0" rtlCol="0">
            <a:spAutoFit/>
          </a:bodyPr>
          <a:lstStyle/>
          <a:p>
            <a:pPr marL="11787">
              <a:spcBef>
                <a:spcPts val="88"/>
              </a:spcBef>
            </a:pPr>
            <a:r>
              <a:rPr sz="1500" b="1" dirty="0">
                <a:cs typeface="Arial"/>
              </a:rPr>
              <a:t>W</a:t>
            </a:r>
            <a:r>
              <a:rPr sz="1500" b="1" spc="-5" dirty="0">
                <a:cs typeface="Arial"/>
              </a:rPr>
              <a:t>O</a:t>
            </a:r>
            <a:r>
              <a:rPr sz="1500" b="1" spc="-14" dirty="0">
                <a:cs typeface="Arial"/>
              </a:rPr>
              <a:t>O</a:t>
            </a:r>
            <a:r>
              <a:rPr sz="1500" b="1" spc="-5" dirty="0">
                <a:cs typeface="Arial"/>
              </a:rPr>
              <a:t>DY</a:t>
            </a:r>
            <a:endParaRPr sz="1500" dirty="0"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34735FE-519E-32EC-4CFF-555F49653326}"/>
              </a:ext>
            </a:extLst>
          </p:cNvPr>
          <p:cNvSpPr/>
          <p:nvPr/>
        </p:nvSpPr>
        <p:spPr>
          <a:xfrm>
            <a:off x="2979099" y="1258798"/>
            <a:ext cx="916325" cy="55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CAEFB293-148F-5B38-EBE6-80034E56B264}"/>
              </a:ext>
            </a:extLst>
          </p:cNvPr>
          <p:cNvSpPr txBox="1"/>
          <p:nvPr/>
        </p:nvSpPr>
        <p:spPr>
          <a:xfrm>
            <a:off x="6257362" y="1349329"/>
            <a:ext cx="1238326" cy="427868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787">
              <a:spcBef>
                <a:spcPts val="98"/>
              </a:spcBef>
            </a:pPr>
            <a:r>
              <a:rPr sz="1400" b="1" spc="-9" dirty="0">
                <a:solidFill>
                  <a:srgbClr val="006FC0"/>
                </a:solidFill>
                <a:cs typeface="Arial"/>
              </a:rPr>
              <a:t>Woody</a:t>
            </a:r>
            <a:r>
              <a:rPr sz="1400" b="1" spc="-23" dirty="0">
                <a:solidFill>
                  <a:srgbClr val="006FC0"/>
                </a:solidFill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cs typeface="Arial"/>
              </a:rPr>
              <a:t>Chip</a:t>
            </a:r>
            <a:endParaRPr sz="1400" dirty="0">
              <a:cs typeface="Arial"/>
            </a:endParaRPr>
          </a:p>
          <a:p>
            <a:pPr marL="11787"/>
            <a:r>
              <a:rPr sz="1299" spc="-28" dirty="0">
                <a:cs typeface="Arial"/>
              </a:rPr>
              <a:t>11.7 </a:t>
            </a:r>
            <a:r>
              <a:rPr sz="1299" dirty="0">
                <a:cs typeface="Arial"/>
              </a:rPr>
              <a:t>MJ/kg,</a:t>
            </a:r>
            <a:r>
              <a:rPr sz="1299" spc="-88" dirty="0">
                <a:cs typeface="Arial"/>
              </a:rPr>
              <a:t> </a:t>
            </a:r>
            <a:r>
              <a:rPr lang="en-US" sz="1299" spc="-88" dirty="0">
                <a:cs typeface="Arial"/>
              </a:rPr>
              <a:t>45</a:t>
            </a:r>
            <a:r>
              <a:rPr sz="1299" dirty="0">
                <a:cs typeface="Arial"/>
              </a:rPr>
              <a:t>%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1F940150-8B70-3456-992E-AA2464184892}"/>
              </a:ext>
            </a:extLst>
          </p:cNvPr>
          <p:cNvSpPr txBox="1"/>
          <p:nvPr/>
        </p:nvSpPr>
        <p:spPr>
          <a:xfrm>
            <a:off x="4014271" y="1291240"/>
            <a:ext cx="1204731" cy="427868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787">
              <a:spcBef>
                <a:spcPts val="98"/>
              </a:spcBef>
            </a:pPr>
            <a:r>
              <a:rPr sz="1400" b="1" spc="-9" dirty="0">
                <a:solidFill>
                  <a:srgbClr val="006FC0"/>
                </a:solidFill>
                <a:cs typeface="Arial"/>
              </a:rPr>
              <a:t>Woody</a:t>
            </a:r>
            <a:r>
              <a:rPr sz="1400" b="1" spc="-28" dirty="0">
                <a:solidFill>
                  <a:srgbClr val="006FC0"/>
                </a:solidFill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cs typeface="Arial"/>
              </a:rPr>
              <a:t>Pellet</a:t>
            </a:r>
            <a:endParaRPr sz="1400" dirty="0">
              <a:cs typeface="Arial"/>
            </a:endParaRPr>
          </a:p>
          <a:p>
            <a:pPr marL="11787"/>
            <a:r>
              <a:rPr sz="1299" spc="-5" dirty="0">
                <a:cs typeface="Arial"/>
              </a:rPr>
              <a:t>16.7MJ/kg,</a:t>
            </a:r>
            <a:r>
              <a:rPr sz="1299" spc="-79" dirty="0">
                <a:cs typeface="Arial"/>
              </a:rPr>
              <a:t> </a:t>
            </a:r>
            <a:r>
              <a:rPr sz="1299" dirty="0">
                <a:cs typeface="Arial"/>
              </a:rPr>
              <a:t>1</a:t>
            </a:r>
            <a:r>
              <a:rPr lang="en-US" sz="1299" dirty="0">
                <a:cs typeface="Arial"/>
              </a:rPr>
              <a:t>0</a:t>
            </a:r>
            <a:r>
              <a:rPr sz="1299" dirty="0">
                <a:cs typeface="Arial"/>
              </a:rPr>
              <a:t>%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B975B84-1A1D-8F0F-ED09-7C2BFA40129C}"/>
              </a:ext>
            </a:extLst>
          </p:cNvPr>
          <p:cNvSpPr txBox="1"/>
          <p:nvPr/>
        </p:nvSpPr>
        <p:spPr>
          <a:xfrm>
            <a:off x="3895424" y="3048902"/>
            <a:ext cx="1159347" cy="427868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787">
              <a:spcBef>
                <a:spcPts val="98"/>
              </a:spcBef>
            </a:pPr>
            <a:r>
              <a:rPr sz="1400" b="1" spc="-5" dirty="0">
                <a:solidFill>
                  <a:srgbClr val="006FC0"/>
                </a:solidFill>
                <a:cs typeface="Arial"/>
              </a:rPr>
              <a:t>Bark</a:t>
            </a:r>
            <a:endParaRPr sz="1400" dirty="0">
              <a:cs typeface="Arial"/>
            </a:endParaRPr>
          </a:p>
          <a:p>
            <a:pPr marL="11787"/>
            <a:r>
              <a:rPr sz="1299" dirty="0">
                <a:cs typeface="Arial"/>
              </a:rPr>
              <a:t>7.4 MJ/kg,</a:t>
            </a:r>
            <a:r>
              <a:rPr sz="1299" spc="-125" dirty="0">
                <a:cs typeface="Arial"/>
              </a:rPr>
              <a:t> </a:t>
            </a:r>
            <a:r>
              <a:rPr sz="1299" dirty="0">
                <a:cs typeface="Arial"/>
              </a:rPr>
              <a:t>52%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F875973-6A38-C1FB-AAB7-A987BECF09EF}"/>
              </a:ext>
            </a:extLst>
          </p:cNvPr>
          <p:cNvSpPr/>
          <p:nvPr/>
        </p:nvSpPr>
        <p:spPr>
          <a:xfrm>
            <a:off x="3868529" y="3040205"/>
            <a:ext cx="1429881" cy="262872"/>
          </a:xfrm>
          <a:custGeom>
            <a:avLst/>
            <a:gdLst/>
            <a:ahLst/>
            <a:cxnLst/>
            <a:rect l="l" t="t" r="r" b="b"/>
            <a:pathLst>
              <a:path w="1540510" h="283210">
                <a:moveTo>
                  <a:pt x="1082552" y="270188"/>
                </a:moveTo>
                <a:lnTo>
                  <a:pt x="0" y="270188"/>
                </a:lnTo>
                <a:lnTo>
                  <a:pt x="0" y="282888"/>
                </a:lnTo>
                <a:lnTo>
                  <a:pt x="1085214" y="282888"/>
                </a:lnTo>
                <a:lnTo>
                  <a:pt x="1086358" y="282634"/>
                </a:lnTo>
                <a:lnTo>
                  <a:pt x="1087247" y="282126"/>
                </a:lnTo>
                <a:lnTo>
                  <a:pt x="1107809" y="270950"/>
                </a:lnTo>
                <a:lnTo>
                  <a:pt x="1081151" y="270950"/>
                </a:lnTo>
                <a:lnTo>
                  <a:pt x="1082552" y="270188"/>
                </a:lnTo>
                <a:close/>
              </a:path>
              <a:path w="1540510" h="283210">
                <a:moveTo>
                  <a:pt x="1419078" y="87282"/>
                </a:moveTo>
                <a:lnTo>
                  <a:pt x="1081151" y="270950"/>
                </a:lnTo>
                <a:lnTo>
                  <a:pt x="1084199" y="270188"/>
                </a:lnTo>
                <a:lnTo>
                  <a:pt x="1109211" y="270188"/>
                </a:lnTo>
                <a:lnTo>
                  <a:pt x="1425148" y="98472"/>
                </a:lnTo>
                <a:lnTo>
                  <a:pt x="1421002" y="93531"/>
                </a:lnTo>
                <a:lnTo>
                  <a:pt x="1419078" y="87282"/>
                </a:lnTo>
                <a:close/>
              </a:path>
              <a:path w="1540510" h="283210">
                <a:moveTo>
                  <a:pt x="1109211" y="270188"/>
                </a:moveTo>
                <a:lnTo>
                  <a:pt x="1084199" y="270188"/>
                </a:lnTo>
                <a:lnTo>
                  <a:pt x="1081151" y="270950"/>
                </a:lnTo>
                <a:lnTo>
                  <a:pt x="1107809" y="270950"/>
                </a:lnTo>
                <a:lnTo>
                  <a:pt x="1109211" y="270188"/>
                </a:lnTo>
                <a:close/>
              </a:path>
              <a:path w="1540510" h="283210">
                <a:moveTo>
                  <a:pt x="1539872" y="57590"/>
                </a:moveTo>
                <a:lnTo>
                  <a:pt x="1473708" y="57590"/>
                </a:lnTo>
                <a:lnTo>
                  <a:pt x="1479803" y="68766"/>
                </a:lnTo>
                <a:lnTo>
                  <a:pt x="1425148" y="98472"/>
                </a:lnTo>
                <a:lnTo>
                  <a:pt x="1437189" y="112823"/>
                </a:lnTo>
                <a:lnTo>
                  <a:pt x="1458769" y="124043"/>
                </a:lnTo>
                <a:lnTo>
                  <a:pt x="1482992" y="126357"/>
                </a:lnTo>
                <a:lnTo>
                  <a:pt x="1507109" y="118931"/>
                </a:lnTo>
                <a:lnTo>
                  <a:pt x="1526401" y="102744"/>
                </a:lnTo>
                <a:lnTo>
                  <a:pt x="1537620" y="81164"/>
                </a:lnTo>
                <a:lnTo>
                  <a:pt x="1539872" y="57590"/>
                </a:lnTo>
                <a:close/>
              </a:path>
              <a:path w="1540510" h="283210">
                <a:moveTo>
                  <a:pt x="1473708" y="57590"/>
                </a:moveTo>
                <a:lnTo>
                  <a:pt x="1419078" y="87282"/>
                </a:lnTo>
                <a:lnTo>
                  <a:pt x="1421002" y="93531"/>
                </a:lnTo>
                <a:lnTo>
                  <a:pt x="1425148" y="98472"/>
                </a:lnTo>
                <a:lnTo>
                  <a:pt x="1479803" y="68766"/>
                </a:lnTo>
                <a:lnTo>
                  <a:pt x="1473708" y="57590"/>
                </a:lnTo>
                <a:close/>
              </a:path>
              <a:path w="1540510" h="283210">
                <a:moveTo>
                  <a:pt x="1470519" y="0"/>
                </a:moveTo>
                <a:lnTo>
                  <a:pt x="1446402" y="7425"/>
                </a:lnTo>
                <a:lnTo>
                  <a:pt x="1427110" y="23612"/>
                </a:lnTo>
                <a:lnTo>
                  <a:pt x="1415891" y="45192"/>
                </a:lnTo>
                <a:lnTo>
                  <a:pt x="1413577" y="69415"/>
                </a:lnTo>
                <a:lnTo>
                  <a:pt x="1419078" y="87282"/>
                </a:lnTo>
                <a:lnTo>
                  <a:pt x="1473708" y="57590"/>
                </a:lnTo>
                <a:lnTo>
                  <a:pt x="1539872" y="57590"/>
                </a:lnTo>
                <a:lnTo>
                  <a:pt x="1539934" y="56941"/>
                </a:lnTo>
                <a:lnTo>
                  <a:pt x="1532509" y="32825"/>
                </a:lnTo>
                <a:lnTo>
                  <a:pt x="1516322" y="13533"/>
                </a:lnTo>
                <a:lnTo>
                  <a:pt x="1494742" y="2313"/>
                </a:lnTo>
                <a:lnTo>
                  <a:pt x="147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5861B491-A2E9-7396-61D7-7BA23771B76D}"/>
              </a:ext>
            </a:extLst>
          </p:cNvPr>
          <p:cNvSpPr/>
          <p:nvPr/>
        </p:nvSpPr>
        <p:spPr>
          <a:xfrm>
            <a:off x="3784538" y="2408633"/>
            <a:ext cx="1564263" cy="350691"/>
          </a:xfrm>
          <a:custGeom>
            <a:avLst/>
            <a:gdLst/>
            <a:ahLst/>
            <a:cxnLst/>
            <a:rect l="l" t="t" r="r" b="b"/>
            <a:pathLst>
              <a:path w="1685289" h="377825">
                <a:moveTo>
                  <a:pt x="1572052" y="275903"/>
                </a:moveTo>
                <a:lnTo>
                  <a:pt x="1562042" y="291861"/>
                </a:lnTo>
                <a:lnTo>
                  <a:pt x="1558020" y="315880"/>
                </a:lnTo>
                <a:lnTo>
                  <a:pt x="1563308" y="339661"/>
                </a:lnTo>
                <a:lnTo>
                  <a:pt x="1577848" y="360299"/>
                </a:lnTo>
                <a:lnTo>
                  <a:pt x="1599199" y="373691"/>
                </a:lnTo>
                <a:lnTo>
                  <a:pt x="1623218" y="377713"/>
                </a:lnTo>
                <a:lnTo>
                  <a:pt x="1646999" y="372425"/>
                </a:lnTo>
                <a:lnTo>
                  <a:pt x="1667637" y="357886"/>
                </a:lnTo>
                <a:lnTo>
                  <a:pt x="1681029" y="336534"/>
                </a:lnTo>
                <a:lnTo>
                  <a:pt x="1684004" y="318770"/>
                </a:lnTo>
                <a:lnTo>
                  <a:pt x="1617218" y="318770"/>
                </a:lnTo>
                <a:lnTo>
                  <a:pt x="1572052" y="275903"/>
                </a:lnTo>
                <a:close/>
              </a:path>
              <a:path w="1685289" h="377825">
                <a:moveTo>
                  <a:pt x="1580728" y="266780"/>
                </a:moveTo>
                <a:lnTo>
                  <a:pt x="1575435" y="270510"/>
                </a:lnTo>
                <a:lnTo>
                  <a:pt x="1572052" y="275903"/>
                </a:lnTo>
                <a:lnTo>
                  <a:pt x="1617218" y="318770"/>
                </a:lnTo>
                <a:lnTo>
                  <a:pt x="1625853" y="309625"/>
                </a:lnTo>
                <a:lnTo>
                  <a:pt x="1580728" y="266780"/>
                </a:lnTo>
                <a:close/>
              </a:path>
              <a:path w="1685289" h="377825">
                <a:moveTo>
                  <a:pt x="1619853" y="250682"/>
                </a:moveTo>
                <a:lnTo>
                  <a:pt x="1596072" y="255970"/>
                </a:lnTo>
                <a:lnTo>
                  <a:pt x="1580728" y="266780"/>
                </a:lnTo>
                <a:lnTo>
                  <a:pt x="1625853" y="309625"/>
                </a:lnTo>
                <a:lnTo>
                  <a:pt x="1617218" y="318770"/>
                </a:lnTo>
                <a:lnTo>
                  <a:pt x="1684004" y="318770"/>
                </a:lnTo>
                <a:lnTo>
                  <a:pt x="1685051" y="312515"/>
                </a:lnTo>
                <a:lnTo>
                  <a:pt x="1679763" y="288734"/>
                </a:lnTo>
                <a:lnTo>
                  <a:pt x="1665224" y="268097"/>
                </a:lnTo>
                <a:lnTo>
                  <a:pt x="1643872" y="254704"/>
                </a:lnTo>
                <a:lnTo>
                  <a:pt x="1619853" y="250682"/>
                </a:lnTo>
                <a:close/>
              </a:path>
              <a:path w="1685289" h="377825">
                <a:moveTo>
                  <a:pt x="1292860" y="10922"/>
                </a:moveTo>
                <a:lnTo>
                  <a:pt x="1572052" y="275903"/>
                </a:lnTo>
                <a:lnTo>
                  <a:pt x="1575435" y="270510"/>
                </a:lnTo>
                <a:lnTo>
                  <a:pt x="1580728" y="266780"/>
                </a:lnTo>
                <a:lnTo>
                  <a:pt x="1313126" y="12700"/>
                </a:lnTo>
                <a:lnTo>
                  <a:pt x="1297177" y="12700"/>
                </a:lnTo>
                <a:lnTo>
                  <a:pt x="1292860" y="10922"/>
                </a:lnTo>
                <a:close/>
              </a:path>
              <a:path w="1685289" h="377825">
                <a:moveTo>
                  <a:pt x="1298828" y="0"/>
                </a:moveTo>
                <a:lnTo>
                  <a:pt x="0" y="0"/>
                </a:lnTo>
                <a:lnTo>
                  <a:pt x="0" y="12700"/>
                </a:lnTo>
                <a:lnTo>
                  <a:pt x="1294733" y="12700"/>
                </a:lnTo>
                <a:lnTo>
                  <a:pt x="1292860" y="10922"/>
                </a:lnTo>
                <a:lnTo>
                  <a:pt x="1311253" y="10922"/>
                </a:lnTo>
                <a:lnTo>
                  <a:pt x="1301623" y="1777"/>
                </a:lnTo>
                <a:lnTo>
                  <a:pt x="1300479" y="635"/>
                </a:lnTo>
                <a:lnTo>
                  <a:pt x="1298828" y="0"/>
                </a:lnTo>
                <a:close/>
              </a:path>
              <a:path w="1685289" h="377825">
                <a:moveTo>
                  <a:pt x="1311253" y="10922"/>
                </a:moveTo>
                <a:lnTo>
                  <a:pt x="1292860" y="10922"/>
                </a:lnTo>
                <a:lnTo>
                  <a:pt x="1297177" y="12700"/>
                </a:lnTo>
                <a:lnTo>
                  <a:pt x="1313126" y="12700"/>
                </a:lnTo>
                <a:lnTo>
                  <a:pt x="1311253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D52FD8D9-F6FA-09AA-B334-D750B60DFDBA}"/>
              </a:ext>
            </a:extLst>
          </p:cNvPr>
          <p:cNvSpPr/>
          <p:nvPr/>
        </p:nvSpPr>
        <p:spPr>
          <a:xfrm>
            <a:off x="7423972" y="1147201"/>
            <a:ext cx="1125292" cy="797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017E0626-98E5-E765-598D-074ACFF71760}"/>
              </a:ext>
            </a:extLst>
          </p:cNvPr>
          <p:cNvSpPr/>
          <p:nvPr/>
        </p:nvSpPr>
        <p:spPr>
          <a:xfrm>
            <a:off x="3134593" y="2924670"/>
            <a:ext cx="656000" cy="623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74AFC157-8DFE-7268-B9E4-320128FE465E}"/>
              </a:ext>
            </a:extLst>
          </p:cNvPr>
          <p:cNvSpPr txBox="1"/>
          <p:nvPr/>
        </p:nvSpPr>
        <p:spPr>
          <a:xfrm>
            <a:off x="3813517" y="2188184"/>
            <a:ext cx="1159347" cy="427868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787">
              <a:spcBef>
                <a:spcPts val="98"/>
              </a:spcBef>
            </a:pPr>
            <a:r>
              <a:rPr sz="1400" b="1" spc="-5" dirty="0">
                <a:solidFill>
                  <a:srgbClr val="006FC0"/>
                </a:solidFill>
                <a:cs typeface="Arial"/>
              </a:rPr>
              <a:t>Pruned</a:t>
            </a:r>
            <a:r>
              <a:rPr sz="1400" b="1" spc="-51" dirty="0">
                <a:solidFill>
                  <a:srgbClr val="006FC0"/>
                </a:solidFill>
                <a:cs typeface="Arial"/>
              </a:rPr>
              <a:t> </a:t>
            </a:r>
            <a:r>
              <a:rPr sz="1400" b="1" spc="-9" dirty="0">
                <a:solidFill>
                  <a:srgbClr val="006FC0"/>
                </a:solidFill>
                <a:cs typeface="Arial"/>
              </a:rPr>
              <a:t>Wood</a:t>
            </a:r>
            <a:endParaRPr sz="1400" dirty="0">
              <a:cs typeface="Arial"/>
            </a:endParaRPr>
          </a:p>
          <a:p>
            <a:pPr marL="11787"/>
            <a:r>
              <a:rPr sz="1299" dirty="0">
                <a:cs typeface="Arial"/>
              </a:rPr>
              <a:t>8.0 MJ/kg,</a:t>
            </a:r>
            <a:r>
              <a:rPr sz="1299" spc="-125" dirty="0">
                <a:cs typeface="Arial"/>
              </a:rPr>
              <a:t> </a:t>
            </a:r>
            <a:r>
              <a:rPr sz="1299" dirty="0">
                <a:cs typeface="Arial"/>
              </a:rPr>
              <a:t>43%</a:t>
            </a: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BEE841DF-5A36-76B9-3D69-BCE19709D418}"/>
              </a:ext>
            </a:extLst>
          </p:cNvPr>
          <p:cNvSpPr/>
          <p:nvPr/>
        </p:nvSpPr>
        <p:spPr>
          <a:xfrm>
            <a:off x="2814092" y="2148123"/>
            <a:ext cx="963313" cy="523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75A36545-C37E-1FB8-DBCD-898D52D996E6}"/>
              </a:ext>
            </a:extLst>
          </p:cNvPr>
          <p:cNvSpPr txBox="1"/>
          <p:nvPr/>
        </p:nvSpPr>
        <p:spPr>
          <a:xfrm>
            <a:off x="7495688" y="1916702"/>
            <a:ext cx="1376599" cy="258719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L="11787">
              <a:spcBef>
                <a:spcPts val="98"/>
              </a:spcBef>
            </a:pPr>
            <a:r>
              <a:rPr sz="1600" spc="-14" dirty="0">
                <a:cs typeface="Arial"/>
              </a:rPr>
              <a:t>Various</a:t>
            </a:r>
            <a:r>
              <a:rPr sz="1600" spc="-88" dirty="0">
                <a:cs typeface="Arial"/>
              </a:rPr>
              <a:t> </a:t>
            </a:r>
            <a:r>
              <a:rPr sz="1600" dirty="0">
                <a:cs typeface="Arial"/>
              </a:rPr>
              <a:t>shape</a:t>
            </a: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F97E3A2F-0A48-5950-EB46-40F78C99C725}"/>
              </a:ext>
            </a:extLst>
          </p:cNvPr>
          <p:cNvSpPr txBox="1"/>
          <p:nvPr/>
        </p:nvSpPr>
        <p:spPr>
          <a:xfrm>
            <a:off x="1015728" y="1334226"/>
            <a:ext cx="1797665" cy="504940"/>
          </a:xfrm>
          <a:prstGeom prst="rect">
            <a:avLst/>
          </a:prstGeom>
        </p:spPr>
        <p:txBody>
          <a:bodyPr vert="horz" wrap="square" lIns="0" tIns="12377" rIns="0" bIns="0" rtlCol="0">
            <a:spAutoFit/>
          </a:bodyPr>
          <a:lstStyle/>
          <a:p>
            <a:pPr marR="5305" algn="r">
              <a:spcBef>
                <a:spcPts val="98"/>
              </a:spcBef>
            </a:pPr>
            <a:r>
              <a:rPr sz="1600" dirty="0">
                <a:cs typeface="Arial"/>
              </a:rPr>
              <a:t>Easy to handle</a:t>
            </a:r>
            <a:r>
              <a:rPr sz="1600" spc="-135" dirty="0">
                <a:cs typeface="Arial"/>
              </a:rPr>
              <a:t> </a:t>
            </a:r>
            <a:r>
              <a:rPr sz="1600" dirty="0">
                <a:cs typeface="Arial"/>
              </a:rPr>
              <a:t>in</a:t>
            </a:r>
          </a:p>
          <a:p>
            <a:pPr marR="4716" algn="r"/>
            <a:r>
              <a:rPr sz="1600" dirty="0">
                <a:cs typeface="Arial"/>
              </a:rPr>
              <a:t>pellet</a:t>
            </a:r>
            <a:r>
              <a:rPr sz="1600" spc="-106" dirty="0">
                <a:cs typeface="Arial"/>
              </a:rPr>
              <a:t> </a:t>
            </a:r>
            <a:r>
              <a:rPr sz="1600" dirty="0">
                <a:cs typeface="Arial"/>
              </a:rPr>
              <a:t>form</a:t>
            </a: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12C06DBB-247E-4722-1841-ED5D4C635A85}"/>
              </a:ext>
            </a:extLst>
          </p:cNvPr>
          <p:cNvSpPr/>
          <p:nvPr/>
        </p:nvSpPr>
        <p:spPr>
          <a:xfrm>
            <a:off x="5774731" y="3834925"/>
            <a:ext cx="1159347" cy="1126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C1DB02E3-CF91-0F38-FEAE-FFD96D33DFF2}"/>
              </a:ext>
            </a:extLst>
          </p:cNvPr>
          <p:cNvSpPr txBox="1"/>
          <p:nvPr/>
        </p:nvSpPr>
        <p:spPr>
          <a:xfrm>
            <a:off x="6003845" y="4232300"/>
            <a:ext cx="688418" cy="242141"/>
          </a:xfrm>
          <a:prstGeom prst="rect">
            <a:avLst/>
          </a:prstGeom>
        </p:spPr>
        <p:txBody>
          <a:bodyPr vert="horz" wrap="square" lIns="0" tIns="11199" rIns="0" bIns="0" rtlCol="0">
            <a:spAutoFit/>
          </a:bodyPr>
          <a:lstStyle/>
          <a:p>
            <a:pPr marL="11787">
              <a:spcBef>
                <a:spcPts val="88"/>
              </a:spcBef>
            </a:pPr>
            <a:r>
              <a:rPr sz="1500" b="1" spc="-79" dirty="0">
                <a:cs typeface="Arial"/>
              </a:rPr>
              <a:t>W</a:t>
            </a:r>
            <a:r>
              <a:rPr sz="1500" b="1" spc="-51" dirty="0">
                <a:cs typeface="Arial"/>
              </a:rPr>
              <a:t>A</a:t>
            </a:r>
            <a:r>
              <a:rPr sz="1500" b="1" spc="-5" dirty="0">
                <a:cs typeface="Arial"/>
              </a:rPr>
              <a:t>STE</a:t>
            </a:r>
            <a:endParaRPr sz="1500" dirty="0">
              <a:cs typeface="Arial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ACCBEAD5-B091-B824-53CE-E82651DBE554}"/>
              </a:ext>
            </a:extLst>
          </p:cNvPr>
          <p:cNvSpPr txBox="1"/>
          <p:nvPr/>
        </p:nvSpPr>
        <p:spPr>
          <a:xfrm>
            <a:off x="3797844" y="5085838"/>
            <a:ext cx="1709693" cy="442790"/>
          </a:xfrm>
          <a:prstGeom prst="rect">
            <a:avLst/>
          </a:prstGeom>
        </p:spPr>
        <p:txBody>
          <a:bodyPr vert="horz" wrap="square" lIns="0" tIns="11788" rIns="0" bIns="0" rtlCol="0">
            <a:spAutoFit/>
          </a:bodyPr>
          <a:lstStyle/>
          <a:p>
            <a:pPr marL="11787" marR="566995">
              <a:spcBef>
                <a:spcPts val="93"/>
              </a:spcBef>
            </a:pPr>
            <a:r>
              <a:rPr sz="1400" b="1" spc="-51" dirty="0">
                <a:solidFill>
                  <a:srgbClr val="006600"/>
                </a:solidFill>
                <a:cs typeface="Arial"/>
              </a:rPr>
              <a:t>W</a:t>
            </a:r>
            <a:r>
              <a:rPr sz="1400" b="1" dirty="0">
                <a:solidFill>
                  <a:srgbClr val="006600"/>
                </a:solidFill>
                <a:cs typeface="Arial"/>
              </a:rPr>
              <a:t>aste</a:t>
            </a:r>
            <a:r>
              <a:rPr lang="en-US" sz="1400" b="1" dirty="0">
                <a:solidFill>
                  <a:srgbClr val="006600"/>
                </a:solidFill>
                <a:cs typeface="Arial"/>
              </a:rPr>
              <a:t> </a:t>
            </a:r>
            <a:r>
              <a:rPr sz="1400" b="1" spc="-9" dirty="0">
                <a:solidFill>
                  <a:srgbClr val="006600"/>
                </a:solidFill>
                <a:cs typeface="Arial"/>
              </a:rPr>
              <a:t>Wood</a:t>
            </a:r>
            <a:endParaRPr sz="1400" dirty="0">
              <a:cs typeface="Arial"/>
            </a:endParaRPr>
          </a:p>
          <a:p>
            <a:pPr marL="11787">
              <a:spcBef>
                <a:spcPts val="5"/>
              </a:spcBef>
            </a:pPr>
            <a:r>
              <a:rPr sz="1400" dirty="0">
                <a:cs typeface="Arial"/>
              </a:rPr>
              <a:t>13MJ/kg,</a:t>
            </a:r>
            <a:r>
              <a:rPr sz="1400" spc="-106" dirty="0">
                <a:cs typeface="Arial"/>
              </a:rPr>
              <a:t> </a:t>
            </a:r>
            <a:r>
              <a:rPr sz="1400" dirty="0">
                <a:cs typeface="Arial"/>
              </a:rPr>
              <a:t>25%</a:t>
            </a: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EE8E901F-4FC4-4652-34DE-C1B64405794B}"/>
              </a:ext>
            </a:extLst>
          </p:cNvPr>
          <p:cNvSpPr txBox="1"/>
          <p:nvPr/>
        </p:nvSpPr>
        <p:spPr>
          <a:xfrm>
            <a:off x="3844750" y="5813322"/>
            <a:ext cx="1878264" cy="442790"/>
          </a:xfrm>
          <a:prstGeom prst="rect">
            <a:avLst/>
          </a:prstGeom>
        </p:spPr>
        <p:txBody>
          <a:bodyPr vert="horz" wrap="square" lIns="0" tIns="11788" rIns="0" bIns="0" rtlCol="0">
            <a:spAutoFit/>
          </a:bodyPr>
          <a:lstStyle/>
          <a:p>
            <a:pPr marL="11787" marR="216895">
              <a:spcBef>
                <a:spcPts val="93"/>
              </a:spcBef>
            </a:pPr>
            <a:r>
              <a:rPr sz="1400" b="1" dirty="0">
                <a:solidFill>
                  <a:srgbClr val="006600"/>
                </a:solidFill>
                <a:cs typeface="Arial"/>
              </a:rPr>
              <a:t>Paper</a:t>
            </a:r>
            <a:r>
              <a:rPr lang="en-US" sz="1400" b="1" dirty="0">
                <a:solidFill>
                  <a:srgbClr val="006600"/>
                </a:solidFill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cs typeface="Arial"/>
              </a:rPr>
              <a:t>S</a:t>
            </a:r>
            <a:r>
              <a:rPr sz="1400" b="1" spc="5" dirty="0">
                <a:solidFill>
                  <a:srgbClr val="006600"/>
                </a:solidFill>
                <a:cs typeface="Arial"/>
              </a:rPr>
              <a:t>l</a:t>
            </a:r>
            <a:r>
              <a:rPr sz="1400" b="1" dirty="0">
                <a:solidFill>
                  <a:srgbClr val="006600"/>
                </a:solidFill>
                <a:cs typeface="Arial"/>
              </a:rPr>
              <a:t>u</a:t>
            </a:r>
            <a:r>
              <a:rPr sz="1400" b="1" spc="-9" dirty="0">
                <a:solidFill>
                  <a:srgbClr val="006600"/>
                </a:solidFill>
                <a:cs typeface="Arial"/>
              </a:rPr>
              <a:t>d</a:t>
            </a:r>
            <a:r>
              <a:rPr sz="1400" b="1" dirty="0">
                <a:solidFill>
                  <a:srgbClr val="006600"/>
                </a:solidFill>
                <a:cs typeface="Arial"/>
              </a:rPr>
              <a:t>ge</a:t>
            </a:r>
            <a:endParaRPr sz="1400" dirty="0">
              <a:cs typeface="Arial"/>
            </a:endParaRPr>
          </a:p>
          <a:p>
            <a:pPr marL="11787"/>
            <a:r>
              <a:rPr sz="1400" dirty="0">
                <a:cs typeface="Arial"/>
              </a:rPr>
              <a:t>2.6</a:t>
            </a:r>
            <a:r>
              <a:rPr sz="1400" spc="-70" dirty="0">
                <a:cs typeface="Arial"/>
              </a:rPr>
              <a:t> </a:t>
            </a:r>
            <a:r>
              <a:rPr sz="1400" dirty="0">
                <a:cs typeface="Arial"/>
              </a:rPr>
              <a:t>MJ/kg,</a:t>
            </a:r>
            <a:r>
              <a:rPr lang="en-US" sz="1400" dirty="0">
                <a:cs typeface="Arial"/>
              </a:rPr>
              <a:t> </a:t>
            </a:r>
            <a:r>
              <a:rPr sz="1400" dirty="0">
                <a:cs typeface="Arial"/>
              </a:rPr>
              <a:t>64%</a:t>
            </a: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0EECABB0-E84C-7DDB-EAB4-767D8BF6229E}"/>
              </a:ext>
            </a:extLst>
          </p:cNvPr>
          <p:cNvSpPr txBox="1"/>
          <p:nvPr/>
        </p:nvSpPr>
        <p:spPr>
          <a:xfrm>
            <a:off x="386809" y="4910721"/>
            <a:ext cx="2168207" cy="689012"/>
          </a:xfrm>
          <a:prstGeom prst="rect">
            <a:avLst/>
          </a:prstGeom>
        </p:spPr>
        <p:txBody>
          <a:bodyPr vert="horz" wrap="square" lIns="0" tIns="11788" rIns="0" bIns="0" rtlCol="0">
            <a:spAutoFit/>
          </a:bodyPr>
          <a:lstStyle/>
          <a:p>
            <a:pPr marL="11787" marR="4716" indent="18271" algn="r">
              <a:spcBef>
                <a:spcPts val="93"/>
              </a:spcBef>
            </a:pPr>
            <a:r>
              <a:rPr sz="1400" dirty="0">
                <a:cs typeface="Arial"/>
              </a:rPr>
              <a:t>Including</a:t>
            </a:r>
            <a:r>
              <a:rPr sz="1400" spc="-116" dirty="0">
                <a:cs typeface="Arial"/>
              </a:rPr>
              <a:t> </a:t>
            </a:r>
            <a:r>
              <a:rPr sz="1400" dirty="0">
                <a:cs typeface="Arial"/>
              </a:rPr>
              <a:t>Chlorine  and foreign</a:t>
            </a:r>
            <a:r>
              <a:rPr sz="1400" spc="-125" dirty="0">
                <a:cs typeface="Arial"/>
              </a:rPr>
              <a:t> </a:t>
            </a:r>
            <a:r>
              <a:rPr sz="1400" dirty="0">
                <a:cs typeface="Arial"/>
              </a:rPr>
              <a:t>matter  such as nails</a:t>
            </a:r>
            <a:r>
              <a:rPr sz="1400" spc="-93" dirty="0">
                <a:cs typeface="Arial"/>
              </a:rPr>
              <a:t> </a:t>
            </a:r>
            <a:r>
              <a:rPr sz="1400" dirty="0">
                <a:cs typeface="Arial"/>
              </a:rPr>
              <a:t>etc</a:t>
            </a:r>
            <a:r>
              <a:rPr sz="1600" dirty="0">
                <a:cs typeface="Arial"/>
              </a:rPr>
              <a:t>.</a:t>
            </a: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5E07EA59-33E5-1914-AB54-8EE592587319}"/>
              </a:ext>
            </a:extLst>
          </p:cNvPr>
          <p:cNvSpPr txBox="1"/>
          <p:nvPr/>
        </p:nvSpPr>
        <p:spPr>
          <a:xfrm>
            <a:off x="1083102" y="5785641"/>
            <a:ext cx="1834561" cy="442790"/>
          </a:xfrm>
          <a:prstGeom prst="rect">
            <a:avLst/>
          </a:prstGeom>
        </p:spPr>
        <p:txBody>
          <a:bodyPr vert="horz" wrap="square" lIns="0" tIns="11788" rIns="0" bIns="0" rtlCol="0">
            <a:spAutoFit/>
          </a:bodyPr>
          <a:lstStyle/>
          <a:p>
            <a:pPr marL="11787" marR="4716" indent="361887">
              <a:spcBef>
                <a:spcPts val="93"/>
              </a:spcBef>
            </a:pPr>
            <a:r>
              <a:rPr sz="1400" spc="-5" dirty="0">
                <a:cs typeface="Arial"/>
              </a:rPr>
              <a:t>High</a:t>
            </a:r>
            <a:r>
              <a:rPr sz="1400" spc="-79" dirty="0">
                <a:cs typeface="Arial"/>
              </a:rPr>
              <a:t> </a:t>
            </a:r>
            <a:r>
              <a:rPr sz="1400" dirty="0">
                <a:cs typeface="Arial"/>
              </a:rPr>
              <a:t>moisture  Low Calorific</a:t>
            </a:r>
            <a:r>
              <a:rPr sz="1400" spc="-112" dirty="0">
                <a:cs typeface="Arial"/>
              </a:rPr>
              <a:t> </a:t>
            </a:r>
            <a:r>
              <a:rPr sz="1400" spc="-5" dirty="0">
                <a:cs typeface="Arial"/>
              </a:rPr>
              <a:t>value</a:t>
            </a:r>
            <a:endParaRPr sz="1400" dirty="0">
              <a:cs typeface="Arial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BD2F8E8A-4807-DEE6-1D61-F929597FABC2}"/>
              </a:ext>
            </a:extLst>
          </p:cNvPr>
          <p:cNvSpPr/>
          <p:nvPr/>
        </p:nvSpPr>
        <p:spPr>
          <a:xfrm>
            <a:off x="2645543" y="5743837"/>
            <a:ext cx="1045713" cy="610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7B7BCD58-5793-53A9-F1D5-F0F535EDE370}"/>
              </a:ext>
            </a:extLst>
          </p:cNvPr>
          <p:cNvSpPr/>
          <p:nvPr/>
        </p:nvSpPr>
        <p:spPr>
          <a:xfrm>
            <a:off x="2616807" y="4965410"/>
            <a:ext cx="1053566" cy="603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4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D4C0246-00DF-23C3-DC0A-B618D181B557}"/>
              </a:ext>
            </a:extLst>
          </p:cNvPr>
          <p:cNvSpPr/>
          <p:nvPr/>
        </p:nvSpPr>
        <p:spPr>
          <a:xfrm>
            <a:off x="624075" y="807245"/>
            <a:ext cx="376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ea typeface="Meiryo UI" panose="020B0604030504040204" pitchFamily="50" charset="-128"/>
              </a:rPr>
              <a:t>Biomass Fuel Type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E3D7D52-E153-C59D-8F53-63B80648FA45}"/>
              </a:ext>
            </a:extLst>
          </p:cNvPr>
          <p:cNvGrpSpPr/>
          <p:nvPr/>
        </p:nvGrpSpPr>
        <p:grpSpPr>
          <a:xfrm>
            <a:off x="7030995" y="2974795"/>
            <a:ext cx="5070773" cy="3729599"/>
            <a:chOff x="3676107" y="2713218"/>
            <a:chExt cx="6674109" cy="4554252"/>
          </a:xfrm>
        </p:grpSpPr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8E72A012-9D51-130D-BFF0-96936F363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062" y="5776003"/>
              <a:ext cx="18981" cy="7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40918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421">
                  <a:solidFill>
                    <a:srgbClr val="000000"/>
                  </a:solidFill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lang="ja-JP" altLang="ja-JP" sz="1261"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A8C09E97-0858-4FB1-4654-E2097DA159BF}"/>
                </a:ext>
              </a:extLst>
            </p:cNvPr>
            <p:cNvGrpSpPr/>
            <p:nvPr/>
          </p:nvGrpSpPr>
          <p:grpSpPr>
            <a:xfrm>
              <a:off x="3676107" y="4704336"/>
              <a:ext cx="2225601" cy="1270205"/>
              <a:chOff x="838101" y="1088106"/>
              <a:chExt cx="2225601" cy="1270205"/>
            </a:xfrm>
          </p:grpSpPr>
          <p:sp>
            <p:nvSpPr>
              <p:cNvPr id="68" name="円/楕円 167">
                <a:extLst>
                  <a:ext uri="{FF2B5EF4-FFF2-40B4-BE49-F238E27FC236}">
                    <a16:creationId xmlns:a16="http://schemas.microsoft.com/office/drawing/2014/main" id="{73BA1FA2-48C3-5A51-4787-B37AA47B3A40}"/>
                  </a:ext>
                </a:extLst>
              </p:cNvPr>
              <p:cNvSpPr/>
              <p:nvPr/>
            </p:nvSpPr>
            <p:spPr>
              <a:xfrm>
                <a:off x="838101" y="1088106"/>
                <a:ext cx="1450710" cy="1270205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 sz="1899"/>
              </a:p>
            </p:txBody>
          </p:sp>
          <p:sp>
            <p:nvSpPr>
              <p:cNvPr id="69" name="円/楕円 4">
                <a:extLst>
                  <a:ext uri="{FF2B5EF4-FFF2-40B4-BE49-F238E27FC236}">
                    <a16:creationId xmlns:a16="http://schemas.microsoft.com/office/drawing/2014/main" id="{C64F00EC-8240-1E4C-7B18-FDFBB70A4772}"/>
                  </a:ext>
                </a:extLst>
              </p:cNvPr>
              <p:cNvSpPr/>
              <p:nvPr/>
            </p:nvSpPr>
            <p:spPr>
              <a:xfrm>
                <a:off x="2343632" y="1474991"/>
                <a:ext cx="720070" cy="7200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44" tIns="14244" rIns="14244" bIns="14244" numCol="1" spcCol="1270" anchor="ctr" anchorCtr="0">
                <a:noAutofit/>
              </a:bodyPr>
              <a:lstStyle/>
              <a:p>
                <a:pPr algn="ctr" defTabSz="4984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ja-JP" altLang="en-US" sz="1121" b="1" dirty="0"/>
              </a:p>
            </p:txBody>
          </p:sp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CE1DE63-4FFC-D6DE-2EA2-43AA14578D08}"/>
                </a:ext>
              </a:extLst>
            </p:cNvPr>
            <p:cNvSpPr txBox="1"/>
            <p:nvPr/>
          </p:nvSpPr>
          <p:spPr>
            <a:xfrm>
              <a:off x="3720074" y="5025008"/>
              <a:ext cx="1397149" cy="676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dirty="0">
                  <a:ea typeface="ＭＳ Ｐゴシック" charset="-128"/>
                </a:rPr>
                <a:t>AGRICUL</a:t>
              </a:r>
            </a:p>
            <a:p>
              <a:pPr algn="ct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dirty="0">
                  <a:ea typeface="ＭＳ Ｐゴシック" charset="-128"/>
                </a:rPr>
                <a:t>TURAL</a:t>
              </a:r>
              <a:endParaRPr lang="ja-JP" altLang="en-US" sz="1500" b="1" dirty="0">
                <a:ea typeface="ＭＳ Ｐゴシック" charset="-128"/>
              </a:endParaRPr>
            </a:p>
          </p:txBody>
        </p:sp>
        <p:pic>
          <p:nvPicPr>
            <p:cNvPr id="54" name="Picture 52" descr="Fiber2">
              <a:extLst>
                <a:ext uri="{FF2B5EF4-FFF2-40B4-BE49-F238E27FC236}">
                  <a16:creationId xmlns:a16="http://schemas.microsoft.com/office/drawing/2014/main" id="{9D593FFA-EF6A-E95F-2458-579A0EEE8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3409" y="2713218"/>
              <a:ext cx="1242740" cy="109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649DF52-D3C9-8CCA-B3B0-B3B3B9406FD0}"/>
                </a:ext>
              </a:extLst>
            </p:cNvPr>
            <p:cNvSpPr txBox="1"/>
            <p:nvPr/>
          </p:nvSpPr>
          <p:spPr>
            <a:xfrm>
              <a:off x="5189748" y="4615023"/>
              <a:ext cx="2511178" cy="63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chemeClr val="accent2">
                      <a:lumMod val="50000"/>
                    </a:schemeClr>
                  </a:solidFill>
                  <a:ea typeface="ＭＳ Ｐゴシック" charset="-128"/>
                </a:rPr>
                <a:t>Coffee Grounds</a:t>
              </a:r>
            </a:p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ea typeface="ＭＳ Ｐゴシック" charset="-128"/>
                </a:rPr>
                <a:t>8.8 MJ/kg, 60%</a:t>
              </a:r>
            </a:p>
          </p:txBody>
        </p:sp>
        <p:pic>
          <p:nvPicPr>
            <p:cNvPr id="58" name="Picture 53" descr="DSC00002">
              <a:extLst>
                <a:ext uri="{FF2B5EF4-FFF2-40B4-BE49-F238E27FC236}">
                  <a16:creationId xmlns:a16="http://schemas.microsoft.com/office/drawing/2014/main" id="{0EC54AA9-9907-A7AB-5E93-FFD3ECA40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4204" y="3674668"/>
              <a:ext cx="1137315" cy="95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フリーフォーム 160">
              <a:extLst>
                <a:ext uri="{FF2B5EF4-FFF2-40B4-BE49-F238E27FC236}">
                  <a16:creationId xmlns:a16="http://schemas.microsoft.com/office/drawing/2014/main" id="{DAEBEAA6-CE71-D09C-2DFE-77446DFF3D13}"/>
                </a:ext>
              </a:extLst>
            </p:cNvPr>
            <p:cNvSpPr/>
            <p:nvPr/>
          </p:nvSpPr>
          <p:spPr>
            <a:xfrm flipV="1">
              <a:off x="4961114" y="4172992"/>
              <a:ext cx="2627254" cy="586017"/>
            </a:xfrm>
            <a:custGeom>
              <a:avLst/>
              <a:gdLst>
                <a:gd name="connsiteX0" fmla="*/ 0 w 995423"/>
                <a:gd name="connsiteY0" fmla="*/ 0 h 1099595"/>
                <a:gd name="connsiteX1" fmla="*/ 266218 w 995423"/>
                <a:gd name="connsiteY1" fmla="*/ 1099595 h 1099595"/>
                <a:gd name="connsiteX2" fmla="*/ 995423 w 995423"/>
                <a:gd name="connsiteY2" fmla="*/ 1099595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5423" h="1099595">
                  <a:moveTo>
                    <a:pt x="0" y="0"/>
                  </a:moveTo>
                  <a:lnTo>
                    <a:pt x="266218" y="1099595"/>
                  </a:lnTo>
                  <a:lnTo>
                    <a:pt x="995423" y="1099595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1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881D9C3C-DEAB-7ED5-E7DA-461B9FA96C63}"/>
                </a:ext>
              </a:extLst>
            </p:cNvPr>
            <p:cNvSpPr txBox="1"/>
            <p:nvPr/>
          </p:nvSpPr>
          <p:spPr>
            <a:xfrm>
              <a:off x="5489515" y="3850527"/>
              <a:ext cx="200492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chemeClr val="accent2">
                      <a:lumMod val="50000"/>
                    </a:schemeClr>
                  </a:solidFill>
                  <a:ea typeface="ＭＳ Ｐゴシック" charset="-128"/>
                </a:rPr>
                <a:t>Bagasse</a:t>
              </a:r>
            </a:p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ea typeface="ＭＳ Ｐゴシック" charset="-128"/>
                </a:rPr>
                <a:t>6.9 MJ/kg, 49%</a:t>
              </a:r>
            </a:p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chemeClr val="accent2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51D1061-1AA4-A45B-996A-1636FF1D36D9}"/>
                </a:ext>
              </a:extLst>
            </p:cNvPr>
            <p:cNvSpPr txBox="1"/>
            <p:nvPr/>
          </p:nvSpPr>
          <p:spPr>
            <a:xfrm>
              <a:off x="4473341" y="3050194"/>
              <a:ext cx="2097256" cy="63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chemeClr val="accent2">
                      <a:lumMod val="50000"/>
                    </a:schemeClr>
                  </a:solidFill>
                  <a:ea typeface="ＭＳ Ｐゴシック" charset="-128"/>
                </a:rPr>
                <a:t>Palm Waste</a:t>
              </a:r>
            </a:p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ea typeface="ＭＳ Ｐゴシック" charset="-128"/>
                </a:rPr>
                <a:t>14.6 MJ/kg, 10%</a:t>
              </a:r>
            </a:p>
          </p:txBody>
        </p:sp>
        <p:sp>
          <p:nvSpPr>
            <p:cNvPr id="62" name="フリーフォーム 163">
              <a:extLst>
                <a:ext uri="{FF2B5EF4-FFF2-40B4-BE49-F238E27FC236}">
                  <a16:creationId xmlns:a16="http://schemas.microsoft.com/office/drawing/2014/main" id="{3C189647-B479-5D14-3339-BDF86E9947F1}"/>
                </a:ext>
              </a:extLst>
            </p:cNvPr>
            <p:cNvSpPr/>
            <p:nvPr/>
          </p:nvSpPr>
          <p:spPr>
            <a:xfrm flipV="1">
              <a:off x="5254379" y="4946250"/>
              <a:ext cx="2417873" cy="255536"/>
            </a:xfrm>
            <a:custGeom>
              <a:avLst/>
              <a:gdLst>
                <a:gd name="connsiteX0" fmla="*/ 0 w 1574157"/>
                <a:gd name="connsiteY0" fmla="*/ 0 h 428264"/>
                <a:gd name="connsiteX1" fmla="*/ 277792 w 1574157"/>
                <a:gd name="connsiteY1" fmla="*/ 428264 h 428264"/>
                <a:gd name="connsiteX2" fmla="*/ 1574157 w 1574157"/>
                <a:gd name="connsiteY2" fmla="*/ 428264 h 4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157" h="428264">
                  <a:moveTo>
                    <a:pt x="0" y="0"/>
                  </a:moveTo>
                  <a:lnTo>
                    <a:pt x="277792" y="428264"/>
                  </a:lnTo>
                  <a:lnTo>
                    <a:pt x="1574157" y="4282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1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F3A5EC28-32F8-6AA4-ADA4-D3A1DF1D1C3B}"/>
                </a:ext>
              </a:extLst>
            </p:cNvPr>
            <p:cNvSpPr txBox="1"/>
            <p:nvPr/>
          </p:nvSpPr>
          <p:spPr>
            <a:xfrm>
              <a:off x="8650075" y="4813013"/>
              <a:ext cx="1700141" cy="37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000000"/>
                  </a:solidFill>
                  <a:ea typeface="ＭＳ Ｐゴシック" charset="-128"/>
                </a:rPr>
                <a:t>High moisture</a:t>
              </a:r>
            </a:p>
          </p:txBody>
        </p: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80D66C40-5835-DA62-94A8-5BD182CA3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9350" r="12105" b="7855"/>
            <a:stretch/>
          </p:blipFill>
          <p:spPr bwMode="auto">
            <a:xfrm>
              <a:off x="7700926" y="4644685"/>
              <a:ext cx="1002102" cy="71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フリーフォーム 166">
              <a:extLst>
                <a:ext uri="{FF2B5EF4-FFF2-40B4-BE49-F238E27FC236}">
                  <a16:creationId xmlns:a16="http://schemas.microsoft.com/office/drawing/2014/main" id="{759B140E-DCEF-B222-2694-0A77670070BD}"/>
                </a:ext>
              </a:extLst>
            </p:cNvPr>
            <p:cNvSpPr/>
            <p:nvPr/>
          </p:nvSpPr>
          <p:spPr>
            <a:xfrm>
              <a:off x="4287732" y="3350499"/>
              <a:ext cx="2173561" cy="1251766"/>
            </a:xfrm>
            <a:custGeom>
              <a:avLst/>
              <a:gdLst>
                <a:gd name="connsiteX0" fmla="*/ 0 w 1805049"/>
                <a:gd name="connsiteY0" fmla="*/ 855023 h 855023"/>
                <a:gd name="connsiteX1" fmla="*/ 296883 w 1805049"/>
                <a:gd name="connsiteY1" fmla="*/ 0 h 855023"/>
                <a:gd name="connsiteX2" fmla="*/ 1805049 w 1805049"/>
                <a:gd name="connsiteY2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5049" h="855023">
                  <a:moveTo>
                    <a:pt x="0" y="855023"/>
                  </a:moveTo>
                  <a:lnTo>
                    <a:pt x="296883" y="0"/>
                  </a:lnTo>
                  <a:lnTo>
                    <a:pt x="180504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head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31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E554404-6EF7-D8CE-418D-B728F7F56798}"/>
                </a:ext>
              </a:extLst>
            </p:cNvPr>
            <p:cNvSpPr txBox="1"/>
            <p:nvPr/>
          </p:nvSpPr>
          <p:spPr>
            <a:xfrm>
              <a:off x="5599591" y="5643529"/>
              <a:ext cx="1784772" cy="901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chemeClr val="accent2">
                      <a:lumMod val="50000"/>
                    </a:schemeClr>
                  </a:solidFill>
                  <a:ea typeface="ＭＳ Ｐゴシック" charset="-128"/>
                </a:rPr>
                <a:t>Rice Husk</a:t>
              </a:r>
            </a:p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ea typeface="ＭＳ Ｐゴシック" charset="-128"/>
                </a:rPr>
                <a:t>14 MJ/kg, 11%</a:t>
              </a:r>
            </a:p>
            <a:p>
              <a:pPr algn="r" rtl="0" fontAlgn="ctr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chemeClr val="accent2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809E5800-3CB3-DE31-02B0-9C840EC27CA7}"/>
                </a:ext>
              </a:extLst>
            </p:cNvPr>
            <p:cNvSpPr txBox="1"/>
            <p:nvPr/>
          </p:nvSpPr>
          <p:spPr>
            <a:xfrm>
              <a:off x="5236496" y="6553395"/>
              <a:ext cx="2460433" cy="71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solidFill>
                    <a:schemeClr val="accent2">
                      <a:lumMod val="50000"/>
                    </a:schemeClr>
                  </a:solidFill>
                  <a:ea typeface="ＭＳ Ｐゴシック" charset="-128"/>
                </a:rPr>
                <a:t>Rice Straw</a:t>
              </a:r>
            </a:p>
            <a:p>
              <a:pPr rtl="0" fontAlgn="ctr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ea typeface="ＭＳ Ｐゴシック" charset="-128"/>
                </a:rPr>
                <a:t>13 MJ/kg, 15%</a:t>
              </a:r>
              <a:endParaRPr lang="en-US" altLang="ja-JP" sz="1600" dirty="0">
                <a:solidFill>
                  <a:schemeClr val="accent2">
                    <a:lumMod val="50000"/>
                  </a:schemeClr>
                </a:solidFill>
                <a:ea typeface="ＭＳ Ｐゴシック" charset="-128"/>
              </a:endParaRP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EE31F62-6934-8B2D-CC9E-58FC5C9A15B7}"/>
              </a:ext>
            </a:extLst>
          </p:cNvPr>
          <p:cNvSpPr txBox="1"/>
          <p:nvPr/>
        </p:nvSpPr>
        <p:spPr>
          <a:xfrm>
            <a:off x="10813177" y="3866962"/>
            <a:ext cx="177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ea typeface="ＭＳ Ｐゴシック" charset="-128"/>
              </a:rPr>
              <a:t>High moisture</a:t>
            </a:r>
          </a:p>
          <a:p>
            <a:pPr rtl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  <a:ea typeface="ＭＳ Ｐゴシック" charset="-128"/>
              </a:rPr>
              <a:t>Low Calorific value</a:t>
            </a: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64EAA819-CAF2-C82E-E4A0-97EBC66139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1826" y="5327685"/>
            <a:ext cx="918112" cy="631201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DAEF1FF8-5A55-1944-B255-91A69FED06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34819" y="6051013"/>
            <a:ext cx="862272" cy="646705"/>
          </a:xfrm>
          <a:prstGeom prst="rect">
            <a:avLst/>
          </a:prstGeom>
        </p:spPr>
      </p:pic>
      <p:sp>
        <p:nvSpPr>
          <p:cNvPr id="92" name="フリーフォーム 160">
            <a:extLst>
              <a:ext uri="{FF2B5EF4-FFF2-40B4-BE49-F238E27FC236}">
                <a16:creationId xmlns:a16="http://schemas.microsoft.com/office/drawing/2014/main" id="{C116DB9C-B8B6-A220-BCFB-C6CAC5D4AF87}"/>
              </a:ext>
            </a:extLst>
          </p:cNvPr>
          <p:cNvSpPr/>
          <p:nvPr/>
        </p:nvSpPr>
        <p:spPr>
          <a:xfrm>
            <a:off x="7786633" y="5702506"/>
            <a:ext cx="1878264" cy="671860"/>
          </a:xfrm>
          <a:custGeom>
            <a:avLst/>
            <a:gdLst>
              <a:gd name="connsiteX0" fmla="*/ 0 w 995423"/>
              <a:gd name="connsiteY0" fmla="*/ 0 h 1099595"/>
              <a:gd name="connsiteX1" fmla="*/ 266218 w 995423"/>
              <a:gd name="connsiteY1" fmla="*/ 1099595 h 1099595"/>
              <a:gd name="connsiteX2" fmla="*/ 995423 w 995423"/>
              <a:gd name="connsiteY2" fmla="*/ 1099595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423" h="1099595">
                <a:moveTo>
                  <a:pt x="0" y="0"/>
                </a:moveTo>
                <a:lnTo>
                  <a:pt x="266218" y="1099595"/>
                </a:lnTo>
                <a:lnTo>
                  <a:pt x="995423" y="1099595"/>
                </a:lnTo>
              </a:path>
            </a:pathLst>
          </a:custGeom>
          <a:noFill/>
          <a:ln w="9525">
            <a:solidFill>
              <a:schemeClr val="tx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sp>
        <p:nvSpPr>
          <p:cNvPr id="96" name="フリーフォーム 160">
            <a:extLst>
              <a:ext uri="{FF2B5EF4-FFF2-40B4-BE49-F238E27FC236}">
                <a16:creationId xmlns:a16="http://schemas.microsoft.com/office/drawing/2014/main" id="{26B879C9-200D-955E-8BA2-2044683F68DF}"/>
              </a:ext>
            </a:extLst>
          </p:cNvPr>
          <p:cNvSpPr/>
          <p:nvPr/>
        </p:nvSpPr>
        <p:spPr>
          <a:xfrm flipH="1">
            <a:off x="3647829" y="4079514"/>
            <a:ext cx="2141106" cy="238980"/>
          </a:xfrm>
          <a:custGeom>
            <a:avLst/>
            <a:gdLst>
              <a:gd name="connsiteX0" fmla="*/ 0 w 995423"/>
              <a:gd name="connsiteY0" fmla="*/ 0 h 1099595"/>
              <a:gd name="connsiteX1" fmla="*/ 266218 w 995423"/>
              <a:gd name="connsiteY1" fmla="*/ 1099595 h 1099595"/>
              <a:gd name="connsiteX2" fmla="*/ 995423 w 995423"/>
              <a:gd name="connsiteY2" fmla="*/ 1099595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423" h="1099595">
                <a:moveTo>
                  <a:pt x="0" y="0"/>
                </a:moveTo>
                <a:lnTo>
                  <a:pt x="266218" y="1099595"/>
                </a:lnTo>
                <a:lnTo>
                  <a:pt x="995423" y="1099595"/>
                </a:lnTo>
              </a:path>
            </a:pathLst>
          </a:custGeom>
          <a:noFill/>
          <a:ln w="9525">
            <a:solidFill>
              <a:schemeClr val="tx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8B575B9C-102D-6292-5D01-96735C3114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6807" y="3732500"/>
            <a:ext cx="1025105" cy="1025105"/>
          </a:xfrm>
          <a:prstGeom prst="rect">
            <a:avLst/>
          </a:prstGeom>
        </p:spPr>
      </p:pic>
      <p:sp>
        <p:nvSpPr>
          <p:cNvPr id="98" name="object 38">
            <a:extLst>
              <a:ext uri="{FF2B5EF4-FFF2-40B4-BE49-F238E27FC236}">
                <a16:creationId xmlns:a16="http://schemas.microsoft.com/office/drawing/2014/main" id="{1447503A-A35C-81B2-37EA-6AFDD657D43A}"/>
              </a:ext>
            </a:extLst>
          </p:cNvPr>
          <p:cNvSpPr txBox="1"/>
          <p:nvPr/>
        </p:nvSpPr>
        <p:spPr>
          <a:xfrm>
            <a:off x="3693269" y="4086624"/>
            <a:ext cx="1686808" cy="455614"/>
          </a:xfrm>
          <a:prstGeom prst="rect">
            <a:avLst/>
          </a:prstGeom>
        </p:spPr>
        <p:txBody>
          <a:bodyPr vert="horz" wrap="square" lIns="0" tIns="11788" rIns="0" bIns="0" rtlCol="0">
            <a:spAutoFit/>
          </a:bodyPr>
          <a:lstStyle/>
          <a:p>
            <a:pPr marL="11787" marR="566995" algn="r">
              <a:spcBef>
                <a:spcPts val="93"/>
              </a:spcBef>
            </a:pPr>
            <a:r>
              <a:rPr lang="en-US" sz="1400" b="1" spc="-51" dirty="0">
                <a:solidFill>
                  <a:srgbClr val="006600"/>
                </a:solidFill>
                <a:cs typeface="Arial"/>
              </a:rPr>
              <a:t>Sawdust</a:t>
            </a:r>
          </a:p>
          <a:p>
            <a:pPr marL="11787" marR="566995" algn="r">
              <a:spcBef>
                <a:spcPts val="93"/>
              </a:spcBef>
            </a:pPr>
            <a:r>
              <a:rPr lang="en-US" sz="1400" dirty="0">
                <a:cs typeface="Arial"/>
              </a:rPr>
              <a:t>11</a:t>
            </a:r>
            <a:r>
              <a:rPr sz="1400" dirty="0">
                <a:cs typeface="Arial"/>
              </a:rPr>
              <a:t>MJ/kg,</a:t>
            </a:r>
            <a:r>
              <a:rPr sz="1400" spc="-106" dirty="0">
                <a:cs typeface="Arial"/>
              </a:rPr>
              <a:t> </a:t>
            </a:r>
            <a:r>
              <a:rPr lang="en-US" sz="1400" spc="-106" dirty="0">
                <a:cs typeface="Arial"/>
              </a:rPr>
              <a:t>42</a:t>
            </a:r>
            <a:r>
              <a:rPr sz="1400" dirty="0">
                <a:cs typeface="Arial"/>
              </a:rPr>
              <a:t>%</a:t>
            </a:r>
          </a:p>
        </p:txBody>
      </p:sp>
      <p:sp>
        <p:nvSpPr>
          <p:cNvPr id="99" name="フリーフォーム 160">
            <a:extLst>
              <a:ext uri="{FF2B5EF4-FFF2-40B4-BE49-F238E27FC236}">
                <a16:creationId xmlns:a16="http://schemas.microsoft.com/office/drawing/2014/main" id="{28008DC6-52A3-3468-B801-519CBDF980E5}"/>
              </a:ext>
            </a:extLst>
          </p:cNvPr>
          <p:cNvSpPr/>
          <p:nvPr/>
        </p:nvSpPr>
        <p:spPr>
          <a:xfrm flipH="1">
            <a:off x="3693268" y="4542239"/>
            <a:ext cx="2039811" cy="768582"/>
          </a:xfrm>
          <a:custGeom>
            <a:avLst/>
            <a:gdLst>
              <a:gd name="connsiteX0" fmla="*/ 0 w 995423"/>
              <a:gd name="connsiteY0" fmla="*/ 0 h 1099595"/>
              <a:gd name="connsiteX1" fmla="*/ 266218 w 995423"/>
              <a:gd name="connsiteY1" fmla="*/ 1099595 h 1099595"/>
              <a:gd name="connsiteX2" fmla="*/ 995423 w 995423"/>
              <a:gd name="connsiteY2" fmla="*/ 1099595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423" h="1099595">
                <a:moveTo>
                  <a:pt x="0" y="0"/>
                </a:moveTo>
                <a:lnTo>
                  <a:pt x="266218" y="1099595"/>
                </a:lnTo>
                <a:lnTo>
                  <a:pt x="995423" y="1099595"/>
                </a:lnTo>
              </a:path>
            </a:pathLst>
          </a:custGeom>
          <a:noFill/>
          <a:ln w="9525">
            <a:solidFill>
              <a:schemeClr val="tx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sp>
        <p:nvSpPr>
          <p:cNvPr id="100" name="フリーフォーム 160">
            <a:extLst>
              <a:ext uri="{FF2B5EF4-FFF2-40B4-BE49-F238E27FC236}">
                <a16:creationId xmlns:a16="http://schemas.microsoft.com/office/drawing/2014/main" id="{BF129176-CFD8-3734-1DFF-DCE49814C18F}"/>
              </a:ext>
            </a:extLst>
          </p:cNvPr>
          <p:cNvSpPr/>
          <p:nvPr/>
        </p:nvSpPr>
        <p:spPr>
          <a:xfrm flipH="1">
            <a:off x="3783564" y="4867881"/>
            <a:ext cx="2168207" cy="1178583"/>
          </a:xfrm>
          <a:custGeom>
            <a:avLst/>
            <a:gdLst>
              <a:gd name="connsiteX0" fmla="*/ 0 w 995423"/>
              <a:gd name="connsiteY0" fmla="*/ 0 h 1099595"/>
              <a:gd name="connsiteX1" fmla="*/ 266218 w 995423"/>
              <a:gd name="connsiteY1" fmla="*/ 1099595 h 1099595"/>
              <a:gd name="connsiteX2" fmla="*/ 995423 w 995423"/>
              <a:gd name="connsiteY2" fmla="*/ 1099595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423" h="1099595">
                <a:moveTo>
                  <a:pt x="0" y="0"/>
                </a:moveTo>
                <a:lnTo>
                  <a:pt x="266218" y="1099595"/>
                </a:lnTo>
                <a:lnTo>
                  <a:pt x="995423" y="1099595"/>
                </a:lnTo>
              </a:path>
            </a:pathLst>
          </a:custGeom>
          <a:noFill/>
          <a:ln w="9525">
            <a:solidFill>
              <a:schemeClr val="tx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sp>
        <p:nvSpPr>
          <p:cNvPr id="101" name="フリーフォーム 163">
            <a:extLst>
              <a:ext uri="{FF2B5EF4-FFF2-40B4-BE49-F238E27FC236}">
                <a16:creationId xmlns:a16="http://schemas.microsoft.com/office/drawing/2014/main" id="{BCAF5FE4-E96B-E6C1-809B-11FC48E371E5}"/>
              </a:ext>
            </a:extLst>
          </p:cNvPr>
          <p:cNvSpPr/>
          <p:nvPr/>
        </p:nvSpPr>
        <p:spPr>
          <a:xfrm>
            <a:off x="8140967" y="5405066"/>
            <a:ext cx="1949031" cy="218168"/>
          </a:xfrm>
          <a:custGeom>
            <a:avLst/>
            <a:gdLst>
              <a:gd name="connsiteX0" fmla="*/ 0 w 1574157"/>
              <a:gd name="connsiteY0" fmla="*/ 0 h 428264"/>
              <a:gd name="connsiteX1" fmla="*/ 277792 w 1574157"/>
              <a:gd name="connsiteY1" fmla="*/ 428264 h 428264"/>
              <a:gd name="connsiteX2" fmla="*/ 1574157 w 1574157"/>
              <a:gd name="connsiteY2" fmla="*/ 428264 h 4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4157" h="428264">
                <a:moveTo>
                  <a:pt x="0" y="0"/>
                </a:moveTo>
                <a:lnTo>
                  <a:pt x="277792" y="428264"/>
                </a:lnTo>
                <a:lnTo>
                  <a:pt x="1574157" y="428264"/>
                </a:lnTo>
              </a:path>
            </a:pathLst>
          </a:custGeom>
          <a:noFill/>
          <a:ln w="9525">
            <a:solidFill>
              <a:schemeClr val="tx1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sp>
        <p:nvSpPr>
          <p:cNvPr id="102" name="フリーフォーム 166">
            <a:extLst>
              <a:ext uri="{FF2B5EF4-FFF2-40B4-BE49-F238E27FC236}">
                <a16:creationId xmlns:a16="http://schemas.microsoft.com/office/drawing/2014/main" id="{AA882755-1AF2-9BA5-33EA-EB32E5B3EDC7}"/>
              </a:ext>
            </a:extLst>
          </p:cNvPr>
          <p:cNvSpPr/>
          <p:nvPr/>
        </p:nvSpPr>
        <p:spPr>
          <a:xfrm>
            <a:off x="5960454" y="1572930"/>
            <a:ext cx="1463518" cy="768673"/>
          </a:xfrm>
          <a:custGeom>
            <a:avLst/>
            <a:gdLst>
              <a:gd name="connsiteX0" fmla="*/ 0 w 1805049"/>
              <a:gd name="connsiteY0" fmla="*/ 855023 h 855023"/>
              <a:gd name="connsiteX1" fmla="*/ 296883 w 1805049"/>
              <a:gd name="connsiteY1" fmla="*/ 0 h 855023"/>
              <a:gd name="connsiteX2" fmla="*/ 1805049 w 1805049"/>
              <a:gd name="connsiteY2" fmla="*/ 0 h 8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5049" h="855023">
                <a:moveTo>
                  <a:pt x="0" y="855023"/>
                </a:moveTo>
                <a:lnTo>
                  <a:pt x="296883" y="0"/>
                </a:lnTo>
                <a:lnTo>
                  <a:pt x="1805049" y="0"/>
                </a:lnTo>
              </a:path>
            </a:pathLst>
          </a:custGeom>
          <a:noFill/>
          <a:ln w="9525">
            <a:solidFill>
              <a:srgbClr val="000000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sp>
        <p:nvSpPr>
          <p:cNvPr id="103" name="フリーフォーム 166">
            <a:extLst>
              <a:ext uri="{FF2B5EF4-FFF2-40B4-BE49-F238E27FC236}">
                <a16:creationId xmlns:a16="http://schemas.microsoft.com/office/drawing/2014/main" id="{8F99784C-534B-D049-4616-78EA007626C3}"/>
              </a:ext>
            </a:extLst>
          </p:cNvPr>
          <p:cNvSpPr/>
          <p:nvPr/>
        </p:nvSpPr>
        <p:spPr>
          <a:xfrm flipH="1">
            <a:off x="3939827" y="1496838"/>
            <a:ext cx="1626685" cy="894938"/>
          </a:xfrm>
          <a:custGeom>
            <a:avLst/>
            <a:gdLst>
              <a:gd name="connsiteX0" fmla="*/ 0 w 1805049"/>
              <a:gd name="connsiteY0" fmla="*/ 855023 h 855023"/>
              <a:gd name="connsiteX1" fmla="*/ 296883 w 1805049"/>
              <a:gd name="connsiteY1" fmla="*/ 0 h 855023"/>
              <a:gd name="connsiteX2" fmla="*/ 1805049 w 1805049"/>
              <a:gd name="connsiteY2" fmla="*/ 0 h 8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5049" h="855023">
                <a:moveTo>
                  <a:pt x="0" y="855023"/>
                </a:moveTo>
                <a:lnTo>
                  <a:pt x="296883" y="0"/>
                </a:lnTo>
                <a:lnTo>
                  <a:pt x="1805049" y="0"/>
                </a:lnTo>
              </a:path>
            </a:pathLst>
          </a:custGeom>
          <a:noFill/>
          <a:ln w="9525">
            <a:solidFill>
              <a:srgbClr val="000000"/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31"/>
          </a:p>
        </p:txBody>
      </p:sp>
      <p:sp>
        <p:nvSpPr>
          <p:cNvPr id="16" name="フッター プレースホルダー 1">
            <a:extLst>
              <a:ext uri="{FF2B5EF4-FFF2-40B4-BE49-F238E27FC236}">
                <a16:creationId xmlns:a16="http://schemas.microsoft.com/office/drawing/2014/main" id="{9C4B5232-E6A2-472F-858E-21E96AF7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18" name="タイトル 2">
            <a:extLst>
              <a:ext uri="{FF2B5EF4-FFF2-40B4-BE49-F238E27FC236}">
                <a16:creationId xmlns:a16="http://schemas.microsoft.com/office/drawing/2014/main" id="{4AEE103B-4CE7-F093-ED3E-AA33CC8D4CB1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3. Biomass (Co-)Firing Technologies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493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A36DA502-BF03-5CFB-01D6-629CED3E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02" y="4322969"/>
            <a:ext cx="2306250" cy="226515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53F7-C37F-08A7-312E-EE2E20FA8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DD4CA9-FFF4-4929-B1F3-DD754470E6A2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79ED8A-BFDE-9148-979E-A6BEB602358A}"/>
              </a:ext>
            </a:extLst>
          </p:cNvPr>
          <p:cNvSpPr/>
          <p:nvPr/>
        </p:nvSpPr>
        <p:spPr>
          <a:xfrm>
            <a:off x="650860" y="809824"/>
            <a:ext cx="9869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ea typeface="Meiryo UI" panose="020B0604030504040204" pitchFamily="50" charset="-128"/>
              </a:rPr>
              <a:t>IHI Development of Technology related for Biomass (Co-) firing.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4FFFDAE-A3A6-D1A4-10AF-B00738D28302}"/>
              </a:ext>
            </a:extLst>
          </p:cNvPr>
          <p:cNvSpPr txBox="1"/>
          <p:nvPr/>
        </p:nvSpPr>
        <p:spPr>
          <a:xfrm>
            <a:off x="1111717" y="1235329"/>
            <a:ext cx="854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 hangingPunct="0">
              <a:spcBef>
                <a:spcPct val="0"/>
              </a:spcBef>
            </a:pPr>
            <a:r>
              <a:rPr lang="en-US" altLang="ja-JP" sz="2000" dirty="0">
                <a:latin typeface="Arial" pitchFamily="34" charset="0"/>
                <a:ea typeface="ＭＳ Ｐゴシック" charset="-128"/>
              </a:rPr>
              <a:t>The following items are the major considerations for biomass firing.</a:t>
            </a:r>
            <a:endParaRPr lang="ja-JP" altLang="en-US" sz="2000" dirty="0">
              <a:latin typeface="Arial" pitchFamily="34" charset="0"/>
              <a:ea typeface="ＭＳ Ｐゴシック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9F846C51-3F4C-7D98-CD23-01093D03B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76717"/>
              </p:ext>
            </p:extLst>
          </p:nvPr>
        </p:nvGraphicFramePr>
        <p:xfrm>
          <a:off x="1231752" y="1647594"/>
          <a:ext cx="10153128" cy="2978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761">
                  <a:extLst>
                    <a:ext uri="{9D8B030D-6E8A-4147-A177-3AD203B41FA5}">
                      <a16:colId xmlns:a16="http://schemas.microsoft.com/office/drawing/2014/main" val="2575049531"/>
                    </a:ext>
                  </a:extLst>
                </a:gridCol>
                <a:gridCol w="4820418">
                  <a:extLst>
                    <a:ext uri="{9D8B030D-6E8A-4147-A177-3AD203B41FA5}">
                      <a16:colId xmlns:a16="http://schemas.microsoft.com/office/drawing/2014/main" val="3411865949"/>
                    </a:ext>
                  </a:extLst>
                </a:gridCol>
                <a:gridCol w="3765949">
                  <a:extLst>
                    <a:ext uri="{9D8B030D-6E8A-4147-A177-3AD203B41FA5}">
                      <a16:colId xmlns:a16="http://schemas.microsoft.com/office/drawing/2014/main" val="1053595776"/>
                    </a:ext>
                  </a:extLst>
                </a:gridCol>
              </a:tblGrid>
              <a:tr h="323664">
                <a:tc>
                  <a:txBody>
                    <a:bodyPr/>
                    <a:lstStyle/>
                    <a:p>
                      <a:pPr marL="0" marR="0" lvl="0" indent="0" algn="ctr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Items to be evaluated</a:t>
                      </a: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Tools / Test Facilities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71572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+mn-lt"/>
                        </a:rPr>
                        <a:t>① </a:t>
                      </a:r>
                      <a:r>
                        <a:rPr kumimoji="1" lang="en-US" altLang="ja-JP" sz="1600" dirty="0" err="1">
                          <a:latin typeface="+mn-lt"/>
                        </a:rPr>
                        <a:t>Pulverizer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600" dirty="0">
                          <a:latin typeface="+mn-lt"/>
                        </a:rPr>
                        <a:t>Grindability / Particle size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600" dirty="0">
                          <a:latin typeface="+mn-lt"/>
                        </a:rPr>
                        <a:t>Drying of wet biomass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600" dirty="0">
                          <a:latin typeface="+mn-lt"/>
                        </a:rPr>
                        <a:t>Material balance (heat / air flow) 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en-US" altLang="ja-JP" sz="1600" dirty="0"/>
                        <a:t>- Labo. scale grindability Test facility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en-US" altLang="ja-JP" sz="1600" dirty="0"/>
                        <a:t>- IHI Combustion Test facility </a:t>
                      </a:r>
                    </a:p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- Ash Test facility for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en-US" altLang="ja-JP" sz="1600" dirty="0"/>
                        <a:t>slagging/fouling</a:t>
                      </a:r>
                    </a:p>
                    <a:p>
                      <a:pPr marL="0" marR="0" lvl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- Ash Test Facility for corrosion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en-US" altLang="ja-JP" sz="1600" dirty="0"/>
                        <a:t>- Flow simulation (CFD)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en-US" altLang="ja-JP" sz="1600" dirty="0"/>
                        <a:t>- Actual burn at Power station</a:t>
                      </a:r>
                      <a:endParaRPr kumimoji="1" lang="ja-JP" altLang="en-US" sz="1600" dirty="0"/>
                    </a:p>
                    <a:p>
                      <a:pPr algn="l"/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123725737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+mn-lt"/>
                        </a:rPr>
                        <a:t>② </a:t>
                      </a:r>
                      <a:r>
                        <a:rPr kumimoji="1" lang="en-US" altLang="ja-JP" sz="1600" dirty="0">
                          <a:latin typeface="+mn-lt"/>
                        </a:rPr>
                        <a:t>Burner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600" dirty="0">
                          <a:latin typeface="+mn-lt"/>
                        </a:rPr>
                        <a:t>Combustion performance</a:t>
                      </a:r>
                    </a:p>
                    <a:p>
                      <a:r>
                        <a:rPr kumimoji="1" lang="en-US" altLang="ja-JP" sz="1600" dirty="0">
                          <a:latin typeface="+mn-lt"/>
                        </a:rPr>
                        <a:t>   - NOx/CO</a:t>
                      </a:r>
                    </a:p>
                    <a:p>
                      <a:r>
                        <a:rPr kumimoji="1" lang="en-US" altLang="ja-JP" sz="1600" dirty="0">
                          <a:latin typeface="+mn-lt"/>
                        </a:rPr>
                        <a:t>   - Unburned biomass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73330849"/>
                  </a:ext>
                </a:extLst>
              </a:tr>
              <a:tr h="29669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+mn-lt"/>
                        </a:rPr>
                        <a:t>③ </a:t>
                      </a:r>
                      <a:r>
                        <a:rPr kumimoji="1" lang="en-US" altLang="ja-JP" sz="1600" dirty="0">
                          <a:latin typeface="+mn-lt"/>
                        </a:rPr>
                        <a:t>Boiler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1600" dirty="0">
                          <a:latin typeface="+mn-lt"/>
                        </a:rPr>
                        <a:t>Thermal performance at heating elements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600" dirty="0">
                          <a:latin typeface="+mn-lt"/>
                        </a:rPr>
                        <a:t>Ash troubles    </a:t>
                      </a:r>
                    </a:p>
                    <a:p>
                      <a:r>
                        <a:rPr kumimoji="1" lang="en-US" altLang="ja-JP" sz="1600" dirty="0">
                          <a:latin typeface="+mn-lt"/>
                        </a:rPr>
                        <a:t>     (slagging/fouling/corrosion)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600" dirty="0">
                          <a:latin typeface="+mn-lt"/>
                        </a:rPr>
                        <a:t>GAH performance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75297956"/>
                  </a:ext>
                </a:extLst>
              </a:tr>
            </a:tbl>
          </a:graphicData>
        </a:graphic>
      </p:graphicFrame>
      <p:pic>
        <p:nvPicPr>
          <p:cNvPr id="19" name="図 18">
            <a:extLst>
              <a:ext uri="{FF2B5EF4-FFF2-40B4-BE49-F238E27FC236}">
                <a16:creationId xmlns:a16="http://schemas.microsoft.com/office/drawing/2014/main" id="{BF2747AA-4FFD-D745-88A0-BB2A0A91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07" y="4514202"/>
            <a:ext cx="2423534" cy="218538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FD3932F-32B1-34D5-79DB-4EB5FE20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247" y="4691468"/>
            <a:ext cx="1879822" cy="173498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A0F88C8-2ECF-5A20-FF32-71BADCB20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376" y="4712594"/>
            <a:ext cx="2448272" cy="165870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92695A-8AF1-2664-9F03-3C27AC06FA68}"/>
              </a:ext>
            </a:extLst>
          </p:cNvPr>
          <p:cNvSpPr txBox="1"/>
          <p:nvPr/>
        </p:nvSpPr>
        <p:spPr>
          <a:xfrm>
            <a:off x="1231752" y="6369029"/>
            <a:ext cx="2998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IHI Combustion Test Facility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66B35A9-64BD-A7CB-B6B3-ECDE9B5E5797}"/>
              </a:ext>
            </a:extLst>
          </p:cNvPr>
          <p:cNvSpPr txBox="1"/>
          <p:nvPr/>
        </p:nvSpPr>
        <p:spPr>
          <a:xfrm>
            <a:off x="4521545" y="6375925"/>
            <a:ext cx="178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Ash Test Facility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5244715-F443-C357-1D64-EF3D5FC764A2}"/>
              </a:ext>
            </a:extLst>
          </p:cNvPr>
          <p:cNvSpPr txBox="1"/>
          <p:nvPr/>
        </p:nvSpPr>
        <p:spPr>
          <a:xfrm>
            <a:off x="6726817" y="6375925"/>
            <a:ext cx="277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Ash corrosion Test Facility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BF6DC7-881E-5CDA-A5A3-A020EFFF0FB6}"/>
              </a:ext>
            </a:extLst>
          </p:cNvPr>
          <p:cNvSpPr txBox="1"/>
          <p:nvPr/>
        </p:nvSpPr>
        <p:spPr>
          <a:xfrm>
            <a:off x="10296442" y="637592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CFD</a:t>
            </a:r>
          </a:p>
        </p:txBody>
      </p:sp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8A894FEB-6BD4-CF66-D13A-3AE1B11E5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91" y="7002333"/>
            <a:ext cx="1925207" cy="214674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Copyright © PT IPSI All Rights Reserved.</a:t>
            </a:r>
            <a:endParaRPr lang="ja-JP" altLang="en-US" dirty="0">
              <a:latin typeface="+mn-lt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E83EAA96-FA17-5893-2C15-8758EDD623DF}"/>
              </a:ext>
            </a:extLst>
          </p:cNvPr>
          <p:cNvSpPr txBox="1">
            <a:spLocks/>
          </p:cNvSpPr>
          <p:nvPr/>
        </p:nvSpPr>
        <p:spPr>
          <a:xfrm>
            <a:off x="485073" y="340565"/>
            <a:ext cx="80262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81413" rtl="0" eaLnBrk="1" fontAlgn="ctr" latinLnBrk="0" hangingPunct="1">
              <a:spcBef>
                <a:spcPct val="0"/>
              </a:spcBef>
              <a:buNone/>
              <a:defRPr kumimoji="1" sz="2187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lang="en-US" altLang="ja-JP" sz="2400" dirty="0">
                <a:latin typeface="+mj-lt"/>
              </a:rPr>
              <a:t>3. Biomass (Co-)Firing Technologies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820777"/>
      </p:ext>
    </p:extLst>
  </p:cSld>
  <p:clrMapOvr>
    <a:masterClrMapping/>
  </p:clrMapOvr>
</p:sld>
</file>

<file path=ppt/theme/theme1.xml><?xml version="1.0" encoding="utf-8"?>
<a:theme xmlns:a="http://schemas.openxmlformats.org/drawingml/2006/main" name="pre011_2019">
  <a:themeElements>
    <a:clrScheme name="IHI Corporation">
      <a:dk1>
        <a:sysClr val="windowText" lastClr="000000"/>
      </a:dk1>
      <a:lt1>
        <a:sysClr val="window" lastClr="FFFFFF"/>
      </a:lt1>
      <a:dk2>
        <a:srgbClr val="AA9BC9"/>
      </a:dk2>
      <a:lt2>
        <a:srgbClr val="DADADA"/>
      </a:lt2>
      <a:accent1>
        <a:srgbClr val="83A4D1"/>
      </a:accent1>
      <a:accent2>
        <a:srgbClr val="38BEE2"/>
      </a:accent2>
      <a:accent3>
        <a:srgbClr val="5CBEA4"/>
      </a:accent3>
      <a:accent4>
        <a:srgbClr val="7CBC3C"/>
      </a:accent4>
      <a:accent5>
        <a:srgbClr val="C89E28"/>
      </a:accent5>
      <a:accent6>
        <a:srgbClr val="FB8265"/>
      </a:accent6>
      <a:hlink>
        <a:srgbClr val="0000FF"/>
      </a:hlink>
      <a:folHlink>
        <a:srgbClr val="800080"/>
      </a:folHlink>
    </a:clrScheme>
    <a:fontScheme name="ＩＨＩ Corpor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E6F3"/>
        </a:solidFill>
        <a:ln w="9525">
          <a:solidFill>
            <a:srgbClr val="0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ctr" hangingPunct="0">
          <a:defRPr kumimoji="1" sz="1400" smtClean="0">
            <a:solidFill>
              <a:schemeClr val="tx1"/>
            </a:solidFill>
            <a:latin typeface="Arial" pitchFamily="34" charset="0"/>
            <a:ea typeface="ＭＳ Ｐゴシック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rtl="0" fontAlgn="ctr" hangingPunct="0">
          <a:spcBef>
            <a:spcPct val="0"/>
          </a:spcBef>
          <a:spcAft>
            <a:spcPct val="0"/>
          </a:spcAft>
          <a:defRPr kumimoji="1" sz="1400" kern="1200" dirty="0" smtClean="0">
            <a:solidFill>
              <a:srgbClr val="000000"/>
            </a:solidFill>
            <a:latin typeface="Arial" pitchFamily="34" charset="0"/>
            <a:ea typeface="ＭＳ Ｐゴシック" charset="-128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9F13F893-07D2-4C9B-8584-BFBE1DDAAF8E}" vid="{11357F3E-A771-4517-A816-165FCA5BAF0F}"/>
    </a:ext>
  </a:extLst>
</a:theme>
</file>

<file path=ppt/theme/theme2.xml><?xml version="1.0" encoding="utf-8"?>
<a:theme xmlns:a="http://schemas.openxmlformats.org/drawingml/2006/main" name="Office テーマ">
  <a:themeElements>
    <a:clrScheme name="IHI Corporation">
      <a:dk1>
        <a:sysClr val="windowText" lastClr="000000"/>
      </a:dk1>
      <a:lt1>
        <a:sysClr val="window" lastClr="FFFFFF"/>
      </a:lt1>
      <a:dk2>
        <a:srgbClr val="AA9BC9"/>
      </a:dk2>
      <a:lt2>
        <a:srgbClr val="DADADA"/>
      </a:lt2>
      <a:accent1>
        <a:srgbClr val="83A4D1"/>
      </a:accent1>
      <a:accent2>
        <a:srgbClr val="38BEE2"/>
      </a:accent2>
      <a:accent3>
        <a:srgbClr val="5CBEA4"/>
      </a:accent3>
      <a:accent4>
        <a:srgbClr val="7CBC3C"/>
      </a:accent4>
      <a:accent5>
        <a:srgbClr val="C89E28"/>
      </a:accent5>
      <a:accent6>
        <a:srgbClr val="FB8265"/>
      </a:accent6>
      <a:hlink>
        <a:srgbClr val="0000FF"/>
      </a:hlink>
      <a:folHlink>
        <a:srgbClr val="800080"/>
      </a:folHlink>
    </a:clrScheme>
    <a:fontScheme name="IH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IHI Corporation">
      <a:dk1>
        <a:sysClr val="windowText" lastClr="000000"/>
      </a:dk1>
      <a:lt1>
        <a:sysClr val="window" lastClr="FFFFFF"/>
      </a:lt1>
      <a:dk2>
        <a:srgbClr val="AA9BC9"/>
      </a:dk2>
      <a:lt2>
        <a:srgbClr val="DADADA"/>
      </a:lt2>
      <a:accent1>
        <a:srgbClr val="83A4D1"/>
      </a:accent1>
      <a:accent2>
        <a:srgbClr val="38BEE2"/>
      </a:accent2>
      <a:accent3>
        <a:srgbClr val="5CBEA4"/>
      </a:accent3>
      <a:accent4>
        <a:srgbClr val="7CBC3C"/>
      </a:accent4>
      <a:accent5>
        <a:srgbClr val="C89E28"/>
      </a:accent5>
      <a:accent6>
        <a:srgbClr val="FB8265"/>
      </a:accent6>
      <a:hlink>
        <a:srgbClr val="0000FF"/>
      </a:hlink>
      <a:folHlink>
        <a:srgbClr val="800080"/>
      </a:folHlink>
    </a:clrScheme>
    <a:fontScheme name="IH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F491C3E39E2458169B75C74B47F78" ma:contentTypeVersion="13" ma:contentTypeDescription="Create a new document." ma:contentTypeScope="" ma:versionID="fb28ecb7836379751a21783122e614b5">
  <xsd:schema xmlns:xsd="http://www.w3.org/2001/XMLSchema" xmlns:xs="http://www.w3.org/2001/XMLSchema" xmlns:p="http://schemas.microsoft.com/office/2006/metadata/properties" xmlns:ns2="99d409a1-04c3-43d7-a0a6-38e656468e89" xmlns:ns3="62367d69-b09c-48b7-b2d5-e481c469b5c2" targetNamespace="http://schemas.microsoft.com/office/2006/metadata/properties" ma:root="true" ma:fieldsID="70ff1ea3f687f8831ec08a0f71fdcb39" ns2:_="" ns3:_="">
    <xsd:import namespace="99d409a1-04c3-43d7-a0a6-38e656468e89"/>
    <xsd:import namespace="62367d69-b09c-48b7-b2d5-e481c469b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409a1-04c3-43d7-a0a6-38e656468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1edaf98-933d-48b7-9af8-6bdbb703d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67d69-b09c-48b7-b2d5-e481c469b5c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893c5-e6b5-45ed-be60-f725a4106e11}" ma:internalName="TaxCatchAll" ma:showField="CatchAllData" ma:web="62367d69-b09c-48b7-b2d5-e481c469b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d409a1-04c3-43d7-a0a6-38e656468e89">
      <Terms xmlns="http://schemas.microsoft.com/office/infopath/2007/PartnerControls"/>
    </lcf76f155ced4ddcb4097134ff3c332f>
    <TaxCatchAll xmlns="62367d69-b09c-48b7-b2d5-e481c469b5c2" xsi:nil="true"/>
  </documentManagement>
</p:properties>
</file>

<file path=customXml/itemProps1.xml><?xml version="1.0" encoding="utf-8"?>
<ds:datastoreItem xmlns:ds="http://schemas.openxmlformats.org/officeDocument/2006/customXml" ds:itemID="{74BEEDB7-0864-4C9F-AD00-F4F77F7107BC}"/>
</file>

<file path=customXml/itemProps2.xml><?xml version="1.0" encoding="utf-8"?>
<ds:datastoreItem xmlns:ds="http://schemas.openxmlformats.org/officeDocument/2006/customXml" ds:itemID="{2867DBC6-9990-4C3E-9EDF-8EBAF19B7D4C}"/>
</file>

<file path=customXml/itemProps3.xml><?xml version="1.0" encoding="utf-8"?>
<ds:datastoreItem xmlns:ds="http://schemas.openxmlformats.org/officeDocument/2006/customXml" ds:itemID="{772F5A1A-AF35-4E58-8478-C9D140AA3C75}"/>
</file>

<file path=docProps/app.xml><?xml version="1.0" encoding="utf-8"?>
<Properties xmlns="http://schemas.openxmlformats.org/officeDocument/2006/extended-properties" xmlns:vt="http://schemas.openxmlformats.org/officeDocument/2006/docPropsVTypes">
  <Template>pre011_2022 (1)</Template>
  <TotalTime>2852</TotalTime>
  <Words>1647</Words>
  <Application>Microsoft Office PowerPoint</Application>
  <PresentationFormat>ユーザー設定</PresentationFormat>
  <Paragraphs>291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Meiryo UI</vt:lpstr>
      <vt:lpstr>ＭＳ Ｐゴシック</vt:lpstr>
      <vt:lpstr>ＭＳ Ｐ明朝</vt:lpstr>
      <vt:lpstr>Meiryo</vt:lpstr>
      <vt:lpstr>游明朝</vt:lpstr>
      <vt:lpstr>Arial</vt:lpstr>
      <vt:lpstr>Verdana</vt:lpstr>
      <vt:lpstr>Wingdings</vt:lpstr>
      <vt:lpstr>pre011_2019</vt:lpstr>
      <vt:lpstr>IHI’s Biomass Firing Technologies and Solutions toward a Low-Carbon Society</vt:lpstr>
      <vt:lpstr>Table of Contents</vt:lpstr>
      <vt:lpstr>1. Introduction of IHI Corporation</vt:lpstr>
      <vt:lpstr>1. Introduction of IHI Power Service Indonesia</vt:lpstr>
      <vt:lpstr>PowerPoint プレゼンテーション</vt:lpstr>
      <vt:lpstr>Current Status of Biomass Co-Firing in Indonesia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(Title)</dc:title>
  <dc:creator>Moe Yoshioka (吉岡 萌絵)</dc:creator>
  <cp:lastModifiedBy>Ga Li (李 賀)</cp:lastModifiedBy>
  <cp:revision>152</cp:revision>
  <cp:lastPrinted>2026-04-30T01:05:59Z</cp:lastPrinted>
  <dcterms:created xsi:type="dcterms:W3CDTF">2022-05-12T05:19:18Z</dcterms:created>
  <dcterms:modified xsi:type="dcterms:W3CDTF">2026-04-30T01:47:57Z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97a89a-9189-4899-b564-97c97b2c6c1e_Enabled">
    <vt:lpwstr>true</vt:lpwstr>
  </property>
  <property fmtid="{D5CDD505-2E9C-101B-9397-08002B2CF9AE}" pid="3" name="MSIP_Label_6a97a89a-9189-4899-b564-97c97b2c6c1e_SetDate">
    <vt:lpwstr>2021-12-14T02:29:24Z</vt:lpwstr>
  </property>
  <property fmtid="{D5CDD505-2E9C-101B-9397-08002B2CF9AE}" pid="4" name="MSIP_Label_6a97a89a-9189-4899-b564-97c97b2c6c1e_Method">
    <vt:lpwstr>Standard</vt:lpwstr>
  </property>
  <property fmtid="{D5CDD505-2E9C-101B-9397-08002B2CF9AE}" pid="5" name="MSIP_Label_6a97a89a-9189-4899-b564-97c97b2c6c1e_Name">
    <vt:lpwstr>Unlabeled</vt:lpwstr>
  </property>
  <property fmtid="{D5CDD505-2E9C-101B-9397-08002B2CF9AE}" pid="6" name="MSIP_Label_6a97a89a-9189-4899-b564-97c97b2c6c1e_SiteId">
    <vt:lpwstr>e03e4558-630c-41ca-9c31-cf261fd0ccad</vt:lpwstr>
  </property>
  <property fmtid="{D5CDD505-2E9C-101B-9397-08002B2CF9AE}" pid="7" name="MSIP_Label_6a97a89a-9189-4899-b564-97c97b2c6c1e_ActionId">
    <vt:lpwstr>22e60bf5-435b-4a6f-99fa-6e36c6c79ade</vt:lpwstr>
  </property>
  <property fmtid="{D5CDD505-2E9C-101B-9397-08002B2CF9AE}" pid="8" name="MSIP_Label_6a97a89a-9189-4899-b564-97c97b2c6c1e_ContentBits">
    <vt:lpwstr>0</vt:lpwstr>
  </property>
  <property fmtid="{D5CDD505-2E9C-101B-9397-08002B2CF9AE}" pid="9" name="ContentTypeId">
    <vt:lpwstr>0x010100846F491C3E39E2458169B75C74B47F78</vt:lpwstr>
  </property>
</Properties>
</file>