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19"/>
  </p:notesMasterIdLst>
  <p:sldIdLst>
    <p:sldId id="1738" r:id="rId5"/>
    <p:sldId id="1769" r:id="rId6"/>
    <p:sldId id="1622" r:id="rId7"/>
    <p:sldId id="270" r:id="rId8"/>
    <p:sldId id="1761" r:id="rId9"/>
    <p:sldId id="1774" r:id="rId10"/>
    <p:sldId id="1777" r:id="rId11"/>
    <p:sldId id="1770" r:id="rId12"/>
    <p:sldId id="1778" r:id="rId13"/>
    <p:sldId id="1776" r:id="rId14"/>
    <p:sldId id="272" r:id="rId15"/>
    <p:sldId id="1773" r:id="rId16"/>
    <p:sldId id="1775" r:id="rId17"/>
    <p:sldId id="283" r:id="rId18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mada Fumiko" initials="YF" lastIdx="2" clrIdx="0">
    <p:extLst>
      <p:ext uri="{19B8F6BF-5375-455C-9EA6-DF929625EA0E}">
        <p15:presenceInfo xmlns:p15="http://schemas.microsoft.com/office/powerpoint/2012/main" userId="S::fyamada@jcoal.or.jp::d554f5d7-337d-4285-aee4-febc596a86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CCFFFF"/>
    <a:srgbClr val="0066CC"/>
    <a:srgbClr val="0000FF"/>
    <a:srgbClr val="FFFFCC"/>
    <a:srgbClr val="CCECFF"/>
    <a:srgbClr val="CC9900"/>
    <a:srgbClr val="FFFF66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17897-309C-4064-8E6F-FFE794C45BB8}" v="109" dt="2026-04-28T08:43:32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4601" autoAdjust="0"/>
  </p:normalViewPr>
  <p:slideViewPr>
    <p:cSldViewPr snapToGrid="0">
      <p:cViewPr varScale="1">
        <p:scale>
          <a:sx n="98" d="100"/>
          <a:sy n="98" d="100"/>
        </p:scale>
        <p:origin x="114" y="28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mada Fumiko" userId="d554f5d7-337d-4285-aee4-febc596a860c" providerId="ADAL" clId="{15169E47-3E9D-4975-AE05-A5CC306E435F}"/>
    <pc:docChg chg="undo custSel addSld delSld modSld sldOrd modMainMaster modNotesMaster">
      <pc:chgData name="Yamada Fumiko" userId="d554f5d7-337d-4285-aee4-febc596a860c" providerId="ADAL" clId="{15169E47-3E9D-4975-AE05-A5CC306E435F}" dt="2026-04-28T08:50:36.704" v="5574" actId="208"/>
      <pc:docMkLst>
        <pc:docMk/>
      </pc:docMkLst>
      <pc:sldChg chg="addSp modSp mod modNotes">
        <pc:chgData name="Yamada Fumiko" userId="d554f5d7-337d-4285-aee4-febc596a860c" providerId="ADAL" clId="{15169E47-3E9D-4975-AE05-A5CC306E435F}" dt="2026-04-26T13:58:15.652" v="992" actId="1076"/>
        <pc:sldMkLst>
          <pc:docMk/>
          <pc:sldMk cId="2408216567" sldId="270"/>
        </pc:sldMkLst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408216567" sldId="270"/>
            <ac:spMk id="3" creationId="{5C3FD15D-6061-012F-FF44-D45543CD64A4}"/>
          </ac:spMkLst>
        </pc:spChg>
        <pc:spChg chg="mod">
          <ac:chgData name="Yamada Fumiko" userId="d554f5d7-337d-4285-aee4-febc596a860c" providerId="ADAL" clId="{15169E47-3E9D-4975-AE05-A5CC306E435F}" dt="2026-04-26T13:57:46.525" v="990" actId="1076"/>
          <ac:spMkLst>
            <pc:docMk/>
            <pc:sldMk cId="2408216567" sldId="270"/>
            <ac:spMk id="5" creationId="{986BCE41-0A07-410A-95B9-D86843DCE49F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6" creationId="{CB2D2310-D2A4-D83E-57BB-0F6FF823FDDB}"/>
          </ac:spMkLst>
        </pc:spChg>
        <pc:spChg chg="mod">
          <ac:chgData name="Yamada Fumiko" userId="d554f5d7-337d-4285-aee4-febc596a860c" providerId="ADAL" clId="{15169E47-3E9D-4975-AE05-A5CC306E435F}" dt="2026-04-26T13:57:24.883" v="986" actId="1076"/>
          <ac:spMkLst>
            <pc:docMk/>
            <pc:sldMk cId="2408216567" sldId="270"/>
            <ac:spMk id="7" creationId="{C4F24969-4B0B-21E4-5AAF-89745333AA74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8" creationId="{F4FB9862-B983-9A69-41D6-9401E920D917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9" creationId="{8B5F7BEC-271E-4F0F-E87B-F6ED4D844263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11" creationId="{C6BDF53D-6E01-769C-9AF9-B2547BD80477}"/>
          </ac:spMkLst>
        </pc:spChg>
        <pc:spChg chg="mod">
          <ac:chgData name="Yamada Fumiko" userId="d554f5d7-337d-4285-aee4-febc596a860c" providerId="ADAL" clId="{15169E47-3E9D-4975-AE05-A5CC306E435F}" dt="2026-04-26T13:58:15.652" v="992" actId="1076"/>
          <ac:spMkLst>
            <pc:docMk/>
            <pc:sldMk cId="2408216567" sldId="270"/>
            <ac:spMk id="12" creationId="{88A1E6B7-C753-5409-0CC9-F5140D24B72D}"/>
          </ac:spMkLst>
        </pc:spChg>
        <pc:spChg chg="mod">
          <ac:chgData name="Yamada Fumiko" userId="d554f5d7-337d-4285-aee4-febc596a860c" providerId="ADAL" clId="{15169E47-3E9D-4975-AE05-A5CC306E435F}" dt="2026-04-24T06:55:59.434" v="70" actId="1076"/>
          <ac:spMkLst>
            <pc:docMk/>
            <pc:sldMk cId="2408216567" sldId="270"/>
            <ac:spMk id="13" creationId="{75556089-C568-AE21-F566-292E769F6391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14" creationId="{482A65CE-2976-2CE9-F706-8C1225B95A2D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15" creationId="{70110F80-B278-9459-643A-124DAAD24050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16" creationId="{92AF3DB2-8B01-040F-CF55-0F5A7DD9E475}"/>
          </ac:spMkLst>
        </pc:spChg>
        <pc:spChg chg="mod">
          <ac:chgData name="Yamada Fumiko" userId="d554f5d7-337d-4285-aee4-febc596a860c" providerId="ADAL" clId="{15169E47-3E9D-4975-AE05-A5CC306E435F}" dt="2026-04-26T13:57:16.601" v="985" actId="164"/>
          <ac:spMkLst>
            <pc:docMk/>
            <pc:sldMk cId="2408216567" sldId="270"/>
            <ac:spMk id="17" creationId="{BF68D7F7-E8D0-F0ED-0CA9-CD3054D614AD}"/>
          </ac:spMkLst>
        </pc:spChg>
        <pc:spChg chg="mod">
          <ac:chgData name="Yamada Fumiko" userId="d554f5d7-337d-4285-aee4-febc596a860c" providerId="ADAL" clId="{15169E47-3E9D-4975-AE05-A5CC306E435F}" dt="2026-04-24T06:56:02.824" v="71" actId="1076"/>
          <ac:spMkLst>
            <pc:docMk/>
            <pc:sldMk cId="2408216567" sldId="270"/>
            <ac:spMk id="18" creationId="{99B580A0-0AC7-0060-18A0-1E2FBE1CC198}"/>
          </ac:spMkLst>
        </pc:spChg>
        <pc:grpChg chg="add mod">
          <ac:chgData name="Yamada Fumiko" userId="d554f5d7-337d-4285-aee4-febc596a860c" providerId="ADAL" clId="{15169E47-3E9D-4975-AE05-A5CC306E435F}" dt="2026-04-26T13:57:29.398" v="987" actId="1076"/>
          <ac:grpSpMkLst>
            <pc:docMk/>
            <pc:sldMk cId="2408216567" sldId="270"/>
            <ac:grpSpMk id="2" creationId="{4DDD7950-3A74-0CB2-A8F7-E7901F5BF5A8}"/>
          </ac:grpSpMkLst>
        </pc:grpChg>
        <pc:picChg chg="mod">
          <ac:chgData name="Yamada Fumiko" userId="d554f5d7-337d-4285-aee4-febc596a860c" providerId="ADAL" clId="{15169E47-3E9D-4975-AE05-A5CC306E435F}" dt="2026-04-26T13:58:03.882" v="991" actId="1076"/>
          <ac:picMkLst>
            <pc:docMk/>
            <pc:sldMk cId="2408216567" sldId="270"/>
            <ac:picMk id="19" creationId="{1039C271-DA6B-853C-EFEA-92B94095008F}"/>
          </ac:picMkLst>
        </pc:picChg>
        <pc:picChg chg="mod">
          <ac:chgData name="Yamada Fumiko" userId="d554f5d7-337d-4285-aee4-febc596a860c" providerId="ADAL" clId="{15169E47-3E9D-4975-AE05-A5CC306E435F}" dt="2026-04-26T13:57:33.139" v="988" actId="1076"/>
          <ac:picMkLst>
            <pc:docMk/>
            <pc:sldMk cId="2408216567" sldId="270"/>
            <ac:picMk id="23" creationId="{0C257F6A-F681-6216-4A60-1F154E2C60D8}"/>
          </ac:picMkLst>
        </pc:picChg>
      </pc:sldChg>
      <pc:sldChg chg="delSp modSp mod modNotes">
        <pc:chgData name="Yamada Fumiko" userId="d554f5d7-337d-4285-aee4-febc596a860c" providerId="ADAL" clId="{15169E47-3E9D-4975-AE05-A5CC306E435F}" dt="2026-04-28T00:49:31.520" v="3832" actId="1076"/>
        <pc:sldMkLst>
          <pc:docMk/>
          <pc:sldMk cId="2411970585" sldId="272"/>
        </pc:sldMkLst>
        <pc:spChg chg="mod">
          <ac:chgData name="Yamada Fumiko" userId="d554f5d7-337d-4285-aee4-febc596a860c" providerId="ADAL" clId="{15169E47-3E9D-4975-AE05-A5CC306E435F}" dt="2026-04-27T02:44:18.837" v="1015" actId="14100"/>
          <ac:spMkLst>
            <pc:docMk/>
            <pc:sldMk cId="2411970585" sldId="272"/>
            <ac:spMk id="3" creationId="{A56534B6-EE6F-EC0E-7D3D-E6A83C94C41E}"/>
          </ac:spMkLst>
        </pc:spChg>
        <pc:spChg chg="mod">
          <ac:chgData name="Yamada Fumiko" userId="d554f5d7-337d-4285-aee4-febc596a860c" providerId="ADAL" clId="{15169E47-3E9D-4975-AE05-A5CC306E435F}" dt="2026-04-28T00:49:31.520" v="3832" actId="1076"/>
          <ac:spMkLst>
            <pc:docMk/>
            <pc:sldMk cId="2411970585" sldId="272"/>
            <ac:spMk id="5" creationId="{2887DF24-07A1-F0B8-BAD8-761761A56C8A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411970585" sldId="272"/>
            <ac:spMk id="6" creationId="{C88335BF-4F44-5F40-E400-9D7E5047A117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411970585" sldId="272"/>
            <ac:spMk id="7" creationId="{B1B84A89-BBBB-15CD-E89D-1BC3ADA20528}"/>
          </ac:spMkLst>
        </pc:spChg>
        <pc:spChg chg="mod">
          <ac:chgData name="Yamada Fumiko" userId="d554f5d7-337d-4285-aee4-febc596a860c" providerId="ADAL" clId="{15169E47-3E9D-4975-AE05-A5CC306E435F}" dt="2026-04-27T02:44:26.515" v="1016" actId="14100"/>
          <ac:spMkLst>
            <pc:docMk/>
            <pc:sldMk cId="2411970585" sldId="272"/>
            <ac:spMk id="9" creationId="{0DD4F123-D820-E008-F2CB-DE9A05D4E878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411970585" sldId="272"/>
            <ac:spMk id="12" creationId="{89A8ED0D-2BBD-959C-824D-06751A673C0D}"/>
          </ac:spMkLst>
        </pc:spChg>
        <pc:spChg chg="mod">
          <ac:chgData name="Yamada Fumiko" userId="d554f5d7-337d-4285-aee4-febc596a860c" providerId="ADAL" clId="{15169E47-3E9D-4975-AE05-A5CC306E435F}" dt="2026-04-27T02:50:33.876" v="1039" actId="1076"/>
          <ac:spMkLst>
            <pc:docMk/>
            <pc:sldMk cId="2411970585" sldId="272"/>
            <ac:spMk id="13" creationId="{2FAD4E68-4BFE-5478-4E61-4EA605400081}"/>
          </ac:spMkLst>
        </pc:spChg>
        <pc:spChg chg="mod">
          <ac:chgData name="Yamada Fumiko" userId="d554f5d7-337d-4285-aee4-febc596a860c" providerId="ADAL" clId="{15169E47-3E9D-4975-AE05-A5CC306E435F}" dt="2026-04-27T02:50:36.845" v="1040" actId="1076"/>
          <ac:spMkLst>
            <pc:docMk/>
            <pc:sldMk cId="2411970585" sldId="272"/>
            <ac:spMk id="15" creationId="{9EB1472E-C286-2CF3-8B70-5453A5CFA2F9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411970585" sldId="272"/>
            <ac:spMk id="18" creationId="{FC4476AF-E742-E95B-0B13-AFC3C17665D0}"/>
          </ac:spMkLst>
        </pc:spChg>
      </pc:sldChg>
      <pc:sldChg chg="modSp modNotes">
        <pc:chgData name="Yamada Fumiko" userId="d554f5d7-337d-4285-aee4-febc596a860c" providerId="ADAL" clId="{15169E47-3E9D-4975-AE05-A5CC306E435F}" dt="2026-04-24T06:50:33.084" v="16"/>
        <pc:sldMkLst>
          <pc:docMk/>
          <pc:sldMk cId="3149486272" sldId="283"/>
        </pc:sldMkLst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149486272" sldId="283"/>
            <ac:spMk id="5" creationId="{1BAC904C-4973-37C8-44C9-4184B4CFE9D2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149486272" sldId="283"/>
            <ac:spMk id="6" creationId="{D28E42E1-A11D-9716-5711-F08C4C3165DF}"/>
          </ac:spMkLst>
        </pc:spChg>
        <pc:picChg chg="mod">
          <ac:chgData name="Yamada Fumiko" userId="d554f5d7-337d-4285-aee4-febc596a860c" providerId="ADAL" clId="{15169E47-3E9D-4975-AE05-A5CC306E435F}" dt="2026-04-24T06:50:33.084" v="16"/>
          <ac:picMkLst>
            <pc:docMk/>
            <pc:sldMk cId="3149486272" sldId="283"/>
            <ac:picMk id="3" creationId="{673F282F-F9CC-BA8B-3272-635135EA3552}"/>
          </ac:picMkLst>
        </pc:picChg>
      </pc:sldChg>
      <pc:sldChg chg="modSp mod modNotes">
        <pc:chgData name="Yamada Fumiko" userId="d554f5d7-337d-4285-aee4-febc596a860c" providerId="ADAL" clId="{15169E47-3E9D-4975-AE05-A5CC306E435F}" dt="2026-04-28T07:56:09.938" v="5312" actId="1076"/>
        <pc:sldMkLst>
          <pc:docMk/>
          <pc:sldMk cId="3693500207" sldId="1622"/>
        </pc:sldMkLst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2" creationId="{E83F8C99-A82A-15D7-DE23-3D3D9111C298}"/>
          </ac:spMkLst>
        </pc:spChg>
        <pc:spChg chg="mod">
          <ac:chgData name="Yamada Fumiko" userId="d554f5d7-337d-4285-aee4-febc596a860c" providerId="ADAL" clId="{15169E47-3E9D-4975-AE05-A5CC306E435F}" dt="2026-04-26T13:50:10.371" v="582" actId="1076"/>
          <ac:spMkLst>
            <pc:docMk/>
            <pc:sldMk cId="3693500207" sldId="1622"/>
            <ac:spMk id="3" creationId="{3A4B791D-D32B-4E92-9A63-871D0D835E82}"/>
          </ac:spMkLst>
        </pc:spChg>
        <pc:spChg chg="mod">
          <ac:chgData name="Yamada Fumiko" userId="d554f5d7-337d-4285-aee4-febc596a860c" providerId="ADAL" clId="{15169E47-3E9D-4975-AE05-A5CC306E435F}" dt="2026-04-24T06:51:53.370" v="24" actId="14100"/>
          <ac:spMkLst>
            <pc:docMk/>
            <pc:sldMk cId="3693500207" sldId="1622"/>
            <ac:spMk id="22" creationId="{53367571-B865-46CB-91A6-698102D156EC}"/>
          </ac:spMkLst>
        </pc:spChg>
        <pc:spChg chg="mod">
          <ac:chgData name="Yamada Fumiko" userId="d554f5d7-337d-4285-aee4-febc596a860c" providerId="ADAL" clId="{15169E47-3E9D-4975-AE05-A5CC306E435F}" dt="2026-04-26T13:50:17.112" v="583" actId="1076"/>
          <ac:spMkLst>
            <pc:docMk/>
            <pc:sldMk cId="3693500207" sldId="1622"/>
            <ac:spMk id="33" creationId="{CC4BB1AC-91AE-45B8-89FF-777A87DB3C52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86" creationId="{1FE4A7BD-C113-439D-B0E3-1C41CAE751A7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87" creationId="{0C7C415D-4EE1-4FF8-96A8-56BE056F2E99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88" creationId="{A6B4D067-4893-CA20-6CB4-6FFED0F8D5ED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102" creationId="{5FB1039E-6F8C-2AEC-04B4-28EA17E358EF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103" creationId="{41B66EFD-5AC7-1CD6-96F4-509D020436C5}"/>
          </ac:spMkLst>
        </pc:spChg>
        <pc:spChg chg="mod">
          <ac:chgData name="Yamada Fumiko" userId="d554f5d7-337d-4285-aee4-febc596a860c" providerId="ADAL" clId="{15169E47-3E9D-4975-AE05-A5CC306E435F}" dt="2026-04-28T07:56:09.938" v="5312" actId="1076"/>
          <ac:spMkLst>
            <pc:docMk/>
            <pc:sldMk cId="3693500207" sldId="1622"/>
            <ac:spMk id="104" creationId="{908A2D5E-085A-9239-1F13-6A434229DD91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108" creationId="{FB126E7B-D739-C7BA-C320-21535B862484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3693500207" sldId="1622"/>
            <ac:spMk id="109" creationId="{DFCC9294-4E82-0AAD-901E-C2D4892A0591}"/>
          </ac:spMkLst>
        </pc:spChg>
        <pc:spChg chg="mod">
          <ac:chgData name="Yamada Fumiko" userId="d554f5d7-337d-4285-aee4-febc596a860c" providerId="ADAL" clId="{15169E47-3E9D-4975-AE05-A5CC306E435F}" dt="2026-04-24T06:52:06.032" v="26" actId="1076"/>
          <ac:spMkLst>
            <pc:docMk/>
            <pc:sldMk cId="3693500207" sldId="1622"/>
            <ac:spMk id="110" creationId="{891C1FEB-B26F-457D-8E6B-1EAE8394DFBD}"/>
          </ac:spMkLst>
        </pc:spChg>
        <pc:spChg chg="mod">
          <ac:chgData name="Yamada Fumiko" userId="d554f5d7-337d-4285-aee4-febc596a860c" providerId="ADAL" clId="{15169E47-3E9D-4975-AE05-A5CC306E435F}" dt="2026-04-24T07:20:35.398" v="210" actId="1076"/>
          <ac:spMkLst>
            <pc:docMk/>
            <pc:sldMk cId="3693500207" sldId="1622"/>
            <ac:spMk id="111" creationId="{AA408F0B-20E2-394B-5EDD-5DDFD1DB28C3}"/>
          </ac:spMkLst>
        </pc:spChg>
        <pc:grpChg chg="mod">
          <ac:chgData name="Yamada Fumiko" userId="d554f5d7-337d-4285-aee4-febc596a860c" providerId="ADAL" clId="{15169E47-3E9D-4975-AE05-A5CC306E435F}" dt="2026-04-24T06:51:58.944" v="25" actId="1076"/>
          <ac:grpSpMkLst>
            <pc:docMk/>
            <pc:sldMk cId="3693500207" sldId="1622"/>
            <ac:grpSpMk id="78" creationId="{FD3D94B2-3063-08CF-4E99-C420443FD150}"/>
          </ac:grpSpMkLst>
        </pc:grpChg>
        <pc:grpChg chg="mod">
          <ac:chgData name="Yamada Fumiko" userId="d554f5d7-337d-4285-aee4-febc596a860c" providerId="ADAL" clId="{15169E47-3E9D-4975-AE05-A5CC306E435F}" dt="2026-04-24T06:52:16.374" v="28" actId="14100"/>
          <ac:grpSpMkLst>
            <pc:docMk/>
            <pc:sldMk cId="3693500207" sldId="1622"/>
            <ac:grpSpMk id="89" creationId="{E1B3EE78-5982-3B9F-7477-833726CFA98D}"/>
          </ac:grpSpMkLst>
        </pc:grpChg>
      </pc:sldChg>
      <pc:sldChg chg="modSp mod modNotes">
        <pc:chgData name="Yamada Fumiko" userId="d554f5d7-337d-4285-aee4-febc596a860c" providerId="ADAL" clId="{15169E47-3E9D-4975-AE05-A5CC306E435F}" dt="2026-04-24T07:32:58.048" v="366" actId="1076"/>
        <pc:sldMkLst>
          <pc:docMk/>
          <pc:sldMk cId="2768687256" sldId="1738"/>
        </pc:sldMkLst>
        <pc:spChg chg="mod">
          <ac:chgData name="Yamada Fumiko" userId="d554f5d7-337d-4285-aee4-febc596a860c" providerId="ADAL" clId="{15169E47-3E9D-4975-AE05-A5CC306E435F}" dt="2026-04-24T07:32:52.595" v="365" actId="1076"/>
          <ac:spMkLst>
            <pc:docMk/>
            <pc:sldMk cId="2768687256" sldId="1738"/>
            <ac:spMk id="2" creationId="{E59797D2-B2D0-6104-AB95-57C99F275A77}"/>
          </ac:spMkLst>
        </pc:spChg>
        <pc:spChg chg="mod">
          <ac:chgData name="Yamada Fumiko" userId="d554f5d7-337d-4285-aee4-febc596a860c" providerId="ADAL" clId="{15169E47-3E9D-4975-AE05-A5CC306E435F}" dt="2026-04-24T07:32:58.048" v="366" actId="1076"/>
          <ac:spMkLst>
            <pc:docMk/>
            <pc:sldMk cId="2768687256" sldId="1738"/>
            <ac:spMk id="3" creationId="{F271B7E3-6F56-898B-398C-54D86825E2A4}"/>
          </ac:spMkLst>
        </pc:spChg>
        <pc:spChg chg="mod">
          <ac:chgData name="Yamada Fumiko" userId="d554f5d7-337d-4285-aee4-febc596a860c" providerId="ADAL" clId="{15169E47-3E9D-4975-AE05-A5CC306E435F}" dt="2026-04-24T07:32:18.142" v="358" actId="1076"/>
          <ac:spMkLst>
            <pc:docMk/>
            <pc:sldMk cId="2768687256" sldId="1738"/>
            <ac:spMk id="8" creationId="{46E87C29-9232-4962-B7B0-922129E2D726}"/>
          </ac:spMkLst>
        </pc:spChg>
      </pc:sldChg>
      <pc:sldChg chg="modSp mod modNotes">
        <pc:chgData name="Yamada Fumiko" userId="d554f5d7-337d-4285-aee4-febc596a860c" providerId="ADAL" clId="{15169E47-3E9D-4975-AE05-A5CC306E435F}" dt="2026-04-28T01:51:58.502" v="4292" actId="207"/>
        <pc:sldMkLst>
          <pc:docMk/>
          <pc:sldMk cId="2384716509" sldId="1761"/>
        </pc:sldMkLst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384716509" sldId="1761"/>
            <ac:spMk id="2" creationId="{7040CA21-863A-58A5-3403-3D70CFA3DCCC}"/>
          </ac:spMkLst>
        </pc:spChg>
        <pc:spChg chg="mod">
          <ac:chgData name="Yamada Fumiko" userId="d554f5d7-337d-4285-aee4-febc596a860c" providerId="ADAL" clId="{15169E47-3E9D-4975-AE05-A5CC306E435F}" dt="2026-04-26T12:23:15.937" v="374" actId="1076"/>
          <ac:spMkLst>
            <pc:docMk/>
            <pc:sldMk cId="2384716509" sldId="1761"/>
            <ac:spMk id="3" creationId="{2B2C369A-C61D-BB40-25CD-7639F70E6203}"/>
          </ac:spMkLst>
        </pc:spChg>
        <pc:spChg chg="mod">
          <ac:chgData name="Yamada Fumiko" userId="d554f5d7-337d-4285-aee4-febc596a860c" providerId="ADAL" clId="{15169E47-3E9D-4975-AE05-A5CC306E435F}" dt="2026-04-24T06:57:13.849" v="77" actId="1076"/>
          <ac:spMkLst>
            <pc:docMk/>
            <pc:sldMk cId="2384716509" sldId="1761"/>
            <ac:spMk id="4" creationId="{6B0B0781-E1A6-6E5F-29BC-22ABF999F491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384716509" sldId="1761"/>
            <ac:spMk id="9" creationId="{B864BD2F-0310-FFA6-E231-D1A336F05328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384716509" sldId="1761"/>
            <ac:spMk id="10" creationId="{31F5F474-94A6-8C34-7F4B-D3202AC9BE19}"/>
          </ac:spMkLst>
        </pc:spChg>
        <pc:spChg chg="mod">
          <ac:chgData name="Yamada Fumiko" userId="d554f5d7-337d-4285-aee4-febc596a860c" providerId="ADAL" clId="{15169E47-3E9D-4975-AE05-A5CC306E435F}" dt="2026-04-24T06:57:32.244" v="85" actId="20577"/>
          <ac:spMkLst>
            <pc:docMk/>
            <pc:sldMk cId="2384716509" sldId="1761"/>
            <ac:spMk id="13" creationId="{3ECE6592-0300-EFFE-0966-751EB590F0F2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384716509" sldId="1761"/>
            <ac:spMk id="14" creationId="{7EC8B07B-E09A-0020-FC24-6C1971EA66AB}"/>
          </ac:spMkLst>
        </pc:spChg>
        <pc:spChg chg="mod">
          <ac:chgData name="Yamada Fumiko" userId="d554f5d7-337d-4285-aee4-febc596a860c" providerId="ADAL" clId="{15169E47-3E9D-4975-AE05-A5CC306E435F}" dt="2026-04-28T01:51:58.502" v="4292" actId="207"/>
          <ac:spMkLst>
            <pc:docMk/>
            <pc:sldMk cId="2384716509" sldId="1761"/>
            <ac:spMk id="15" creationId="{F490AD71-157E-F10E-B1EA-0A89A930324C}"/>
          </ac:spMkLst>
        </pc:spChg>
        <pc:spChg chg="mod">
          <ac:chgData name="Yamada Fumiko" userId="d554f5d7-337d-4285-aee4-febc596a860c" providerId="ADAL" clId="{15169E47-3E9D-4975-AE05-A5CC306E435F}" dt="2026-04-28T00:50:58.530" v="3851" actId="1076"/>
          <ac:spMkLst>
            <pc:docMk/>
            <pc:sldMk cId="2384716509" sldId="1761"/>
            <ac:spMk id="23" creationId="{0008943A-0318-9E72-5E23-4961A46E2728}"/>
          </ac:spMkLst>
        </pc:spChg>
        <pc:spChg chg="mod">
          <ac:chgData name="Yamada Fumiko" userId="d554f5d7-337d-4285-aee4-febc596a860c" providerId="ADAL" clId="{15169E47-3E9D-4975-AE05-A5CC306E435F}" dt="2026-04-24T06:57:50.699" v="87" actId="1076"/>
          <ac:spMkLst>
            <pc:docMk/>
            <pc:sldMk cId="2384716509" sldId="1761"/>
            <ac:spMk id="28" creationId="{AF784145-DAAC-3D6D-95B2-CEE1E3CE2370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384716509" sldId="1761"/>
            <ac:spMk id="31" creationId="{2D390B21-8164-3355-D424-ECA04744F6F7}"/>
          </ac:spMkLst>
        </pc:spChg>
        <pc:grpChg chg="mod">
          <ac:chgData name="Yamada Fumiko" userId="d554f5d7-337d-4285-aee4-febc596a860c" providerId="ADAL" clId="{15169E47-3E9D-4975-AE05-A5CC306E435F}" dt="2026-04-26T12:24:20.502" v="379" actId="1076"/>
          <ac:grpSpMkLst>
            <pc:docMk/>
            <pc:sldMk cId="2384716509" sldId="1761"/>
            <ac:grpSpMk id="5" creationId="{15E94773-C7FE-E2C1-8C0D-30FFD3B32079}"/>
          </ac:grpSpMkLst>
        </pc:grpChg>
        <pc:grpChg chg="mod">
          <ac:chgData name="Yamada Fumiko" userId="d554f5d7-337d-4285-aee4-febc596a860c" providerId="ADAL" clId="{15169E47-3E9D-4975-AE05-A5CC306E435F}" dt="2026-04-26T12:24:00.014" v="377" actId="1076"/>
          <ac:grpSpMkLst>
            <pc:docMk/>
            <pc:sldMk cId="2384716509" sldId="1761"/>
            <ac:grpSpMk id="43" creationId="{817F10AA-7F2C-12E1-97FE-6047B5F4E160}"/>
          </ac:grpSpMkLst>
        </pc:grpChg>
        <pc:cxnChg chg="mod">
          <ac:chgData name="Yamada Fumiko" userId="d554f5d7-337d-4285-aee4-febc596a860c" providerId="ADAL" clId="{15169E47-3E9D-4975-AE05-A5CC306E435F}" dt="2026-04-24T06:57:46.105" v="86" actId="14100"/>
          <ac:cxnSpMkLst>
            <pc:docMk/>
            <pc:sldMk cId="2384716509" sldId="1761"/>
            <ac:cxnSpMk id="29" creationId="{B8328992-F107-BDE1-D100-B574859C3822}"/>
          </ac:cxnSpMkLst>
        </pc:cxnChg>
      </pc:sldChg>
      <pc:sldChg chg="modSp mod modNotes">
        <pc:chgData name="Yamada Fumiko" userId="d554f5d7-337d-4285-aee4-febc596a860c" providerId="ADAL" clId="{15169E47-3E9D-4975-AE05-A5CC306E435F}" dt="2026-04-28T00:51:24.674" v="3855" actId="1076"/>
        <pc:sldMkLst>
          <pc:docMk/>
          <pc:sldMk cId="3661383205" sldId="1769"/>
        </pc:sldMkLst>
        <pc:spChg chg="mod">
          <ac:chgData name="Yamada Fumiko" userId="d554f5d7-337d-4285-aee4-febc596a860c" providerId="ADAL" clId="{15169E47-3E9D-4975-AE05-A5CC306E435F}" dt="2026-04-28T00:51:24.674" v="3855" actId="1076"/>
          <ac:spMkLst>
            <pc:docMk/>
            <pc:sldMk cId="3661383205" sldId="1769"/>
            <ac:spMk id="2" creationId="{CB65B7F0-63D5-D4D0-07DB-FAE6A530DEAF}"/>
          </ac:spMkLst>
        </pc:spChg>
        <pc:spChg chg="mod">
          <ac:chgData name="Yamada Fumiko" userId="d554f5d7-337d-4285-aee4-febc596a860c" providerId="ADAL" clId="{15169E47-3E9D-4975-AE05-A5CC306E435F}" dt="2026-04-26T13:55:11.416" v="983" actId="20577"/>
          <ac:spMkLst>
            <pc:docMk/>
            <pc:sldMk cId="3661383205" sldId="1769"/>
            <ac:spMk id="3" creationId="{8308C030-07E1-F829-5AE5-806772DB5286}"/>
          </ac:spMkLst>
        </pc:spChg>
      </pc:sldChg>
      <pc:sldChg chg="addSp delSp modSp mod modNotes">
        <pc:chgData name="Yamada Fumiko" userId="d554f5d7-337d-4285-aee4-febc596a860c" providerId="ADAL" clId="{15169E47-3E9D-4975-AE05-A5CC306E435F}" dt="2026-04-28T06:01:39.037" v="5235" actId="14100"/>
        <pc:sldMkLst>
          <pc:docMk/>
          <pc:sldMk cId="3781957858" sldId="1770"/>
        </pc:sldMkLst>
        <pc:spChg chg="mod">
          <ac:chgData name="Yamada Fumiko" userId="d554f5d7-337d-4285-aee4-febc596a860c" providerId="ADAL" clId="{15169E47-3E9D-4975-AE05-A5CC306E435F}" dt="2026-04-28T06:01:39.037" v="5235" actId="14100"/>
          <ac:spMkLst>
            <pc:docMk/>
            <pc:sldMk cId="3781957858" sldId="1770"/>
            <ac:spMk id="2" creationId="{D4CB863A-3FBE-CEEA-070A-41D03EBD1266}"/>
          </ac:spMkLst>
        </pc:spChg>
        <pc:spChg chg="mod">
          <ac:chgData name="Yamada Fumiko" userId="d554f5d7-337d-4285-aee4-febc596a860c" providerId="ADAL" clId="{15169E47-3E9D-4975-AE05-A5CC306E435F}" dt="2026-04-27T05:56:34.075" v="1744" actId="164"/>
          <ac:spMkLst>
            <pc:docMk/>
            <pc:sldMk cId="3781957858" sldId="1770"/>
            <ac:spMk id="4" creationId="{812B5009-859E-AFBD-80AE-92495048762F}"/>
          </ac:spMkLst>
        </pc:spChg>
        <pc:spChg chg="add mod">
          <ac:chgData name="Yamada Fumiko" userId="d554f5d7-337d-4285-aee4-febc596a860c" providerId="ADAL" clId="{15169E47-3E9D-4975-AE05-A5CC306E435F}" dt="2026-04-27T23:54:41.211" v="3026" actId="1076"/>
          <ac:spMkLst>
            <pc:docMk/>
            <pc:sldMk cId="3781957858" sldId="1770"/>
            <ac:spMk id="5" creationId="{10DE46A4-9B59-DF5E-D1DF-C1BAFC404B17}"/>
          </ac:spMkLst>
        </pc:spChg>
        <pc:spChg chg="mod topLvl">
          <ac:chgData name="Yamada Fumiko" userId="d554f5d7-337d-4285-aee4-febc596a860c" providerId="ADAL" clId="{15169E47-3E9D-4975-AE05-A5CC306E435F}" dt="2026-04-27T05:57:36.298" v="1756" actId="1076"/>
          <ac:spMkLst>
            <pc:docMk/>
            <pc:sldMk cId="3781957858" sldId="1770"/>
            <ac:spMk id="6" creationId="{C5684F22-6440-33EF-FE92-EBF7E1E4C074}"/>
          </ac:spMkLst>
        </pc:spChg>
        <pc:spChg chg="mod">
          <ac:chgData name="Yamada Fumiko" userId="d554f5d7-337d-4285-aee4-febc596a860c" providerId="ADAL" clId="{15169E47-3E9D-4975-AE05-A5CC306E435F}" dt="2026-04-27T05:55:41.770" v="1739" actId="1076"/>
          <ac:spMkLst>
            <pc:docMk/>
            <pc:sldMk cId="3781957858" sldId="1770"/>
            <ac:spMk id="7" creationId="{DF79F271-7CEA-2FAD-5B77-1A2FEAAC3A70}"/>
          </ac:spMkLst>
        </pc:spChg>
        <pc:spChg chg="mod">
          <ac:chgData name="Yamada Fumiko" userId="d554f5d7-337d-4285-aee4-febc596a860c" providerId="ADAL" clId="{15169E47-3E9D-4975-AE05-A5CC306E435F}" dt="2026-04-27T05:54:45.917" v="1731" actId="1076"/>
          <ac:spMkLst>
            <pc:docMk/>
            <pc:sldMk cId="3781957858" sldId="1770"/>
            <ac:spMk id="8" creationId="{536F2B9B-CB69-E27B-F44F-59EA2AA1AD6F}"/>
          </ac:spMkLst>
        </pc:spChg>
        <pc:spChg chg="mod">
          <ac:chgData name="Yamada Fumiko" userId="d554f5d7-337d-4285-aee4-febc596a860c" providerId="ADAL" clId="{15169E47-3E9D-4975-AE05-A5CC306E435F}" dt="2026-04-27T05:54:49.637" v="1732" actId="1076"/>
          <ac:spMkLst>
            <pc:docMk/>
            <pc:sldMk cId="3781957858" sldId="1770"/>
            <ac:spMk id="9" creationId="{095E0056-F15F-DE6C-B94A-D3EE5707751B}"/>
          </ac:spMkLst>
        </pc:spChg>
        <pc:spChg chg="mod">
          <ac:chgData name="Yamada Fumiko" userId="d554f5d7-337d-4285-aee4-febc596a860c" providerId="ADAL" clId="{15169E47-3E9D-4975-AE05-A5CC306E435F}" dt="2026-04-27T05:58:07.291" v="1763" actId="1076"/>
          <ac:spMkLst>
            <pc:docMk/>
            <pc:sldMk cId="3781957858" sldId="1770"/>
            <ac:spMk id="10" creationId="{B7E2FD17-4500-1007-660C-245757AA006C}"/>
          </ac:spMkLst>
        </pc:spChg>
        <pc:spChg chg="mod">
          <ac:chgData name="Yamada Fumiko" userId="d554f5d7-337d-4285-aee4-febc596a860c" providerId="ADAL" clId="{15169E47-3E9D-4975-AE05-A5CC306E435F}" dt="2026-04-27T05:53:49.213" v="1722" actId="1076"/>
          <ac:spMkLst>
            <pc:docMk/>
            <pc:sldMk cId="3781957858" sldId="1770"/>
            <ac:spMk id="11" creationId="{7289FAF7-4B8C-CB86-859D-1E92F35845B8}"/>
          </ac:spMkLst>
        </pc:spChg>
        <pc:spChg chg="mod topLvl">
          <ac:chgData name="Yamada Fumiko" userId="d554f5d7-337d-4285-aee4-febc596a860c" providerId="ADAL" clId="{15169E47-3E9D-4975-AE05-A5CC306E435F}" dt="2026-04-27T05:57:45.148" v="1757" actId="14100"/>
          <ac:spMkLst>
            <pc:docMk/>
            <pc:sldMk cId="3781957858" sldId="1770"/>
            <ac:spMk id="12" creationId="{CB80B8F9-F418-E099-39BC-29D754B9F998}"/>
          </ac:spMkLst>
        </pc:spChg>
        <pc:spChg chg="del mod">
          <ac:chgData name="Yamada Fumiko" userId="d554f5d7-337d-4285-aee4-febc596a860c" providerId="ADAL" clId="{15169E47-3E9D-4975-AE05-A5CC306E435F}" dt="2026-04-27T05:55:57.597" v="1741" actId="21"/>
          <ac:spMkLst>
            <pc:docMk/>
            <pc:sldMk cId="3781957858" sldId="1770"/>
            <ac:spMk id="14" creationId="{D02C0D82-DB44-0B22-4817-7A5118156C9C}"/>
          </ac:spMkLst>
        </pc:spChg>
        <pc:spChg chg="add mod">
          <ac:chgData name="Yamada Fumiko" userId="d554f5d7-337d-4285-aee4-febc596a860c" providerId="ADAL" clId="{15169E47-3E9D-4975-AE05-A5CC306E435F}" dt="2026-04-27T23:54:29.956" v="3025" actId="242"/>
          <ac:spMkLst>
            <pc:docMk/>
            <pc:sldMk cId="3781957858" sldId="1770"/>
            <ac:spMk id="20" creationId="{D02C0D82-DB44-0B22-4817-7A5118156C9C}"/>
          </ac:spMkLst>
        </pc:spChg>
        <pc:spChg chg="add mod">
          <ac:chgData name="Yamada Fumiko" userId="d554f5d7-337d-4285-aee4-febc596a860c" providerId="ADAL" clId="{15169E47-3E9D-4975-AE05-A5CC306E435F}" dt="2026-04-27T06:00:24.424" v="1783" actId="1076"/>
          <ac:spMkLst>
            <pc:docMk/>
            <pc:sldMk cId="3781957858" sldId="1770"/>
            <ac:spMk id="23" creationId="{25A6FA55-C212-6E55-9121-8EBE8AEC752A}"/>
          </ac:spMkLst>
        </pc:spChg>
        <pc:grpChg chg="del mod">
          <ac:chgData name="Yamada Fumiko" userId="d554f5d7-337d-4285-aee4-febc596a860c" providerId="ADAL" clId="{15169E47-3E9D-4975-AE05-A5CC306E435F}" dt="2026-04-27T05:56:51.759" v="1747" actId="165"/>
          <ac:grpSpMkLst>
            <pc:docMk/>
            <pc:sldMk cId="3781957858" sldId="1770"/>
            <ac:grpSpMk id="13" creationId="{A72E56B5-9AAA-F4B2-9B90-DC0DA4473FE9}"/>
          </ac:grpSpMkLst>
        </pc:grpChg>
        <pc:grpChg chg="add mod">
          <ac:chgData name="Yamada Fumiko" userId="d554f5d7-337d-4285-aee4-febc596a860c" providerId="ADAL" clId="{15169E47-3E9D-4975-AE05-A5CC306E435F}" dt="2026-04-27T05:56:41.209" v="1745" actId="1076"/>
          <ac:grpSpMkLst>
            <pc:docMk/>
            <pc:sldMk cId="3781957858" sldId="1770"/>
            <ac:grpSpMk id="21" creationId="{19EDDA70-C49E-FFE8-94D3-E0AB3D0DCB91}"/>
          </ac:grpSpMkLst>
        </pc:grpChg>
        <pc:grpChg chg="mod">
          <ac:chgData name="Yamada Fumiko" userId="d554f5d7-337d-4285-aee4-febc596a860c" providerId="ADAL" clId="{15169E47-3E9D-4975-AE05-A5CC306E435F}" dt="2026-04-27T05:56:34.075" v="1744" actId="164"/>
          <ac:grpSpMkLst>
            <pc:docMk/>
            <pc:sldMk cId="3781957858" sldId="1770"/>
            <ac:grpSpMk id="66" creationId="{DF29FF29-7116-1CB7-DAEE-B59B1B28CB51}"/>
          </ac:grpSpMkLst>
        </pc:grpChg>
        <pc:picChg chg="mod">
          <ac:chgData name="Yamada Fumiko" userId="d554f5d7-337d-4285-aee4-febc596a860c" providerId="ADAL" clId="{15169E47-3E9D-4975-AE05-A5CC306E435F}" dt="2026-04-27T05:55:20.956" v="1736" actId="1076"/>
          <ac:picMkLst>
            <pc:docMk/>
            <pc:sldMk cId="3781957858" sldId="1770"/>
            <ac:picMk id="3" creationId="{F43B3293-E7FC-1D14-7559-65E847C80A1E}"/>
          </ac:picMkLst>
        </pc:picChg>
        <pc:picChg chg="del mod">
          <ac:chgData name="Yamada Fumiko" userId="d554f5d7-337d-4285-aee4-febc596a860c" providerId="ADAL" clId="{15169E47-3E9D-4975-AE05-A5CC306E435F}" dt="2026-04-27T05:52:53.873" v="1715" actId="21"/>
          <ac:picMkLst>
            <pc:docMk/>
            <pc:sldMk cId="3781957858" sldId="1770"/>
            <ac:picMk id="5" creationId="{43DE81E0-35C9-D5FE-7FA2-AA66197A8CBF}"/>
          </ac:picMkLst>
        </pc:picChg>
        <pc:picChg chg="add mod">
          <ac:chgData name="Yamada Fumiko" userId="d554f5d7-337d-4285-aee4-febc596a860c" providerId="ADAL" clId="{15169E47-3E9D-4975-AE05-A5CC306E435F}" dt="2026-04-27T05:55:33.526" v="1738" actId="1076"/>
          <ac:picMkLst>
            <pc:docMk/>
            <pc:sldMk cId="3781957858" sldId="1770"/>
            <ac:picMk id="16" creationId="{3123E007-6E1D-ACB0-9862-F5DCBDC29374}"/>
          </ac:picMkLst>
        </pc:picChg>
      </pc:sldChg>
      <pc:sldChg chg="addSp delSp modSp mod ord modNotes">
        <pc:chgData name="Yamada Fumiko" userId="d554f5d7-337d-4285-aee4-febc596a860c" providerId="ADAL" clId="{15169E47-3E9D-4975-AE05-A5CC306E435F}" dt="2026-04-28T02:31:14.096" v="4316"/>
        <pc:sldMkLst>
          <pc:docMk/>
          <pc:sldMk cId="2806502916" sldId="1773"/>
        </pc:sldMkLst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806502916" sldId="1773"/>
            <ac:spMk id="8" creationId="{9E7641EB-CB85-10AC-BF8C-21CB4370BC14}"/>
          </ac:spMkLst>
        </pc:spChg>
        <pc:spChg chg="mod">
          <ac:chgData name="Yamada Fumiko" userId="d554f5d7-337d-4285-aee4-febc596a860c" providerId="ADAL" clId="{15169E47-3E9D-4975-AE05-A5CC306E435F}" dt="2026-04-26T13:59:17.179" v="993" actId="164"/>
          <ac:spMkLst>
            <pc:docMk/>
            <pc:sldMk cId="2806502916" sldId="1773"/>
            <ac:spMk id="24" creationId="{96D94F10-B80B-1C9D-9850-72A33A96459E}"/>
          </ac:spMkLst>
        </pc:spChg>
        <pc:spChg chg="mod">
          <ac:chgData name="Yamada Fumiko" userId="d554f5d7-337d-4285-aee4-febc596a860c" providerId="ADAL" clId="{15169E47-3E9D-4975-AE05-A5CC306E435F}" dt="2026-04-26T13:59:17.179" v="993" actId="164"/>
          <ac:spMkLst>
            <pc:docMk/>
            <pc:sldMk cId="2806502916" sldId="1773"/>
            <ac:spMk id="25" creationId="{9849E63F-A975-DCEF-0013-01943C48CD9A}"/>
          </ac:spMkLst>
        </pc:spChg>
        <pc:spChg chg="mod">
          <ac:chgData name="Yamada Fumiko" userId="d554f5d7-337d-4285-aee4-febc596a860c" providerId="ADAL" clId="{15169E47-3E9D-4975-AE05-A5CC306E435F}" dt="2026-04-26T13:59:17.179" v="993" actId="164"/>
          <ac:spMkLst>
            <pc:docMk/>
            <pc:sldMk cId="2806502916" sldId="1773"/>
            <ac:spMk id="26" creationId="{FC492D40-4A63-5362-529A-92DA9ECA73F5}"/>
          </ac:spMkLst>
        </pc:spChg>
        <pc:spChg chg="mod">
          <ac:chgData name="Yamada Fumiko" userId="d554f5d7-337d-4285-aee4-febc596a860c" providerId="ADAL" clId="{15169E47-3E9D-4975-AE05-A5CC306E435F}" dt="2026-04-24T06:50:33.084" v="16"/>
          <ac:spMkLst>
            <pc:docMk/>
            <pc:sldMk cId="2806502916" sldId="1773"/>
            <ac:spMk id="31" creationId="{06A3F8D8-B5C5-34A3-2797-1DB5691F99D2}"/>
          </ac:spMkLst>
        </pc:spChg>
        <pc:spChg chg="mod">
          <ac:chgData name="Yamada Fumiko" userId="d554f5d7-337d-4285-aee4-febc596a860c" providerId="ADAL" clId="{15169E47-3E9D-4975-AE05-A5CC306E435F}" dt="2026-04-28T00:49:37.926" v="3833" actId="1076"/>
          <ac:spMkLst>
            <pc:docMk/>
            <pc:sldMk cId="2806502916" sldId="1773"/>
            <ac:spMk id="37" creationId="{7D2E23E9-488F-A685-1757-281630985625}"/>
          </ac:spMkLst>
        </pc:spChg>
        <pc:grpChg chg="add mod">
          <ac:chgData name="Yamada Fumiko" userId="d554f5d7-337d-4285-aee4-febc596a860c" providerId="ADAL" clId="{15169E47-3E9D-4975-AE05-A5CC306E435F}" dt="2026-04-26T13:59:23.773" v="994" actId="1076"/>
          <ac:grpSpMkLst>
            <pc:docMk/>
            <pc:sldMk cId="2806502916" sldId="1773"/>
            <ac:grpSpMk id="2" creationId="{93D418ED-0BE5-4E41-D534-0CC98AE99379}"/>
          </ac:grpSpMkLst>
        </pc:grpChg>
        <pc:grpChg chg="mod">
          <ac:chgData name="Yamada Fumiko" userId="d554f5d7-337d-4285-aee4-febc596a860c" providerId="ADAL" clId="{15169E47-3E9D-4975-AE05-A5CC306E435F}" dt="2026-04-26T13:59:17.179" v="993" actId="164"/>
          <ac:grpSpMkLst>
            <pc:docMk/>
            <pc:sldMk cId="2806502916" sldId="1773"/>
            <ac:grpSpMk id="28" creationId="{A104C4D1-FBCE-75B8-5DF3-3C7583A889BD}"/>
          </ac:grpSpMkLst>
        </pc:grpChg>
        <pc:grpChg chg="mod">
          <ac:chgData name="Yamada Fumiko" userId="d554f5d7-337d-4285-aee4-febc596a860c" providerId="ADAL" clId="{15169E47-3E9D-4975-AE05-A5CC306E435F}" dt="2026-04-26T13:59:17.179" v="993" actId="164"/>
          <ac:grpSpMkLst>
            <pc:docMk/>
            <pc:sldMk cId="2806502916" sldId="1773"/>
            <ac:grpSpMk id="32" creationId="{51350C99-C8DD-DED4-C20D-3D651D7971E1}"/>
          </ac:grpSpMkLst>
        </pc:grpChg>
        <pc:picChg chg="mod">
          <ac:chgData name="Yamada Fumiko" userId="d554f5d7-337d-4285-aee4-febc596a860c" providerId="ADAL" clId="{15169E47-3E9D-4975-AE05-A5CC306E435F}" dt="2026-04-26T13:59:17.179" v="993" actId="164"/>
          <ac:picMkLst>
            <pc:docMk/>
            <pc:sldMk cId="2806502916" sldId="1773"/>
            <ac:picMk id="4" creationId="{59CA7C92-0212-3970-4BD6-69C8FAD82DA2}"/>
          </ac:picMkLst>
        </pc:picChg>
        <pc:picChg chg="mod">
          <ac:chgData name="Yamada Fumiko" userId="d554f5d7-337d-4285-aee4-febc596a860c" providerId="ADAL" clId="{15169E47-3E9D-4975-AE05-A5CC306E435F}" dt="2026-04-26T13:59:17.179" v="993" actId="164"/>
          <ac:picMkLst>
            <pc:docMk/>
            <pc:sldMk cId="2806502916" sldId="1773"/>
            <ac:picMk id="6" creationId="{C464E0C6-A07A-68FA-FE26-FF3B1316D590}"/>
          </ac:picMkLst>
        </pc:picChg>
        <pc:picChg chg="mod">
          <ac:chgData name="Yamada Fumiko" userId="d554f5d7-337d-4285-aee4-febc596a860c" providerId="ADAL" clId="{15169E47-3E9D-4975-AE05-A5CC306E435F}" dt="2026-04-24T06:50:33.084" v="16"/>
          <ac:picMkLst>
            <pc:docMk/>
            <pc:sldMk cId="2806502916" sldId="1773"/>
            <ac:picMk id="16" creationId="{8F493F65-E7A1-8CD1-A447-4CC347DDFA3E}"/>
          </ac:picMkLst>
        </pc:picChg>
        <pc:picChg chg="mod">
          <ac:chgData name="Yamada Fumiko" userId="d554f5d7-337d-4285-aee4-febc596a860c" providerId="ADAL" clId="{15169E47-3E9D-4975-AE05-A5CC306E435F}" dt="2026-04-26T13:59:41.029" v="996" actId="1076"/>
          <ac:picMkLst>
            <pc:docMk/>
            <pc:sldMk cId="2806502916" sldId="1773"/>
            <ac:picMk id="30" creationId="{ED72907B-0C5D-6571-B275-33C7A4163204}"/>
          </ac:picMkLst>
        </pc:picChg>
        <pc:picChg chg="mod topLvl">
          <ac:chgData name="Yamada Fumiko" userId="d554f5d7-337d-4285-aee4-febc596a860c" providerId="ADAL" clId="{15169E47-3E9D-4975-AE05-A5CC306E435F}" dt="2026-04-26T13:59:17.179" v="993" actId="164"/>
          <ac:picMkLst>
            <pc:docMk/>
            <pc:sldMk cId="2806502916" sldId="1773"/>
            <ac:picMk id="35" creationId="{A37A054C-7E0C-733F-ECCC-80C99BC1A9D3}"/>
          </ac:picMkLst>
        </pc:picChg>
      </pc:sldChg>
      <pc:sldChg chg="addSp delSp modSp mod modNotes">
        <pc:chgData name="Yamada Fumiko" userId="d554f5d7-337d-4285-aee4-febc596a860c" providerId="ADAL" clId="{15169E47-3E9D-4975-AE05-A5CC306E435F}" dt="2026-04-28T08:28:22.634" v="5370" actId="21"/>
        <pc:sldMkLst>
          <pc:docMk/>
          <pc:sldMk cId="604065209" sldId="1774"/>
        </pc:sldMkLst>
        <pc:spChg chg="mod">
          <ac:chgData name="Yamada Fumiko" userId="d554f5d7-337d-4285-aee4-febc596a860c" providerId="ADAL" clId="{15169E47-3E9D-4975-AE05-A5CC306E435F}" dt="2026-04-28T00:50:39.405" v="3845" actId="20577"/>
          <ac:spMkLst>
            <pc:docMk/>
            <pc:sldMk cId="604065209" sldId="1774"/>
            <ac:spMk id="2" creationId="{2B5ED7C5-3C5C-99EA-6C3B-4906E8584CB6}"/>
          </ac:spMkLst>
        </pc:spChg>
        <pc:spChg chg="mod">
          <ac:chgData name="Yamada Fumiko" userId="d554f5d7-337d-4285-aee4-febc596a860c" providerId="ADAL" clId="{15169E47-3E9D-4975-AE05-A5CC306E435F}" dt="2026-04-24T07:03:52.997" v="104" actId="14100"/>
          <ac:spMkLst>
            <pc:docMk/>
            <pc:sldMk cId="604065209" sldId="1774"/>
            <ac:spMk id="4" creationId="{3DD7B01D-5370-41AB-2106-6B64249054D3}"/>
          </ac:spMkLst>
        </pc:spChg>
        <pc:spChg chg="mod">
          <ac:chgData name="Yamada Fumiko" userId="d554f5d7-337d-4285-aee4-febc596a860c" providerId="ADAL" clId="{15169E47-3E9D-4975-AE05-A5CC306E435F}" dt="2026-04-24T07:03:55.831" v="105" actId="1076"/>
          <ac:spMkLst>
            <pc:docMk/>
            <pc:sldMk cId="604065209" sldId="1774"/>
            <ac:spMk id="5" creationId="{018ECD8B-E1A8-1A05-6437-D28D203D349E}"/>
          </ac:spMkLst>
        </pc:spChg>
        <pc:spChg chg="mod">
          <ac:chgData name="Yamada Fumiko" userId="d554f5d7-337d-4285-aee4-febc596a860c" providerId="ADAL" clId="{15169E47-3E9D-4975-AE05-A5CC306E435F}" dt="2026-04-27T05:50:35.586" v="1705" actId="20577"/>
          <ac:spMkLst>
            <pc:docMk/>
            <pc:sldMk cId="604065209" sldId="1774"/>
            <ac:spMk id="6" creationId="{5D20E72D-B3EF-E8A6-BA10-972805C2C151}"/>
          </ac:spMkLst>
        </pc:spChg>
        <pc:spChg chg="add mod">
          <ac:chgData name="Yamada Fumiko" userId="d554f5d7-337d-4285-aee4-febc596a860c" providerId="ADAL" clId="{15169E47-3E9D-4975-AE05-A5CC306E435F}" dt="2026-04-27T06:19:26.954" v="1793" actId="1076"/>
          <ac:spMkLst>
            <pc:docMk/>
            <pc:sldMk cId="604065209" sldId="1774"/>
            <ac:spMk id="9" creationId="{245BEECE-1EF8-EF04-0391-60C1AC3E9C8A}"/>
          </ac:spMkLst>
        </pc:spChg>
        <pc:spChg chg="add del mod">
          <ac:chgData name="Yamada Fumiko" userId="d554f5d7-337d-4285-aee4-febc596a860c" providerId="ADAL" clId="{15169E47-3E9D-4975-AE05-A5CC306E435F}" dt="2026-04-27T23:53:29.743" v="2998" actId="21"/>
          <ac:spMkLst>
            <pc:docMk/>
            <pc:sldMk cId="604065209" sldId="1774"/>
            <ac:spMk id="10" creationId="{10DE46A4-9B59-DF5E-D1DF-C1BAFC404B17}"/>
          </ac:spMkLst>
        </pc:spChg>
        <pc:spChg chg="add del mod">
          <ac:chgData name="Yamada Fumiko" userId="d554f5d7-337d-4285-aee4-febc596a860c" providerId="ADAL" clId="{15169E47-3E9D-4975-AE05-A5CC306E435F}" dt="2026-04-28T08:28:22.634" v="5370" actId="21"/>
          <ac:spMkLst>
            <pc:docMk/>
            <pc:sldMk cId="604065209" sldId="1774"/>
            <ac:spMk id="10" creationId="{82CB7B70-338D-319C-9EAA-F15EEC434423}"/>
          </ac:spMkLst>
        </pc:spChg>
        <pc:spChg chg="add mod">
          <ac:chgData name="Yamada Fumiko" userId="d554f5d7-337d-4285-aee4-febc596a860c" providerId="ADAL" clId="{15169E47-3E9D-4975-AE05-A5CC306E435F}" dt="2026-04-27T06:19:23.986" v="1792" actId="1076"/>
          <ac:spMkLst>
            <pc:docMk/>
            <pc:sldMk cId="604065209" sldId="1774"/>
            <ac:spMk id="13" creationId="{FE671F0B-1B4E-F823-5B72-B4B6BDBAAF54}"/>
          </ac:spMkLst>
        </pc:spChg>
        <pc:spChg chg="add mod">
          <ac:chgData name="Yamada Fumiko" userId="d554f5d7-337d-4285-aee4-febc596a860c" providerId="ADAL" clId="{15169E47-3E9D-4975-AE05-A5CC306E435F}" dt="2026-04-27T23:53:24.192" v="2996" actId="1076"/>
          <ac:spMkLst>
            <pc:docMk/>
            <pc:sldMk cId="604065209" sldId="1774"/>
            <ac:spMk id="14" creationId="{0C6FC49D-29A7-B40F-ACF3-C14876CD14FC}"/>
          </ac:spMkLst>
        </pc:spChg>
        <pc:grpChg chg="mod">
          <ac:chgData name="Yamada Fumiko" userId="d554f5d7-337d-4285-aee4-febc596a860c" providerId="ADAL" clId="{15169E47-3E9D-4975-AE05-A5CC306E435F}" dt="2026-04-24T07:03:31.577" v="101" actId="14100"/>
          <ac:grpSpMkLst>
            <pc:docMk/>
            <pc:sldMk cId="604065209" sldId="1774"/>
            <ac:grpSpMk id="3" creationId="{F36E622A-A8DF-7091-32E6-5E6D1D4F46A5}"/>
          </ac:grpSpMkLst>
        </pc:grpChg>
        <pc:grpChg chg="add mod">
          <ac:chgData name="Yamada Fumiko" userId="d554f5d7-337d-4285-aee4-febc596a860c" providerId="ADAL" clId="{15169E47-3E9D-4975-AE05-A5CC306E435F}" dt="2026-04-27T06:19:01.161" v="1790" actId="1076"/>
          <ac:grpSpMkLst>
            <pc:docMk/>
            <pc:sldMk cId="604065209" sldId="1774"/>
            <ac:grpSpMk id="11" creationId="{AE266CA8-456E-FBB1-EE03-5A80D7122A62}"/>
          </ac:grpSpMkLst>
        </pc:grpChg>
        <pc:grpChg chg="add mod">
          <ac:chgData name="Yamada Fumiko" userId="d554f5d7-337d-4285-aee4-febc596a860c" providerId="ADAL" clId="{15169E47-3E9D-4975-AE05-A5CC306E435F}" dt="2026-04-27T05:51:02.486" v="1710" actId="1076"/>
          <ac:grpSpMkLst>
            <pc:docMk/>
            <pc:sldMk cId="604065209" sldId="1774"/>
            <ac:grpSpMk id="15" creationId="{99710ADA-8CA8-1C1A-1138-1541E49D90CC}"/>
          </ac:grpSpMkLst>
        </pc:grpChg>
        <pc:grpChg chg="add mod">
          <ac:chgData name="Yamada Fumiko" userId="d554f5d7-337d-4285-aee4-febc596a860c" providerId="ADAL" clId="{15169E47-3E9D-4975-AE05-A5CC306E435F}" dt="2026-04-27T05:51:00.743" v="1709" actId="1076"/>
          <ac:grpSpMkLst>
            <pc:docMk/>
            <pc:sldMk cId="604065209" sldId="1774"/>
            <ac:grpSpMk id="16" creationId="{75E64591-DE4F-CCB2-9B5B-D8D08A11DFB1}"/>
          </ac:grpSpMkLst>
        </pc:grpChg>
        <pc:picChg chg="mod">
          <ac:chgData name="Yamada Fumiko" userId="d554f5d7-337d-4285-aee4-febc596a860c" providerId="ADAL" clId="{15169E47-3E9D-4975-AE05-A5CC306E435F}" dt="2026-04-24T07:20:00.671" v="206" actId="164"/>
          <ac:picMkLst>
            <pc:docMk/>
            <pc:sldMk cId="604065209" sldId="1774"/>
            <ac:picMk id="7" creationId="{B443815C-468A-EFBE-D6AA-CD8310811AE9}"/>
          </ac:picMkLst>
        </pc:picChg>
        <pc:picChg chg="mod">
          <ac:chgData name="Yamada Fumiko" userId="d554f5d7-337d-4285-aee4-febc596a860c" providerId="ADAL" clId="{15169E47-3E9D-4975-AE05-A5CC306E435F}" dt="2026-04-24T07:17:35.433" v="146" actId="1076"/>
          <ac:picMkLst>
            <pc:docMk/>
            <pc:sldMk cId="604065209" sldId="1774"/>
            <ac:picMk id="8" creationId="{680AE9D9-5051-C824-DF46-85A541A35ABB}"/>
          </ac:picMkLst>
        </pc:picChg>
        <pc:picChg chg="mod">
          <ac:chgData name="Yamada Fumiko" userId="d554f5d7-337d-4285-aee4-febc596a860c" providerId="ADAL" clId="{15169E47-3E9D-4975-AE05-A5CC306E435F}" dt="2026-04-24T07:19:51.800" v="205" actId="164"/>
          <ac:picMkLst>
            <pc:docMk/>
            <pc:sldMk cId="604065209" sldId="1774"/>
            <ac:picMk id="12" creationId="{7E4BC58A-35CB-787C-BA91-886B35E5F70F}"/>
          </ac:picMkLst>
        </pc:picChg>
      </pc:sldChg>
      <pc:sldChg chg="addSp modSp new mod ord modAnim">
        <pc:chgData name="Yamada Fumiko" userId="d554f5d7-337d-4285-aee4-febc596a860c" providerId="ADAL" clId="{15169E47-3E9D-4975-AE05-A5CC306E435F}" dt="2026-04-28T06:03:40.085" v="5238" actId="207"/>
        <pc:sldMkLst>
          <pc:docMk/>
          <pc:sldMk cId="2601118960" sldId="1775"/>
        </pc:sldMkLst>
        <pc:spChg chg="add mod">
          <ac:chgData name="Yamada Fumiko" userId="d554f5d7-337d-4285-aee4-febc596a860c" providerId="ADAL" clId="{15169E47-3E9D-4975-AE05-A5CC306E435F}" dt="2026-04-28T06:03:40.085" v="5238" actId="207"/>
          <ac:spMkLst>
            <pc:docMk/>
            <pc:sldMk cId="2601118960" sldId="1775"/>
            <ac:spMk id="2" creationId="{EDBD6E94-B31E-ECBA-D155-2D3D6BEF005D}"/>
          </ac:spMkLst>
        </pc:spChg>
        <pc:spChg chg="add mod">
          <ac:chgData name="Yamada Fumiko" userId="d554f5d7-337d-4285-aee4-febc596a860c" providerId="ADAL" clId="{15169E47-3E9D-4975-AE05-A5CC306E435F}" dt="2026-04-28T01:14:45.416" v="3948" actId="1076"/>
          <ac:spMkLst>
            <pc:docMk/>
            <pc:sldMk cId="2601118960" sldId="1775"/>
            <ac:spMk id="3" creationId="{26F7F61A-1150-5B6C-D98B-2C3EF21A8451}"/>
          </ac:spMkLst>
        </pc:spChg>
        <pc:spChg chg="add mod">
          <ac:chgData name="Yamada Fumiko" userId="d554f5d7-337d-4285-aee4-febc596a860c" providerId="ADAL" clId="{15169E47-3E9D-4975-AE05-A5CC306E435F}" dt="2026-04-28T06:02:25.588" v="5236" actId="207"/>
          <ac:spMkLst>
            <pc:docMk/>
            <pc:sldMk cId="2601118960" sldId="1775"/>
            <ac:spMk id="4" creationId="{145407D4-022A-5B2D-2FDD-EA237A1B3C3F}"/>
          </ac:spMkLst>
        </pc:spChg>
        <pc:spChg chg="add mod">
          <ac:chgData name="Yamada Fumiko" userId="d554f5d7-337d-4285-aee4-febc596a860c" providerId="ADAL" clId="{15169E47-3E9D-4975-AE05-A5CC306E435F}" dt="2026-04-28T04:25:42.183" v="4546" actId="207"/>
          <ac:spMkLst>
            <pc:docMk/>
            <pc:sldMk cId="2601118960" sldId="1775"/>
            <ac:spMk id="5" creationId="{4FA86B2B-A7D4-EDCC-083A-52019F853D97}"/>
          </ac:spMkLst>
        </pc:spChg>
      </pc:sldChg>
      <pc:sldChg chg="addSp delSp modSp add mod ord">
        <pc:chgData name="Yamada Fumiko" userId="d554f5d7-337d-4285-aee4-febc596a860c" providerId="ADAL" clId="{15169E47-3E9D-4975-AE05-A5CC306E435F}" dt="2026-04-27T03:06:23.271" v="1618" actId="1076"/>
        <pc:sldMkLst>
          <pc:docMk/>
          <pc:sldMk cId="101768221" sldId="1776"/>
        </pc:sldMkLst>
        <pc:spChg chg="mod">
          <ac:chgData name="Yamada Fumiko" userId="d554f5d7-337d-4285-aee4-febc596a860c" providerId="ADAL" clId="{15169E47-3E9D-4975-AE05-A5CC306E435F}" dt="2026-04-26T13:52:50.893" v="883" actId="20577"/>
          <ac:spMkLst>
            <pc:docMk/>
            <pc:sldMk cId="101768221" sldId="1776"/>
            <ac:spMk id="2" creationId="{F5641F5F-5B03-6D10-79EB-D08288919E79}"/>
          </ac:spMkLst>
        </pc:spChg>
        <pc:spChg chg="add mod">
          <ac:chgData name="Yamada Fumiko" userId="d554f5d7-337d-4285-aee4-febc596a860c" providerId="ADAL" clId="{15169E47-3E9D-4975-AE05-A5CC306E435F}" dt="2026-04-26T12:37:58.160" v="421" actId="164"/>
          <ac:spMkLst>
            <pc:docMk/>
            <pc:sldMk cId="101768221" sldId="1776"/>
            <ac:spMk id="7" creationId="{5A016BDE-39AE-21CF-6A2F-A1C05F12555B}"/>
          </ac:spMkLst>
        </pc:spChg>
        <pc:spChg chg="add mod">
          <ac:chgData name="Yamada Fumiko" userId="d554f5d7-337d-4285-aee4-febc596a860c" providerId="ADAL" clId="{15169E47-3E9D-4975-AE05-A5CC306E435F}" dt="2026-04-26T12:38:08.765" v="422" actId="164"/>
          <ac:spMkLst>
            <pc:docMk/>
            <pc:sldMk cId="101768221" sldId="1776"/>
            <ac:spMk id="8" creationId="{A16A7DE4-D2BB-D30E-1968-4FADAE3DDC34}"/>
          </ac:spMkLst>
        </pc:spChg>
        <pc:spChg chg="add mod">
          <ac:chgData name="Yamada Fumiko" userId="d554f5d7-337d-4285-aee4-febc596a860c" providerId="ADAL" clId="{15169E47-3E9D-4975-AE05-A5CC306E435F}" dt="2026-04-27T02:48:27.004" v="1028" actId="164"/>
          <ac:spMkLst>
            <pc:docMk/>
            <pc:sldMk cId="101768221" sldId="1776"/>
            <ac:spMk id="11" creationId="{7685A6B5-6075-560E-1D8B-53B591CB3D2B}"/>
          </ac:spMkLst>
        </pc:spChg>
        <pc:spChg chg="add mod">
          <ac:chgData name="Yamada Fumiko" userId="d554f5d7-337d-4285-aee4-febc596a860c" providerId="ADAL" clId="{15169E47-3E9D-4975-AE05-A5CC306E435F}" dt="2026-04-27T02:48:36.356" v="1029" actId="164"/>
          <ac:spMkLst>
            <pc:docMk/>
            <pc:sldMk cId="101768221" sldId="1776"/>
            <ac:spMk id="12" creationId="{4A15D4A2-C474-A476-DD1C-F04370C56BDF}"/>
          </ac:spMkLst>
        </pc:spChg>
        <pc:spChg chg="add del mod">
          <ac:chgData name="Yamada Fumiko" userId="d554f5d7-337d-4285-aee4-febc596a860c" providerId="ADAL" clId="{15169E47-3E9D-4975-AE05-A5CC306E435F}" dt="2026-04-27T02:48:07.813" v="1025" actId="21"/>
          <ac:spMkLst>
            <pc:docMk/>
            <pc:sldMk cId="101768221" sldId="1776"/>
            <ac:spMk id="13" creationId="{B319CEDC-5B80-1753-F8A6-F6C8787859B2}"/>
          </ac:spMkLst>
        </pc:spChg>
        <pc:spChg chg="add del mod">
          <ac:chgData name="Yamada Fumiko" userId="d554f5d7-337d-4285-aee4-febc596a860c" providerId="ADAL" clId="{15169E47-3E9D-4975-AE05-A5CC306E435F}" dt="2026-04-27T02:48:06.228" v="1024" actId="21"/>
          <ac:spMkLst>
            <pc:docMk/>
            <pc:sldMk cId="101768221" sldId="1776"/>
            <ac:spMk id="14" creationId="{B91C98CA-B1A0-5722-3A21-C25557B92ABB}"/>
          </ac:spMkLst>
        </pc:spChg>
        <pc:spChg chg="add mod">
          <ac:chgData name="Yamada Fumiko" userId="d554f5d7-337d-4285-aee4-febc596a860c" providerId="ADAL" clId="{15169E47-3E9D-4975-AE05-A5CC306E435F}" dt="2026-04-27T02:47:56.191" v="1021" actId="1076"/>
          <ac:spMkLst>
            <pc:docMk/>
            <pc:sldMk cId="101768221" sldId="1776"/>
            <ac:spMk id="15" creationId="{FE965E8D-99E8-733B-F88A-54ED76451F0D}"/>
          </ac:spMkLst>
        </pc:spChg>
        <pc:spChg chg="add mod">
          <ac:chgData name="Yamada Fumiko" userId="d554f5d7-337d-4285-aee4-febc596a860c" providerId="ADAL" clId="{15169E47-3E9D-4975-AE05-A5CC306E435F}" dt="2026-04-27T03:00:55.343" v="1378" actId="164"/>
          <ac:spMkLst>
            <pc:docMk/>
            <pc:sldMk cId="101768221" sldId="1776"/>
            <ac:spMk id="16" creationId="{364BBA89-567E-24EA-E12F-94C06C16A143}"/>
          </ac:spMkLst>
        </pc:spChg>
        <pc:spChg chg="add mod">
          <ac:chgData name="Yamada Fumiko" userId="d554f5d7-337d-4285-aee4-febc596a860c" providerId="ADAL" clId="{15169E47-3E9D-4975-AE05-A5CC306E435F}" dt="2026-04-27T03:00:55.343" v="1378" actId="164"/>
          <ac:spMkLst>
            <pc:docMk/>
            <pc:sldMk cId="101768221" sldId="1776"/>
            <ac:spMk id="17" creationId="{EB2BEA1C-F127-FDCF-D451-9D0AF2B61913}"/>
          </ac:spMkLst>
        </pc:spChg>
        <pc:spChg chg="add del mod">
          <ac:chgData name="Yamada Fumiko" userId="d554f5d7-337d-4285-aee4-febc596a860c" providerId="ADAL" clId="{15169E47-3E9D-4975-AE05-A5CC306E435F}" dt="2026-04-27T03:01:07.641" v="1381" actId="21"/>
          <ac:spMkLst>
            <pc:docMk/>
            <pc:sldMk cId="101768221" sldId="1776"/>
            <ac:spMk id="19" creationId="{3BEE8A34-E2E0-CFBF-C9A7-091C7618C68B}"/>
          </ac:spMkLst>
        </pc:spChg>
        <pc:spChg chg="mod">
          <ac:chgData name="Yamada Fumiko" userId="d554f5d7-337d-4285-aee4-febc596a860c" providerId="ADAL" clId="{15169E47-3E9D-4975-AE05-A5CC306E435F}" dt="2026-04-27T03:02:19.473" v="1387" actId="207"/>
          <ac:spMkLst>
            <pc:docMk/>
            <pc:sldMk cId="101768221" sldId="1776"/>
            <ac:spMk id="21" creationId="{745403B2-B8A8-B263-CF7F-607D9271D81C}"/>
          </ac:spMkLst>
        </pc:spChg>
        <pc:spChg chg="mod">
          <ac:chgData name="Yamada Fumiko" userId="d554f5d7-337d-4285-aee4-febc596a860c" providerId="ADAL" clId="{15169E47-3E9D-4975-AE05-A5CC306E435F}" dt="2026-04-27T03:05:43.143" v="1615" actId="20577"/>
          <ac:spMkLst>
            <pc:docMk/>
            <pc:sldMk cId="101768221" sldId="1776"/>
            <ac:spMk id="22" creationId="{D257277C-F50C-4975-2451-6BFBEEE8C238}"/>
          </ac:spMkLst>
        </pc:spChg>
        <pc:grpChg chg="add mod">
          <ac:chgData name="Yamada Fumiko" userId="d554f5d7-337d-4285-aee4-febc596a860c" providerId="ADAL" clId="{15169E47-3E9D-4975-AE05-A5CC306E435F}" dt="2026-04-27T02:48:36.356" v="1029" actId="164"/>
          <ac:grpSpMkLst>
            <pc:docMk/>
            <pc:sldMk cId="101768221" sldId="1776"/>
            <ac:grpSpMk id="4" creationId="{DA80E018-4C8B-B202-66E4-706AAB22261A}"/>
          </ac:grpSpMkLst>
        </pc:grpChg>
        <pc:grpChg chg="add mod">
          <ac:chgData name="Yamada Fumiko" userId="d554f5d7-337d-4285-aee4-febc596a860c" providerId="ADAL" clId="{15169E47-3E9D-4975-AE05-A5CC306E435F}" dt="2026-04-27T03:06:15.074" v="1616" actId="14100"/>
          <ac:grpSpMkLst>
            <pc:docMk/>
            <pc:sldMk cId="101768221" sldId="1776"/>
            <ac:grpSpMk id="6" creationId="{5AD3BF22-EE9F-3F80-997D-822E00F97A05}"/>
          </ac:grpSpMkLst>
        </pc:grpChg>
        <pc:grpChg chg="add mod">
          <ac:chgData name="Yamada Fumiko" userId="d554f5d7-337d-4285-aee4-febc596a860c" providerId="ADAL" clId="{15169E47-3E9D-4975-AE05-A5CC306E435F}" dt="2026-04-26T12:38:08.765" v="422" actId="164"/>
          <ac:grpSpMkLst>
            <pc:docMk/>
            <pc:sldMk cId="101768221" sldId="1776"/>
            <ac:grpSpMk id="9" creationId="{A84919CC-D24D-1E8B-6564-26BF01C4033E}"/>
          </ac:grpSpMkLst>
        </pc:grpChg>
        <pc:grpChg chg="add mod">
          <ac:chgData name="Yamada Fumiko" userId="d554f5d7-337d-4285-aee4-febc596a860c" providerId="ADAL" clId="{15169E47-3E9D-4975-AE05-A5CC306E435F}" dt="2026-04-27T03:02:42.302" v="1390" actId="1076"/>
          <ac:grpSpMkLst>
            <pc:docMk/>
            <pc:sldMk cId="101768221" sldId="1776"/>
            <ac:grpSpMk id="10" creationId="{AACAF1D2-968F-77A9-7342-EA0634768230}"/>
          </ac:grpSpMkLst>
        </pc:grpChg>
        <pc:grpChg chg="add mod">
          <ac:chgData name="Yamada Fumiko" userId="d554f5d7-337d-4285-aee4-febc596a860c" providerId="ADAL" clId="{15169E47-3E9D-4975-AE05-A5CC306E435F}" dt="2026-04-27T03:06:20.008" v="1617" actId="1076"/>
          <ac:grpSpMkLst>
            <pc:docMk/>
            <pc:sldMk cId="101768221" sldId="1776"/>
            <ac:grpSpMk id="18" creationId="{A6C5481F-749A-F966-ECE6-F8EC4163F6AA}"/>
          </ac:grpSpMkLst>
        </pc:grpChg>
        <pc:grpChg chg="add mod">
          <ac:chgData name="Yamada Fumiko" userId="d554f5d7-337d-4285-aee4-febc596a860c" providerId="ADAL" clId="{15169E47-3E9D-4975-AE05-A5CC306E435F}" dt="2026-04-27T03:06:23.271" v="1618" actId="1076"/>
          <ac:grpSpMkLst>
            <pc:docMk/>
            <pc:sldMk cId="101768221" sldId="1776"/>
            <ac:grpSpMk id="20" creationId="{A76E2151-6CF7-9A2B-588D-CB0000B6699C}"/>
          </ac:grpSpMkLst>
        </pc:grpChg>
        <pc:picChg chg="mod">
          <ac:chgData name="Yamada Fumiko" userId="d554f5d7-337d-4285-aee4-febc596a860c" providerId="ADAL" clId="{15169E47-3E9D-4975-AE05-A5CC306E435F}" dt="2026-04-26T12:37:58.160" v="421" actId="164"/>
          <ac:picMkLst>
            <pc:docMk/>
            <pc:sldMk cId="101768221" sldId="1776"/>
            <ac:picMk id="3" creationId="{A3FC02D1-1874-1528-5724-94916DC84A6F}"/>
          </ac:picMkLst>
        </pc:picChg>
        <pc:picChg chg="mod">
          <ac:chgData name="Yamada Fumiko" userId="d554f5d7-337d-4285-aee4-febc596a860c" providerId="ADAL" clId="{15169E47-3E9D-4975-AE05-A5CC306E435F}" dt="2026-04-27T02:48:27.004" v="1028" actId="164"/>
          <ac:picMkLst>
            <pc:docMk/>
            <pc:sldMk cId="101768221" sldId="1776"/>
            <ac:picMk id="5" creationId="{40A7233A-2EEF-C8DA-FBDE-3080BE490FB4}"/>
          </ac:picMkLst>
        </pc:picChg>
      </pc:sldChg>
      <pc:sldChg chg="addSp delSp modSp new mod">
        <pc:chgData name="Yamada Fumiko" userId="d554f5d7-337d-4285-aee4-febc596a860c" providerId="ADAL" clId="{15169E47-3E9D-4975-AE05-A5CC306E435F}" dt="2026-04-28T08:47:10.287" v="5569" actId="404"/>
        <pc:sldMkLst>
          <pc:docMk/>
          <pc:sldMk cId="3502102946" sldId="1777"/>
        </pc:sldMkLst>
        <pc:spChg chg="add del mod">
          <ac:chgData name="Yamada Fumiko" userId="d554f5d7-337d-4285-aee4-febc596a860c" providerId="ADAL" clId="{15169E47-3E9D-4975-AE05-A5CC306E435F}" dt="2026-04-28T08:27:04.606" v="5362" actId="21"/>
          <ac:spMkLst>
            <pc:docMk/>
            <pc:sldMk cId="3502102946" sldId="1777"/>
            <ac:spMk id="2" creationId="{C37E6B77-A51D-3F29-AAF2-ABEB5D83B88B}"/>
          </ac:spMkLst>
        </pc:spChg>
        <pc:spChg chg="add del mod">
          <ac:chgData name="Yamada Fumiko" userId="d554f5d7-337d-4285-aee4-febc596a860c" providerId="ADAL" clId="{15169E47-3E9D-4975-AE05-A5CC306E435F}" dt="2026-04-28T06:22:28.127" v="5242"/>
          <ac:spMkLst>
            <pc:docMk/>
            <pc:sldMk cId="3502102946" sldId="1777"/>
            <ac:spMk id="3" creationId="{2855ABCC-FD41-BF74-B549-D90B645764C4}"/>
          </ac:spMkLst>
        </pc:spChg>
        <pc:spChg chg="add del mod">
          <ac:chgData name="Yamada Fumiko" userId="d554f5d7-337d-4285-aee4-febc596a860c" providerId="ADAL" clId="{15169E47-3E9D-4975-AE05-A5CC306E435F}" dt="2026-04-28T02:30:30.913" v="4309" actId="21"/>
          <ac:spMkLst>
            <pc:docMk/>
            <pc:sldMk cId="3502102946" sldId="1777"/>
            <ac:spMk id="3" creationId="{9A35330A-6AB2-0A1E-4661-9E2FFAE6D998}"/>
          </ac:spMkLst>
        </pc:spChg>
        <pc:spChg chg="add mod">
          <ac:chgData name="Yamada Fumiko" userId="d554f5d7-337d-4285-aee4-febc596a860c" providerId="ADAL" clId="{15169E47-3E9D-4975-AE05-A5CC306E435F}" dt="2026-04-28T07:39:22.126" v="5258" actId="20577"/>
          <ac:spMkLst>
            <pc:docMk/>
            <pc:sldMk cId="3502102946" sldId="1777"/>
            <ac:spMk id="4" creationId="{59DE3003-B63B-E05A-7DA7-783BA3F0C9A5}"/>
          </ac:spMkLst>
        </pc:spChg>
        <pc:spChg chg="add del mod">
          <ac:chgData name="Yamada Fumiko" userId="d554f5d7-337d-4285-aee4-febc596a860c" providerId="ADAL" clId="{15169E47-3E9D-4975-AE05-A5CC306E435F}" dt="2026-04-28T08:39:45.418" v="5465" actId="21"/>
          <ac:spMkLst>
            <pc:docMk/>
            <pc:sldMk cId="3502102946" sldId="1777"/>
            <ac:spMk id="5" creationId="{6811A6B7-A5ED-E205-404E-587B1CADDEF4}"/>
          </ac:spMkLst>
        </pc:spChg>
        <pc:spChg chg="add del mod">
          <ac:chgData name="Yamada Fumiko" userId="d554f5d7-337d-4285-aee4-febc596a860c" providerId="ADAL" clId="{15169E47-3E9D-4975-AE05-A5CC306E435F}" dt="2026-04-28T01:59:55.631" v="4297" actId="21"/>
          <ac:spMkLst>
            <pc:docMk/>
            <pc:sldMk cId="3502102946" sldId="1777"/>
            <ac:spMk id="6" creationId="{27030324-EEC4-52DC-08B6-2D5A018388DA}"/>
          </ac:spMkLst>
        </pc:spChg>
        <pc:spChg chg="add mod">
          <ac:chgData name="Yamada Fumiko" userId="d554f5d7-337d-4285-aee4-febc596a860c" providerId="ADAL" clId="{15169E47-3E9D-4975-AE05-A5CC306E435F}" dt="2026-04-28T08:41:24.143" v="5480" actId="208"/>
          <ac:spMkLst>
            <pc:docMk/>
            <pc:sldMk cId="3502102946" sldId="1777"/>
            <ac:spMk id="9" creationId="{27030324-EEC4-52DC-08B6-2D5A018388DA}"/>
          </ac:spMkLst>
        </pc:spChg>
        <pc:spChg chg="add mod">
          <ac:chgData name="Yamada Fumiko" userId="d554f5d7-337d-4285-aee4-febc596a860c" providerId="ADAL" clId="{15169E47-3E9D-4975-AE05-A5CC306E435F}" dt="2026-04-28T08:40:04.751" v="5469" actId="164"/>
          <ac:spMkLst>
            <pc:docMk/>
            <pc:sldMk cId="3502102946" sldId="1777"/>
            <ac:spMk id="12" creationId="{689016DC-BBFF-272D-4FC1-D675D665CCEE}"/>
          </ac:spMkLst>
        </pc:spChg>
        <pc:spChg chg="add mod">
          <ac:chgData name="Yamada Fumiko" userId="d554f5d7-337d-4285-aee4-febc596a860c" providerId="ADAL" clId="{15169E47-3E9D-4975-AE05-A5CC306E435F}" dt="2026-04-28T08:40:10.416" v="5470" actId="164"/>
          <ac:spMkLst>
            <pc:docMk/>
            <pc:sldMk cId="3502102946" sldId="1777"/>
            <ac:spMk id="13" creationId="{03FBAE34-CCC6-3D3E-1F02-B6BD751DA2AC}"/>
          </ac:spMkLst>
        </pc:spChg>
        <pc:spChg chg="add del mod">
          <ac:chgData name="Yamada Fumiko" userId="d554f5d7-337d-4285-aee4-febc596a860c" providerId="ADAL" clId="{15169E47-3E9D-4975-AE05-A5CC306E435F}" dt="2026-04-28T05:58:44.440" v="5143" actId="21"/>
          <ac:spMkLst>
            <pc:docMk/>
            <pc:sldMk cId="3502102946" sldId="1777"/>
            <ac:spMk id="14" creationId="{DE6E5A03-CDFE-B5A0-EB68-AD7A87EBC600}"/>
          </ac:spMkLst>
        </pc:spChg>
        <pc:spChg chg="add mod">
          <ac:chgData name="Yamada Fumiko" userId="d554f5d7-337d-4285-aee4-febc596a860c" providerId="ADAL" clId="{15169E47-3E9D-4975-AE05-A5CC306E435F}" dt="2026-04-28T08:39:52.714" v="5466" actId="1076"/>
          <ac:spMkLst>
            <pc:docMk/>
            <pc:sldMk cId="3502102946" sldId="1777"/>
            <ac:spMk id="15" creationId="{FD8682D1-3224-B273-51CC-0D4050F8D2C9}"/>
          </ac:spMkLst>
        </pc:spChg>
        <pc:spChg chg="add mod">
          <ac:chgData name="Yamada Fumiko" userId="d554f5d7-337d-4285-aee4-febc596a860c" providerId="ADAL" clId="{15169E47-3E9D-4975-AE05-A5CC306E435F}" dt="2026-04-28T07:40:05.168" v="5262" actId="767"/>
          <ac:spMkLst>
            <pc:docMk/>
            <pc:sldMk cId="3502102946" sldId="1777"/>
            <ac:spMk id="16" creationId="{E52AD142-4FEC-3228-2BAC-436ECEACBFCA}"/>
          </ac:spMkLst>
        </pc:spChg>
        <pc:spChg chg="add mod">
          <ac:chgData name="Yamada Fumiko" userId="d554f5d7-337d-4285-aee4-febc596a860c" providerId="ADAL" clId="{15169E47-3E9D-4975-AE05-A5CC306E435F}" dt="2026-04-28T07:40:17.112" v="5265" actId="208"/>
          <ac:spMkLst>
            <pc:docMk/>
            <pc:sldMk cId="3502102946" sldId="1777"/>
            <ac:spMk id="17" creationId="{F59E3BB4-DFB9-CC7B-7183-E2EB3FF9FCC9}"/>
          </ac:spMkLst>
        </pc:spChg>
        <pc:spChg chg="add mod">
          <ac:chgData name="Yamada Fumiko" userId="d554f5d7-337d-4285-aee4-febc596a860c" providerId="ADAL" clId="{15169E47-3E9D-4975-AE05-A5CC306E435F}" dt="2026-04-28T08:39:40.815" v="5464" actId="255"/>
          <ac:spMkLst>
            <pc:docMk/>
            <pc:sldMk cId="3502102946" sldId="1777"/>
            <ac:spMk id="20" creationId="{1594D21F-0520-73B6-CC3D-C6258F67B34B}"/>
          </ac:spMkLst>
        </pc:spChg>
        <pc:spChg chg="add mod">
          <ac:chgData name="Yamada Fumiko" userId="d554f5d7-337d-4285-aee4-febc596a860c" providerId="ADAL" clId="{15169E47-3E9D-4975-AE05-A5CC306E435F}" dt="2026-04-28T08:40:22.646" v="5472" actId="164"/>
          <ac:spMkLst>
            <pc:docMk/>
            <pc:sldMk cId="3502102946" sldId="1777"/>
            <ac:spMk id="25" creationId="{54BE34FB-0D4B-6F34-A883-AA0315FE7C02}"/>
          </ac:spMkLst>
        </pc:spChg>
        <pc:spChg chg="add mod">
          <ac:chgData name="Yamada Fumiko" userId="d554f5d7-337d-4285-aee4-febc596a860c" providerId="ADAL" clId="{15169E47-3E9D-4975-AE05-A5CC306E435F}" dt="2026-04-28T08:40:22.646" v="5472" actId="164"/>
          <ac:spMkLst>
            <pc:docMk/>
            <pc:sldMk cId="3502102946" sldId="1777"/>
            <ac:spMk id="26" creationId="{09A80693-BA2E-7C76-E336-0759ADC038C8}"/>
          </ac:spMkLst>
        </pc:spChg>
        <pc:spChg chg="del mod">
          <ac:chgData name="Yamada Fumiko" userId="d554f5d7-337d-4285-aee4-febc596a860c" providerId="ADAL" clId="{15169E47-3E9D-4975-AE05-A5CC306E435F}" dt="2026-04-28T08:23:57.055" v="5344" actId="21"/>
          <ac:spMkLst>
            <pc:docMk/>
            <pc:sldMk cId="3502102946" sldId="1777"/>
            <ac:spMk id="29" creationId="{A9375935-FD9D-0885-BE68-28F28E527A81}"/>
          </ac:spMkLst>
        </pc:spChg>
        <pc:spChg chg="add mod">
          <ac:chgData name="Yamada Fumiko" userId="d554f5d7-337d-4285-aee4-febc596a860c" providerId="ADAL" clId="{15169E47-3E9D-4975-AE05-A5CC306E435F}" dt="2026-04-28T08:25:14.013" v="5359" actId="164"/>
          <ac:spMkLst>
            <pc:docMk/>
            <pc:sldMk cId="3502102946" sldId="1777"/>
            <ac:spMk id="32" creationId="{789CE46C-5163-8941-4740-D378A9C1366B}"/>
          </ac:spMkLst>
        </pc:spChg>
        <pc:spChg chg="add mod">
          <ac:chgData name="Yamada Fumiko" userId="d554f5d7-337d-4285-aee4-febc596a860c" providerId="ADAL" clId="{15169E47-3E9D-4975-AE05-A5CC306E435F}" dt="2026-04-28T08:29:19.848" v="5384" actId="164"/>
          <ac:spMkLst>
            <pc:docMk/>
            <pc:sldMk cId="3502102946" sldId="1777"/>
            <ac:spMk id="36" creationId="{82CB7B70-338D-319C-9EAA-F15EEC434423}"/>
          </ac:spMkLst>
        </pc:spChg>
        <pc:spChg chg="mod">
          <ac:chgData name="Yamada Fumiko" userId="d554f5d7-337d-4285-aee4-febc596a860c" providerId="ADAL" clId="{15169E47-3E9D-4975-AE05-A5CC306E435F}" dt="2026-04-28T08:34:56.364" v="5401"/>
          <ac:spMkLst>
            <pc:docMk/>
            <pc:sldMk cId="3502102946" sldId="1777"/>
            <ac:spMk id="44" creationId="{82CB7B70-338D-319C-9EAA-F15EEC434423}"/>
          </ac:spMkLst>
        </pc:spChg>
        <pc:spChg chg="add mod topLvl">
          <ac:chgData name="Yamada Fumiko" userId="d554f5d7-337d-4285-aee4-febc596a860c" providerId="ADAL" clId="{15169E47-3E9D-4975-AE05-A5CC306E435F}" dt="2026-04-28T08:39:12.489" v="5459" actId="164"/>
          <ac:spMkLst>
            <pc:docMk/>
            <pc:sldMk cId="3502102946" sldId="1777"/>
            <ac:spMk id="45" creationId="{A3A304E2-15A5-BE84-8C23-1AAD69AD9931}"/>
          </ac:spMkLst>
        </pc:spChg>
        <pc:spChg chg="mod">
          <ac:chgData name="Yamada Fumiko" userId="d554f5d7-337d-4285-aee4-febc596a860c" providerId="ADAL" clId="{15169E47-3E9D-4975-AE05-A5CC306E435F}" dt="2026-04-28T08:38:42.519" v="5450" actId="1076"/>
          <ac:spMkLst>
            <pc:docMk/>
            <pc:sldMk cId="3502102946" sldId="1777"/>
            <ac:spMk id="49" creationId="{82CB7B70-338D-319C-9EAA-F15EEC434423}"/>
          </ac:spMkLst>
        </pc:spChg>
        <pc:spChg chg="add mod">
          <ac:chgData name="Yamada Fumiko" userId="d554f5d7-337d-4285-aee4-febc596a860c" providerId="ADAL" clId="{15169E47-3E9D-4975-AE05-A5CC306E435F}" dt="2026-04-28T08:38:25.483" v="5444" actId="1076"/>
          <ac:spMkLst>
            <pc:docMk/>
            <pc:sldMk cId="3502102946" sldId="1777"/>
            <ac:spMk id="52" creationId="{C00926FC-952C-D55F-3DDF-890531B0F211}"/>
          </ac:spMkLst>
        </pc:spChg>
        <pc:spChg chg="mod">
          <ac:chgData name="Yamada Fumiko" userId="d554f5d7-337d-4285-aee4-febc596a860c" providerId="ADAL" clId="{15169E47-3E9D-4975-AE05-A5CC306E435F}" dt="2026-04-28T08:38:47.800" v="5453"/>
          <ac:spMkLst>
            <pc:docMk/>
            <pc:sldMk cId="3502102946" sldId="1777"/>
            <ac:spMk id="56" creationId="{82CB7B70-338D-319C-9EAA-F15EEC434423}"/>
          </ac:spMkLst>
        </pc:spChg>
        <pc:spChg chg="add mod">
          <ac:chgData name="Yamada Fumiko" userId="d554f5d7-337d-4285-aee4-febc596a860c" providerId="ADAL" clId="{15169E47-3E9D-4975-AE05-A5CC306E435F}" dt="2026-04-28T08:43:08.987" v="5500" actId="207"/>
          <ac:spMkLst>
            <pc:docMk/>
            <pc:sldMk cId="3502102946" sldId="1777"/>
            <ac:spMk id="63" creationId="{B935107C-3CCA-B06A-0E4B-BA43B793604E}"/>
          </ac:spMkLst>
        </pc:spChg>
        <pc:spChg chg="add mod">
          <ac:chgData name="Yamada Fumiko" userId="d554f5d7-337d-4285-aee4-febc596a860c" providerId="ADAL" clId="{15169E47-3E9D-4975-AE05-A5CC306E435F}" dt="2026-04-28T08:43:28.475" v="5511" actId="122"/>
          <ac:spMkLst>
            <pc:docMk/>
            <pc:sldMk cId="3502102946" sldId="1777"/>
            <ac:spMk id="64" creationId="{B396DBF8-EFF0-AB57-4611-8BF40F32F16D}"/>
          </ac:spMkLst>
        </pc:spChg>
        <pc:spChg chg="add mod">
          <ac:chgData name="Yamada Fumiko" userId="d554f5d7-337d-4285-aee4-febc596a860c" providerId="ADAL" clId="{15169E47-3E9D-4975-AE05-A5CC306E435F}" dt="2026-04-28T08:47:10.287" v="5569" actId="404"/>
          <ac:spMkLst>
            <pc:docMk/>
            <pc:sldMk cId="3502102946" sldId="1777"/>
            <ac:spMk id="65" creationId="{5B0B4BEF-345B-D3C3-7C6E-EABD775C6078}"/>
          </ac:spMkLst>
        </pc:spChg>
        <pc:grpChg chg="add mod">
          <ac:chgData name="Yamada Fumiko" userId="d554f5d7-337d-4285-aee4-febc596a860c" providerId="ADAL" clId="{15169E47-3E9D-4975-AE05-A5CC306E435F}" dt="2026-04-28T08:40:31.678" v="5474" actId="1076"/>
          <ac:grpSpMkLst>
            <pc:docMk/>
            <pc:sldMk cId="3502102946" sldId="1777"/>
            <ac:grpSpMk id="33" creationId="{40E81257-D8AC-4B79-20F4-1CDF9A123CE5}"/>
          </ac:grpSpMkLst>
        </pc:grpChg>
        <pc:grpChg chg="add del mod">
          <ac:chgData name="Yamada Fumiko" userId="d554f5d7-337d-4285-aee4-febc596a860c" providerId="ADAL" clId="{15169E47-3E9D-4975-AE05-A5CC306E435F}" dt="2026-04-28T08:34:55.847" v="5400" actId="21"/>
          <ac:grpSpMkLst>
            <pc:docMk/>
            <pc:sldMk cId="3502102946" sldId="1777"/>
            <ac:grpSpMk id="37" creationId="{C71C4628-90BD-DA66-E38D-70C75F5B2904}"/>
          </ac:grpSpMkLst>
        </pc:grpChg>
        <pc:grpChg chg="add del mod">
          <ac:chgData name="Yamada Fumiko" userId="d554f5d7-337d-4285-aee4-febc596a860c" providerId="ADAL" clId="{15169E47-3E9D-4975-AE05-A5CC306E435F}" dt="2026-04-28T08:36:29.645" v="5427" actId="21"/>
          <ac:grpSpMkLst>
            <pc:docMk/>
            <pc:sldMk cId="3502102946" sldId="1777"/>
            <ac:grpSpMk id="42" creationId="{C71C4628-90BD-DA66-E38D-70C75F5B2904}"/>
          </ac:grpSpMkLst>
        </pc:grpChg>
        <pc:grpChg chg="add del mod">
          <ac:chgData name="Yamada Fumiko" userId="d554f5d7-337d-4285-aee4-febc596a860c" providerId="ADAL" clId="{15169E47-3E9D-4975-AE05-A5CC306E435F}" dt="2026-04-28T08:39:11.260" v="5458" actId="165"/>
          <ac:grpSpMkLst>
            <pc:docMk/>
            <pc:sldMk cId="3502102946" sldId="1777"/>
            <ac:grpSpMk id="46" creationId="{20C7FA04-79CF-4A05-27F8-9CEB72379A00}"/>
          </ac:grpSpMkLst>
        </pc:grpChg>
        <pc:grpChg chg="add del mod">
          <ac:chgData name="Yamada Fumiko" userId="d554f5d7-337d-4285-aee4-febc596a860c" providerId="ADAL" clId="{15169E47-3E9D-4975-AE05-A5CC306E435F}" dt="2026-04-28T08:38:47.245" v="5452" actId="21"/>
          <ac:grpSpMkLst>
            <pc:docMk/>
            <pc:sldMk cId="3502102946" sldId="1777"/>
            <ac:grpSpMk id="47" creationId="{C71C4628-90BD-DA66-E38D-70C75F5B2904}"/>
          </ac:grpSpMkLst>
        </pc:grpChg>
        <pc:grpChg chg="add mod">
          <ac:chgData name="Yamada Fumiko" userId="d554f5d7-337d-4285-aee4-febc596a860c" providerId="ADAL" clId="{15169E47-3E9D-4975-AE05-A5CC306E435F}" dt="2026-04-28T08:38:45.483" v="5451" actId="1076"/>
          <ac:grpSpMkLst>
            <pc:docMk/>
            <pc:sldMk cId="3502102946" sldId="1777"/>
            <ac:grpSpMk id="53" creationId="{519944C1-47FD-908C-8192-F121E37082E0}"/>
          </ac:grpSpMkLst>
        </pc:grpChg>
        <pc:grpChg chg="add mod">
          <ac:chgData name="Yamada Fumiko" userId="d554f5d7-337d-4285-aee4-febc596a860c" providerId="ADAL" clId="{15169E47-3E9D-4975-AE05-A5CC306E435F}" dt="2026-04-28T08:38:47.800" v="5453"/>
          <ac:grpSpMkLst>
            <pc:docMk/>
            <pc:sldMk cId="3502102946" sldId="1777"/>
            <ac:grpSpMk id="54" creationId="{C71C4628-90BD-DA66-E38D-70C75F5B2904}"/>
          </ac:grpSpMkLst>
        </pc:grpChg>
        <pc:grpChg chg="add mod">
          <ac:chgData name="Yamada Fumiko" userId="d554f5d7-337d-4285-aee4-febc596a860c" providerId="ADAL" clId="{15169E47-3E9D-4975-AE05-A5CC306E435F}" dt="2026-04-28T08:39:12.489" v="5459" actId="164"/>
          <ac:grpSpMkLst>
            <pc:docMk/>
            <pc:sldMk cId="3502102946" sldId="1777"/>
            <ac:grpSpMk id="57" creationId="{04EF2268-F68A-9003-6DBB-9D172784D10F}"/>
          </ac:grpSpMkLst>
        </pc:grpChg>
        <pc:grpChg chg="add mod">
          <ac:chgData name="Yamada Fumiko" userId="d554f5d7-337d-4285-aee4-febc596a860c" providerId="ADAL" clId="{15169E47-3E9D-4975-AE05-A5CC306E435F}" dt="2026-04-28T08:40:04.751" v="5469" actId="164"/>
          <ac:grpSpMkLst>
            <pc:docMk/>
            <pc:sldMk cId="3502102946" sldId="1777"/>
            <ac:grpSpMk id="58" creationId="{FD1D4365-2E36-729A-0959-8302FC1AC537}"/>
          </ac:grpSpMkLst>
        </pc:grpChg>
        <pc:grpChg chg="add mod">
          <ac:chgData name="Yamada Fumiko" userId="d554f5d7-337d-4285-aee4-febc596a860c" providerId="ADAL" clId="{15169E47-3E9D-4975-AE05-A5CC306E435F}" dt="2026-04-28T08:40:14.107" v="5471" actId="1076"/>
          <ac:grpSpMkLst>
            <pc:docMk/>
            <pc:sldMk cId="3502102946" sldId="1777"/>
            <ac:grpSpMk id="59" creationId="{A53C75C6-46B0-6583-0763-20EB11D41903}"/>
          </ac:grpSpMkLst>
        </pc:grpChg>
        <pc:grpChg chg="add mod">
          <ac:chgData name="Yamada Fumiko" userId="d554f5d7-337d-4285-aee4-febc596a860c" providerId="ADAL" clId="{15169E47-3E9D-4975-AE05-A5CC306E435F}" dt="2026-04-28T08:40:26.339" v="5473" actId="1076"/>
          <ac:grpSpMkLst>
            <pc:docMk/>
            <pc:sldMk cId="3502102946" sldId="1777"/>
            <ac:grpSpMk id="60" creationId="{A6008CCA-7849-99DB-344B-C593F42B5AB0}"/>
          </ac:grpSpMkLst>
        </pc:grpChg>
        <pc:picChg chg="add mod">
          <ac:chgData name="Yamada Fumiko" userId="d554f5d7-337d-4285-aee4-febc596a860c" providerId="ADAL" clId="{15169E47-3E9D-4975-AE05-A5CC306E435F}" dt="2026-04-28T08:40:10.416" v="5470" actId="164"/>
          <ac:picMkLst>
            <pc:docMk/>
            <pc:sldMk cId="3502102946" sldId="1777"/>
            <ac:picMk id="7" creationId="{DCCB9DCF-268B-8ADC-67F9-3A2A960EA4CA}"/>
          </ac:picMkLst>
        </pc:picChg>
        <pc:picChg chg="add mod">
          <ac:chgData name="Yamada Fumiko" userId="d554f5d7-337d-4285-aee4-febc596a860c" providerId="ADAL" clId="{15169E47-3E9D-4975-AE05-A5CC306E435F}" dt="2026-04-28T08:14:43.149" v="5337" actId="1076"/>
          <ac:picMkLst>
            <pc:docMk/>
            <pc:sldMk cId="3502102946" sldId="1777"/>
            <ac:picMk id="8" creationId="{03828BD9-8332-D1A4-199D-7CFA321E9F03}"/>
          </ac:picMkLst>
        </pc:picChg>
        <pc:picChg chg="add mod">
          <ac:chgData name="Yamada Fumiko" userId="d554f5d7-337d-4285-aee4-febc596a860c" providerId="ADAL" clId="{15169E47-3E9D-4975-AE05-A5CC306E435F}" dt="2026-04-28T08:40:04.751" v="5469" actId="164"/>
          <ac:picMkLst>
            <pc:docMk/>
            <pc:sldMk cId="3502102946" sldId="1777"/>
            <ac:picMk id="11" creationId="{07DBC80F-3D3E-11FB-B213-E2F049A6C55F}"/>
          </ac:picMkLst>
        </pc:picChg>
        <pc:picChg chg="add mod">
          <ac:chgData name="Yamada Fumiko" userId="d554f5d7-337d-4285-aee4-febc596a860c" providerId="ADAL" clId="{15169E47-3E9D-4975-AE05-A5CC306E435F}" dt="2026-04-28T08:39:29.762" v="5462" actId="1076"/>
          <ac:picMkLst>
            <pc:docMk/>
            <pc:sldMk cId="3502102946" sldId="1777"/>
            <ac:picMk id="19" creationId="{283E8ADF-62AB-C4CE-EAEC-1E80CF196938}"/>
          </ac:picMkLst>
        </pc:picChg>
        <pc:picChg chg="add del mod">
          <ac:chgData name="Yamada Fumiko" userId="d554f5d7-337d-4285-aee4-febc596a860c" providerId="ADAL" clId="{15169E47-3E9D-4975-AE05-A5CC306E435F}" dt="2026-04-28T07:53:21.947" v="5299" actId="21"/>
          <ac:picMkLst>
            <pc:docMk/>
            <pc:sldMk cId="3502102946" sldId="1777"/>
            <ac:picMk id="22" creationId="{B3F300B8-D818-1F88-193E-E55AE49CF000}"/>
          </ac:picMkLst>
        </pc:picChg>
        <pc:picChg chg="add mod">
          <ac:chgData name="Yamada Fumiko" userId="d554f5d7-337d-4285-aee4-febc596a860c" providerId="ADAL" clId="{15169E47-3E9D-4975-AE05-A5CC306E435F}" dt="2026-04-28T07:53:32.908" v="5301" actId="207"/>
          <ac:picMkLst>
            <pc:docMk/>
            <pc:sldMk cId="3502102946" sldId="1777"/>
            <ac:picMk id="24" creationId="{18E6639D-EA5C-B2EA-1234-2C6E6F5460FC}"/>
          </ac:picMkLst>
        </pc:picChg>
        <pc:picChg chg="add del mod">
          <ac:chgData name="Yamada Fumiko" userId="d554f5d7-337d-4285-aee4-febc596a860c" providerId="ADAL" clId="{15169E47-3E9D-4975-AE05-A5CC306E435F}" dt="2026-04-28T08:23:24.498" v="5341" actId="27803"/>
          <ac:picMkLst>
            <pc:docMk/>
            <pc:sldMk cId="3502102946" sldId="1777"/>
            <ac:picMk id="28" creationId="{A9375935-FD9D-0885-BE68-28F28E527A81}"/>
          </ac:picMkLst>
        </pc:picChg>
        <pc:picChg chg="add mod">
          <ac:chgData name="Yamada Fumiko" userId="d554f5d7-337d-4285-aee4-febc596a860c" providerId="ADAL" clId="{15169E47-3E9D-4975-AE05-A5CC306E435F}" dt="2026-04-28T08:25:14.013" v="5359" actId="164"/>
          <ac:picMkLst>
            <pc:docMk/>
            <pc:sldMk cId="3502102946" sldId="1777"/>
            <ac:picMk id="31" creationId="{3C11A0DB-FF60-DCAD-8D58-EFFD3375F630}"/>
          </ac:picMkLst>
        </pc:picChg>
        <pc:picChg chg="add mod">
          <ac:chgData name="Yamada Fumiko" userId="d554f5d7-337d-4285-aee4-febc596a860c" providerId="ADAL" clId="{15169E47-3E9D-4975-AE05-A5CC306E435F}" dt="2026-04-28T08:29:19.848" v="5384" actId="164"/>
          <ac:picMkLst>
            <pc:docMk/>
            <pc:sldMk cId="3502102946" sldId="1777"/>
            <ac:picMk id="35" creationId="{D5FAE9A1-46BE-79F4-0679-B8FC14B93E85}"/>
          </ac:picMkLst>
        </pc:picChg>
        <pc:picChg chg="add del mod">
          <ac:chgData name="Yamada Fumiko" userId="d554f5d7-337d-4285-aee4-febc596a860c" providerId="ADAL" clId="{15169E47-3E9D-4975-AE05-A5CC306E435F}" dt="2026-04-28T08:30:38.439" v="5394" actId="21"/>
          <ac:picMkLst>
            <pc:docMk/>
            <pc:sldMk cId="3502102946" sldId="1777"/>
            <ac:picMk id="39" creationId="{4116EECC-68FF-6107-1EAC-FCF67A60A5A7}"/>
          </ac:picMkLst>
        </pc:picChg>
        <pc:picChg chg="add mod topLvl">
          <ac:chgData name="Yamada Fumiko" userId="d554f5d7-337d-4285-aee4-febc596a860c" providerId="ADAL" clId="{15169E47-3E9D-4975-AE05-A5CC306E435F}" dt="2026-04-28T08:39:12.489" v="5459" actId="164"/>
          <ac:picMkLst>
            <pc:docMk/>
            <pc:sldMk cId="3502102946" sldId="1777"/>
            <ac:picMk id="41" creationId="{63824454-6805-FB2E-DAC9-58521AC215BE}"/>
          </ac:picMkLst>
        </pc:picChg>
        <pc:picChg chg="mod">
          <ac:chgData name="Yamada Fumiko" userId="d554f5d7-337d-4285-aee4-febc596a860c" providerId="ADAL" clId="{15169E47-3E9D-4975-AE05-A5CC306E435F}" dt="2026-04-28T08:34:56.364" v="5401"/>
          <ac:picMkLst>
            <pc:docMk/>
            <pc:sldMk cId="3502102946" sldId="1777"/>
            <ac:picMk id="43" creationId="{D5FAE9A1-46BE-79F4-0679-B8FC14B93E85}"/>
          </ac:picMkLst>
        </pc:picChg>
        <pc:picChg chg="mod">
          <ac:chgData name="Yamada Fumiko" userId="d554f5d7-337d-4285-aee4-febc596a860c" providerId="ADAL" clId="{15169E47-3E9D-4975-AE05-A5CC306E435F}" dt="2026-04-28T08:36:30.244" v="5428"/>
          <ac:picMkLst>
            <pc:docMk/>
            <pc:sldMk cId="3502102946" sldId="1777"/>
            <ac:picMk id="48" creationId="{D5FAE9A1-46BE-79F4-0679-B8FC14B93E85}"/>
          </ac:picMkLst>
        </pc:picChg>
        <pc:picChg chg="add mod">
          <ac:chgData name="Yamada Fumiko" userId="d554f5d7-337d-4285-aee4-febc596a860c" providerId="ADAL" clId="{15169E47-3E9D-4975-AE05-A5CC306E435F}" dt="2026-04-28T08:38:14.526" v="5442" actId="164"/>
          <ac:picMkLst>
            <pc:docMk/>
            <pc:sldMk cId="3502102946" sldId="1777"/>
            <ac:picMk id="51" creationId="{1E18984A-BAF6-C3DB-8B3C-4CFEB6B7EE9C}"/>
          </ac:picMkLst>
        </pc:picChg>
        <pc:picChg chg="mod">
          <ac:chgData name="Yamada Fumiko" userId="d554f5d7-337d-4285-aee4-febc596a860c" providerId="ADAL" clId="{15169E47-3E9D-4975-AE05-A5CC306E435F}" dt="2026-04-28T08:38:47.800" v="5453"/>
          <ac:picMkLst>
            <pc:docMk/>
            <pc:sldMk cId="3502102946" sldId="1777"/>
            <ac:picMk id="55" creationId="{D5FAE9A1-46BE-79F4-0679-B8FC14B93E85}"/>
          </ac:picMkLst>
        </pc:picChg>
        <pc:cxnChg chg="add mod">
          <ac:chgData name="Yamada Fumiko" userId="d554f5d7-337d-4285-aee4-febc596a860c" providerId="ADAL" clId="{15169E47-3E9D-4975-AE05-A5CC306E435F}" dt="2026-04-28T08:41:35.885" v="5482" actId="208"/>
          <ac:cxnSpMkLst>
            <pc:docMk/>
            <pc:sldMk cId="3502102946" sldId="1777"/>
            <ac:cxnSpMk id="62" creationId="{E33CD62F-2DCE-A042-798F-18A2C1328D64}"/>
          </ac:cxnSpMkLst>
        </pc:cxnChg>
      </pc:sldChg>
      <pc:sldChg chg="addSp modSp add mod">
        <pc:chgData name="Yamada Fumiko" userId="d554f5d7-337d-4285-aee4-febc596a860c" providerId="ADAL" clId="{15169E47-3E9D-4975-AE05-A5CC306E435F}" dt="2026-04-28T08:50:36.704" v="5574" actId="208"/>
        <pc:sldMkLst>
          <pc:docMk/>
          <pc:sldMk cId="1282997414" sldId="1778"/>
        </pc:sldMkLst>
        <pc:spChg chg="add mod">
          <ac:chgData name="Yamada Fumiko" userId="d554f5d7-337d-4285-aee4-febc596a860c" providerId="ADAL" clId="{15169E47-3E9D-4975-AE05-A5CC306E435F}" dt="2026-04-28T02:33:36.556" v="4430" actId="1076"/>
          <ac:spMkLst>
            <pc:docMk/>
            <pc:sldMk cId="1282997414" sldId="1778"/>
            <ac:spMk id="4" creationId="{5E1B08E9-0C49-31AA-D269-8FB8DECB1206}"/>
          </ac:spMkLst>
        </pc:spChg>
        <pc:spChg chg="add mod">
          <ac:chgData name="Yamada Fumiko" userId="d554f5d7-337d-4285-aee4-febc596a860c" providerId="ADAL" clId="{15169E47-3E9D-4975-AE05-A5CC306E435F}" dt="2026-04-28T02:35:17.042" v="4493" actId="1076"/>
          <ac:spMkLst>
            <pc:docMk/>
            <pc:sldMk cId="1282997414" sldId="1778"/>
            <ac:spMk id="5" creationId="{06E322C6-16CE-92BB-74CD-35769036EC55}"/>
          </ac:spMkLst>
        </pc:spChg>
        <pc:spChg chg="add mod">
          <ac:chgData name="Yamada Fumiko" userId="d554f5d7-337d-4285-aee4-febc596a860c" providerId="ADAL" clId="{15169E47-3E9D-4975-AE05-A5CC306E435F}" dt="2026-04-28T08:50:36.704" v="5574" actId="208"/>
          <ac:spMkLst>
            <pc:docMk/>
            <pc:sldMk cId="1282997414" sldId="1778"/>
            <ac:spMk id="6" creationId="{78777795-93F9-76A6-9E3F-0F93DFA07938}"/>
          </ac:spMkLst>
        </pc:spChg>
        <pc:picChg chg="mod">
          <ac:chgData name="Yamada Fumiko" userId="d554f5d7-337d-4285-aee4-febc596a860c" providerId="ADAL" clId="{15169E47-3E9D-4975-AE05-A5CC306E435F}" dt="2026-04-28T04:52:34.394" v="4980" actId="1076"/>
          <ac:picMkLst>
            <pc:docMk/>
            <pc:sldMk cId="1282997414" sldId="1778"/>
            <ac:picMk id="3" creationId="{69017A58-8A33-986D-98A7-F28937841259}"/>
          </ac:picMkLst>
        </pc:picChg>
      </pc:sldChg>
      <pc:sldChg chg="addSp new del mod ord">
        <pc:chgData name="Yamada Fumiko" userId="d554f5d7-337d-4285-aee4-febc596a860c" providerId="ADAL" clId="{15169E47-3E9D-4975-AE05-A5CC306E435F}" dt="2026-04-28T02:31:17.489" v="4317" actId="2696"/>
        <pc:sldMkLst>
          <pc:docMk/>
          <pc:sldMk cId="3078465383" sldId="1778"/>
        </pc:sldMkLst>
        <pc:picChg chg="add">
          <ac:chgData name="Yamada Fumiko" userId="d554f5d7-337d-4285-aee4-febc596a860c" providerId="ADAL" clId="{15169E47-3E9D-4975-AE05-A5CC306E435F}" dt="2026-04-28T02:29:01.689" v="4308" actId="22"/>
          <ac:picMkLst>
            <pc:docMk/>
            <pc:sldMk cId="3078465383" sldId="1778"/>
            <ac:picMk id="3" creationId="{69017A58-8A33-986D-98A7-F28937841259}"/>
          </ac:picMkLst>
        </pc:picChg>
      </pc:sldChg>
      <pc:sldMasterChg chg="addSp modSldLayout">
        <pc:chgData name="Yamada Fumiko" userId="d554f5d7-337d-4285-aee4-febc596a860c" providerId="ADAL" clId="{15169E47-3E9D-4975-AE05-A5CC306E435F}" dt="2026-04-24T06:50:33.084" v="16"/>
        <pc:sldMasterMkLst>
          <pc:docMk/>
          <pc:sldMasterMk cId="2535741361" sldId="2147483668"/>
        </pc:sldMasterMkLst>
        <pc:spChg chg="add">
          <ac:chgData name="Yamada Fumiko" userId="d554f5d7-337d-4285-aee4-febc596a860c" providerId="ADAL" clId="{15169E47-3E9D-4975-AE05-A5CC306E435F}" dt="2026-04-24T06:50:33.084" v="16"/>
          <ac:spMkLst>
            <pc:docMk/>
            <pc:sldMasterMk cId="2535741361" sldId="2147483668"/>
            <ac:spMk id="7" creationId="{62E01B88-993A-25DD-C874-E0C149720974}"/>
          </ac:spMkLst>
        </pc:spChg>
        <pc:spChg chg="add">
          <ac:chgData name="Yamada Fumiko" userId="d554f5d7-337d-4285-aee4-febc596a860c" providerId="ADAL" clId="{15169E47-3E9D-4975-AE05-A5CC306E435F}" dt="2026-04-24T06:50:33.084" v="16"/>
          <ac:spMkLst>
            <pc:docMk/>
            <pc:sldMasterMk cId="2535741361" sldId="2147483668"/>
            <ac:spMk id="8" creationId="{5AD57DCD-880B-3D5C-9279-E93EE80CBDDB}"/>
          </ac:spMkLst>
        </pc:spChg>
        <pc:spChg chg="add">
          <ac:chgData name="Yamada Fumiko" userId="d554f5d7-337d-4285-aee4-febc596a860c" providerId="ADAL" clId="{15169E47-3E9D-4975-AE05-A5CC306E435F}" dt="2026-04-24T06:50:33.084" v="16"/>
          <ac:spMkLst>
            <pc:docMk/>
            <pc:sldMasterMk cId="2535741361" sldId="2147483668"/>
            <ac:spMk id="9" creationId="{AC56D0BB-2AD4-2533-BBFE-3971DB05C855}"/>
          </ac:spMkLst>
        </pc:spChg>
        <pc:spChg chg="add">
          <ac:chgData name="Yamada Fumiko" userId="d554f5d7-337d-4285-aee4-febc596a860c" providerId="ADAL" clId="{15169E47-3E9D-4975-AE05-A5CC306E435F}" dt="2026-04-24T06:50:33.084" v="16"/>
          <ac:spMkLst>
            <pc:docMk/>
            <pc:sldMasterMk cId="2535741361" sldId="2147483668"/>
            <ac:spMk id="10" creationId="{584E1BDC-C266-0E27-BD23-76179919DBE1}"/>
          </ac:spMkLst>
        </pc:spChg>
        <pc:picChg chg="add">
          <ac:chgData name="Yamada Fumiko" userId="d554f5d7-337d-4285-aee4-febc596a860c" providerId="ADAL" clId="{15169E47-3E9D-4975-AE05-A5CC306E435F}" dt="2026-04-24T06:50:33.084" v="16"/>
          <ac:picMkLst>
            <pc:docMk/>
            <pc:sldMasterMk cId="2535741361" sldId="2147483668"/>
            <ac:picMk id="11" creationId="{118FD85C-AB90-C7BE-27B8-A916EE5933B0}"/>
          </ac:picMkLst>
        </pc:picChg>
        <pc:sldLayoutChg chg="addSp">
          <pc:chgData name="Yamada Fumiko" userId="d554f5d7-337d-4285-aee4-febc596a860c" providerId="ADAL" clId="{15169E47-3E9D-4975-AE05-A5CC306E435F}" dt="2026-04-24T06:50:33.084" v="16"/>
          <pc:sldLayoutMkLst>
            <pc:docMk/>
            <pc:sldMasterMk cId="2535741361" sldId="2147483668"/>
            <pc:sldLayoutMk cId="862125892" sldId="2147483670"/>
          </pc:sldLayoutMkLst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862125892" sldId="2147483670"/>
              <ac:spMk id="7" creationId="{0F107EA8-B627-41F4-3EBC-42F4F9D4B142}"/>
            </ac:spMkLst>
          </pc:spChg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862125892" sldId="2147483670"/>
              <ac:spMk id="8" creationId="{0C81F85E-9357-DE62-A41E-F6B3A723BF16}"/>
            </ac:spMkLst>
          </pc:spChg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862125892" sldId="2147483670"/>
              <ac:spMk id="9" creationId="{7CE2842B-E3C8-A38C-9DC3-9CED7A07A295}"/>
            </ac:spMkLst>
          </pc:spChg>
        </pc:sldLayoutChg>
        <pc:sldLayoutChg chg="addSp">
          <pc:chgData name="Yamada Fumiko" userId="d554f5d7-337d-4285-aee4-febc596a860c" providerId="ADAL" clId="{15169E47-3E9D-4975-AE05-A5CC306E435F}" dt="2026-04-24T06:50:33.084" v="16"/>
          <pc:sldLayoutMkLst>
            <pc:docMk/>
            <pc:sldMasterMk cId="2535741361" sldId="2147483668"/>
            <pc:sldLayoutMk cId="193949431" sldId="2147483675"/>
          </pc:sldLayoutMkLst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193949431" sldId="2147483675"/>
              <ac:spMk id="5" creationId="{08B4B560-E7E3-2D02-1C83-877BB5E7588C}"/>
            </ac:spMkLst>
          </pc:spChg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193949431" sldId="2147483675"/>
              <ac:spMk id="6" creationId="{C5E1444B-D1A0-823A-21E1-ACA6C4C0A466}"/>
            </ac:spMkLst>
          </pc:spChg>
          <pc:spChg chg="add">
            <ac:chgData name="Yamada Fumiko" userId="d554f5d7-337d-4285-aee4-febc596a860c" providerId="ADAL" clId="{15169E47-3E9D-4975-AE05-A5CC306E435F}" dt="2026-04-24T06:50:33.084" v="16"/>
            <ac:spMkLst>
              <pc:docMk/>
              <pc:sldMasterMk cId="2535741361" sldId="2147483668"/>
              <pc:sldLayoutMk cId="193949431" sldId="2147483675"/>
              <ac:spMk id="7" creationId="{16A3F3EB-F244-4546-9267-363E4DE6F15D}"/>
            </ac:spMkLst>
          </pc:sp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4T08:20:02.124"/>
    </inkml:context>
    <inkml:brush xml:id="br0">
      <inkml:brushProperty name="width" value="0.025" units="cm"/>
      <inkml:brushProperty name="height" value="0.025" units="cm"/>
      <inkml:brushProperty name="color" value="#F6630D"/>
    </inkml:brush>
  </inkml:definitions>
  <inkml:trace contextRef="#ctx0" brushRef="#br0">68 11 24575,'-5'0'0,"-7"0"0,-5 0 0,-1-4 0,3-3-8191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4T08:19:56.159"/>
    </inkml:context>
    <inkml:brush xml:id="br0">
      <inkml:brushProperty name="width" value="0.025" units="cm"/>
      <inkml:brushProperty name="height" value="0.025" units="cm"/>
      <inkml:brushProperty name="color" value="#FF6600"/>
    </inkml:brush>
  </inkml:definitions>
  <inkml:trace contextRef="#ctx0" brushRef="#br0">91 0 24575,'-3'1'0,"1"-1"0,-1 1 0,0 0 0,1 0 0,-1 0 0,1 0 0,-1 1 0,1-1 0,0 1 0,-1-1 0,1 1 0,0 0 0,0 0 0,0 0 0,0 0 0,1 0 0,-1 0 0,-2 5 0,-23 45 0,23-40 0,0 0 0,1 1 0,0-1 0,1 1 0,1-1 0,0 1 0,0 0 0,2 0 0,-1 0 0,2-1 0,0 1 0,0-1 0,1 1 0,5 14 0,5 4 0,1 0 0,2-1 0,1-1 0,23 31 0,-25-38 0,-1 1 0,-1 1 0,-1 0 0,15 45 0,-24-59 0,0 0 0,0 1 0,-1-1 0,0 1 0,-1 0 0,0 0 0,-1 0 0,0-1 0,-1 1 0,0 0 0,-1 0 0,0-1 0,-1 1 0,-5 15 0,3-19-23,0-1-1,0 0 0,0 0 0,-1-1 1,0 1-1,0-1 0,0-1 0,0 1 1,-1-1-1,0 0 0,0 0 0,0-1 1,-1 0-1,-8 2 0,-6 5-985,5-3-5817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4T08:20:34.410"/>
    </inkml:context>
    <inkml:brush xml:id="br0">
      <inkml:brushProperty name="width" value="0.025" units="cm"/>
      <inkml:brushProperty name="height" value="0.025" units="cm"/>
      <inkml:brushProperty name="color" value="#FF6600"/>
    </inkml:brush>
  </inkml:definitions>
  <inkml:trace contextRef="#ctx0" brushRef="#br0">91 0 24575,'-3'1'0,"1"-1"0,-1 1 0,0 0 0,1 0 0,-1 0 0,1 0 0,-1 1 0,1-1 0,0 1 0,-1-1 0,1 1 0,0 0 0,0 0 0,0 0 0,0 0 0,1 0 0,-1 0 0,-2 5 0,-23 45 0,23-40 0,0 0 0,1 1 0,0-1 0,1 1 0,1-1 0,0 1 0,0 0 0,2 0 0,-1 0 0,2-1 0,0 1 0,0-1 0,1 1 0,5 14 0,5 4 0,1 0 0,2-1 0,1-1 0,23 31 0,-25-38 0,-1 1 0,-1 1 0,-1 0 0,15 45 0,-24-59 0,0 0 0,0 1 0,-1-1 0,0 1 0,-1 0 0,0 0 0,-1 0 0,0-1 0,-1 1 0,0 0 0,-1 0 0,0-1 0,-1 1 0,-5 15 0,3-19-23,0-1-1,0 0 0,0 0 0,-1-1 1,0 1-1,0-1 0,0-1 0,0 1 1,-1-1-1,0 0 0,0 0 0,0-1 1,-1 0-1,-8 2 0,-6 5-985,5-3-5817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14T08:20:37.584"/>
    </inkml:context>
    <inkml:brush xml:id="br0">
      <inkml:brushProperty name="width" value="0.025" units="cm"/>
      <inkml:brushProperty name="height" value="0.025" units="cm"/>
      <inkml:brushProperty name="color" value="#FF6600"/>
    </inkml:brush>
  </inkml:definitions>
  <inkml:trace contextRef="#ctx0" brushRef="#br0">91 0 24575,'-3'1'0,"1"-1"0,-1 1 0,0 0 0,1 0 0,-1 0 0,1 0 0,-1 1 0,1-1 0,0 1 0,-1-1 0,1 1 0,0 0 0,0 0 0,0 0 0,0 0 0,1 0 0,-1 0 0,-2 5 0,-23 45 0,23-40 0,0 0 0,1 1 0,0-1 0,1 1 0,1-1 0,0 1 0,0 0 0,2 0 0,-1 0 0,2-1 0,0 1 0,0-1 0,1 1 0,5 14 0,5 4 0,1 0 0,2-1 0,1-1 0,23 31 0,-25-38 0,-1 1 0,-1 1 0,-1 0 0,15 45 0,-24-59 0,0 0 0,0 1 0,-1-1 0,0 1 0,-1 0 0,0 0 0,-1 0 0,0-1 0,-1 1 0,0 0 0,-1 0 0,0-1 0,-1 1 0,-5 15 0,3-19-23,0-1-1,0 0 0,0 0 0,-1-1 1,0 1-1,0-1 0,0-1 0,0 1 1,-1-1-1,0 0 0,0 0 0,0-1 1,-1 0-1,-8 2 0,-6 5-985,5-3-5817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19413" cy="495300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3"/>
            <a:ext cx="2919412" cy="495300"/>
          </a:xfrm>
          <a:prstGeom prst="rect">
            <a:avLst/>
          </a:prstGeom>
        </p:spPr>
        <p:txBody>
          <a:bodyPr vert="horz" lIns="91406" tIns="45703" rIns="91406" bIns="45703" rtlCol="0"/>
          <a:lstStyle>
            <a:lvl1pPr algn="r">
              <a:defRPr sz="1200"/>
            </a:lvl1pPr>
          </a:lstStyle>
          <a:p>
            <a:fld id="{46C6B43C-1A0B-44DD-B9B0-0DB8AB639CD8}" type="datetimeFigureOut">
              <a:rPr kumimoji="1" lang="ja-JP" altLang="en-US" smtClean="0"/>
              <a:t>2026/4/28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6" tIns="45703" rIns="91406" bIns="457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1" y="4748216"/>
            <a:ext cx="5389563" cy="3884612"/>
          </a:xfrm>
          <a:prstGeom prst="rect">
            <a:avLst/>
          </a:prstGeom>
        </p:spPr>
        <p:txBody>
          <a:bodyPr vert="horz" lIns="91406" tIns="45703" rIns="91406" bIns="457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371016"/>
            <a:ext cx="2919413" cy="495300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6"/>
            <a:ext cx="2919412" cy="495300"/>
          </a:xfrm>
          <a:prstGeom prst="rect">
            <a:avLst/>
          </a:prstGeom>
        </p:spPr>
        <p:txBody>
          <a:bodyPr vert="horz" lIns="91406" tIns="45703" rIns="91406" bIns="45703" rtlCol="0" anchor="b"/>
          <a:lstStyle>
            <a:lvl1pPr algn="r">
              <a:defRPr sz="1200"/>
            </a:lvl1pPr>
          </a:lstStyle>
          <a:p>
            <a:fld id="{FEE7D6FC-478C-45A5-ADE6-356C4B3455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0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024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85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1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24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17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03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16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1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358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80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7D6FC-478C-45A5-ADE6-356C4B34553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75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9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5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107EA8-B627-41F4-3EBC-42F4F9D4B142}"/>
              </a:ext>
            </a:extLst>
          </p:cNvPr>
          <p:cNvSpPr/>
          <p:nvPr userDrawn="1"/>
        </p:nvSpPr>
        <p:spPr>
          <a:xfrm>
            <a:off x="-1" y="6629400"/>
            <a:ext cx="12192001" cy="229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8" name="スライド番号プレースホルダ 5">
            <a:extLst>
              <a:ext uri="{FF2B5EF4-FFF2-40B4-BE49-F238E27FC236}">
                <a16:creationId xmlns:a16="http://schemas.microsoft.com/office/drawing/2014/main" id="{0C81F85E-9357-DE62-A41E-F6B3A723BF16}"/>
              </a:ext>
            </a:extLst>
          </p:cNvPr>
          <p:cNvSpPr txBox="1">
            <a:spLocks/>
          </p:cNvSpPr>
          <p:nvPr userDrawn="1"/>
        </p:nvSpPr>
        <p:spPr>
          <a:xfrm>
            <a:off x="5687685" y="6636045"/>
            <a:ext cx="816633" cy="22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6175-F46D-498A-8106-FB2C7A1A17C2}" type="slidenum">
              <a:rPr lang="ja-JP" altLang="en-US" sz="1600" smtClean="0"/>
              <a:pPr/>
              <a:t>‹#›</a:t>
            </a:fld>
            <a:endParaRPr lang="ja-JP" altLang="en-US" sz="1600"/>
          </a:p>
        </p:txBody>
      </p:sp>
      <p:sp>
        <p:nvSpPr>
          <p:cNvPr id="9" name="フッター プレースホルダ 4">
            <a:extLst>
              <a:ext uri="{FF2B5EF4-FFF2-40B4-BE49-F238E27FC236}">
                <a16:creationId xmlns:a16="http://schemas.microsoft.com/office/drawing/2014/main" id="{7CE2842B-E3C8-A38C-9DC3-9CED7A07A295}"/>
              </a:ext>
            </a:extLst>
          </p:cNvPr>
          <p:cNvSpPr txBox="1">
            <a:spLocks/>
          </p:cNvSpPr>
          <p:nvPr userDrawn="1"/>
        </p:nvSpPr>
        <p:spPr>
          <a:xfrm>
            <a:off x="-101600" y="6676708"/>
            <a:ext cx="4648200" cy="1306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/>
              <a:t>All rights reserved, Copyright © 2026 JAPAN CARBON FRONTIER ORGANIZATION 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86212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18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47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5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4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B4B560-E7E3-2D02-1C83-877BB5E7588C}"/>
              </a:ext>
            </a:extLst>
          </p:cNvPr>
          <p:cNvSpPr/>
          <p:nvPr userDrawn="1"/>
        </p:nvSpPr>
        <p:spPr>
          <a:xfrm>
            <a:off x="-1" y="6629400"/>
            <a:ext cx="12192001" cy="229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5E1444B-D1A0-823A-21E1-ACA6C4C0A466}"/>
              </a:ext>
            </a:extLst>
          </p:cNvPr>
          <p:cNvSpPr txBox="1">
            <a:spLocks/>
          </p:cNvSpPr>
          <p:nvPr userDrawn="1"/>
        </p:nvSpPr>
        <p:spPr>
          <a:xfrm>
            <a:off x="5687685" y="6636045"/>
            <a:ext cx="816633" cy="22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6175-F46D-498A-8106-FB2C7A1A17C2}" type="slidenum">
              <a:rPr lang="ja-JP" altLang="en-US" sz="1600" smtClean="0"/>
              <a:pPr/>
              <a:t>‹#›</a:t>
            </a:fld>
            <a:endParaRPr lang="ja-JP" altLang="en-US" sz="1600"/>
          </a:p>
        </p:txBody>
      </p:sp>
      <p:sp>
        <p:nvSpPr>
          <p:cNvPr id="7" name="フッター プレースホルダ 4">
            <a:extLst>
              <a:ext uri="{FF2B5EF4-FFF2-40B4-BE49-F238E27FC236}">
                <a16:creationId xmlns:a16="http://schemas.microsoft.com/office/drawing/2014/main" id="{16A3F3EB-F244-4546-9267-363E4DE6F15D}"/>
              </a:ext>
            </a:extLst>
          </p:cNvPr>
          <p:cNvSpPr txBox="1">
            <a:spLocks/>
          </p:cNvSpPr>
          <p:nvPr userDrawn="1"/>
        </p:nvSpPr>
        <p:spPr>
          <a:xfrm>
            <a:off x="-101600" y="6676708"/>
            <a:ext cx="4648200" cy="1306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/>
              <a:t>All rights reserved, Copyright © 2026 JAPAN CARBON FRONTIER ORGANIZATION 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9394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7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2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2E01B88-993A-25DD-C874-E0C149720974}"/>
              </a:ext>
            </a:extLst>
          </p:cNvPr>
          <p:cNvSpPr/>
          <p:nvPr userDrawn="1"/>
        </p:nvSpPr>
        <p:spPr>
          <a:xfrm>
            <a:off x="2" y="670635"/>
            <a:ext cx="12191999" cy="13062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DDB644"/>
              </a:gs>
              <a:gs pos="70000">
                <a:srgbClr val="0373BC"/>
              </a:gs>
              <a:gs pos="100000">
                <a:srgbClr val="23181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600" b="1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AD57DCD-880B-3D5C-9279-E93EE80CBDDB}"/>
              </a:ext>
            </a:extLst>
          </p:cNvPr>
          <p:cNvSpPr/>
          <p:nvPr userDrawn="1"/>
        </p:nvSpPr>
        <p:spPr>
          <a:xfrm>
            <a:off x="-1" y="6629400"/>
            <a:ext cx="12192001" cy="229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9" name="フッター プレースホルダ 4">
            <a:extLst>
              <a:ext uri="{FF2B5EF4-FFF2-40B4-BE49-F238E27FC236}">
                <a16:creationId xmlns:a16="http://schemas.microsoft.com/office/drawing/2014/main" id="{AC56D0BB-2AD4-2533-BBFE-3971DB05C855}"/>
              </a:ext>
            </a:extLst>
          </p:cNvPr>
          <p:cNvSpPr txBox="1">
            <a:spLocks/>
          </p:cNvSpPr>
          <p:nvPr userDrawn="1"/>
        </p:nvSpPr>
        <p:spPr>
          <a:xfrm>
            <a:off x="-1" y="6690134"/>
            <a:ext cx="4648200" cy="1306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/>
              <a:t>All rights reserved, Copyright © 2026 JAPAN CARBON FRONTIER ORGANIZATION </a:t>
            </a:r>
            <a:endParaRPr lang="ja-JP" altLang="en-US" sz="800" dirty="0"/>
          </a:p>
        </p:txBody>
      </p:sp>
      <p:sp>
        <p:nvSpPr>
          <p:cNvPr id="10" name="スライド番号プレースホルダ 5">
            <a:extLst>
              <a:ext uri="{FF2B5EF4-FFF2-40B4-BE49-F238E27FC236}">
                <a16:creationId xmlns:a16="http://schemas.microsoft.com/office/drawing/2014/main" id="{584E1BDC-C266-0E27-BD23-76179919DBE1}"/>
              </a:ext>
            </a:extLst>
          </p:cNvPr>
          <p:cNvSpPr txBox="1">
            <a:spLocks/>
          </p:cNvSpPr>
          <p:nvPr userDrawn="1"/>
        </p:nvSpPr>
        <p:spPr>
          <a:xfrm>
            <a:off x="5687685" y="6636045"/>
            <a:ext cx="816633" cy="22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6175-F46D-498A-8106-FB2C7A1A17C2}" type="slidenum">
              <a:rPr lang="ja-JP" altLang="en-US" sz="1600" smtClean="0"/>
              <a:pPr/>
              <a:t>‹#›</a:t>
            </a:fld>
            <a:endParaRPr lang="ja-JP" altLang="en-US" sz="1600"/>
          </a:p>
        </p:txBody>
      </p:sp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118FD85C-AB90-C7BE-27B8-A916EE593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25139" b="21048"/>
          <a:stretch/>
        </p:blipFill>
        <p:spPr>
          <a:xfrm>
            <a:off x="10984638" y="1"/>
            <a:ext cx="1078461" cy="4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4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shima@jcoal.or.jp" TargetMode="External"/><Relationship Id="rId5" Type="http://schemas.openxmlformats.org/officeDocument/2006/relationships/hyperlink" Target="mailto:fyamada@jcoal.or.jp" TargetMode="External"/><Relationship Id="rId4" Type="http://schemas.openxmlformats.org/officeDocument/2006/relationships/hyperlink" Target="https://www.jcoal.or.jp/e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6.jpeg"/><Relationship Id="rId26" Type="http://schemas.openxmlformats.org/officeDocument/2006/relationships/image" Target="../media/image33.jpeg"/><Relationship Id="rId3" Type="http://schemas.openxmlformats.org/officeDocument/2006/relationships/image" Target="../media/image24.png"/><Relationship Id="rId21" Type="http://schemas.openxmlformats.org/officeDocument/2006/relationships/image" Target="../media/image29.svg"/><Relationship Id="rId7" Type="http://schemas.openxmlformats.org/officeDocument/2006/relationships/customXml" Target="../ink/ink2.xml"/><Relationship Id="rId17" Type="http://schemas.openxmlformats.org/officeDocument/2006/relationships/image" Target="../media/image25.sv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4.xml"/><Relationship Id="rId20" Type="http://schemas.openxmlformats.org/officeDocument/2006/relationships/image" Target="../media/image28.sv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24" Type="http://schemas.openxmlformats.org/officeDocument/2006/relationships/image" Target="../media/image19.svg"/><Relationship Id="rId15" Type="http://schemas.openxmlformats.org/officeDocument/2006/relationships/customXml" Target="../ink/ink3.xml"/><Relationship Id="rId23" Type="http://schemas.openxmlformats.org/officeDocument/2006/relationships/image" Target="../media/image31.jpeg"/><Relationship Id="rId28" Type="http://schemas.openxmlformats.org/officeDocument/2006/relationships/image" Target="../media/image35.svg"/><Relationship Id="rId19" Type="http://schemas.openxmlformats.org/officeDocument/2006/relationships/image" Target="../media/image27.png"/><Relationship Id="rId4" Type="http://schemas.openxmlformats.org/officeDocument/2006/relationships/customXml" Target="../ink/ink1.xml"/><Relationship Id="rId14" Type="http://schemas.openxmlformats.org/officeDocument/2006/relationships/image" Target="../media/image210.png"/><Relationship Id="rId22" Type="http://schemas.openxmlformats.org/officeDocument/2006/relationships/image" Target="../media/image30.jpeg"/><Relationship Id="rId27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6E87C29-9232-4962-B7B0-922129E2D726}"/>
              </a:ext>
            </a:extLst>
          </p:cNvPr>
          <p:cNvSpPr/>
          <p:nvPr/>
        </p:nvSpPr>
        <p:spPr>
          <a:xfrm>
            <a:off x="3132825" y="1065796"/>
            <a:ext cx="5926347" cy="1259422"/>
          </a:xfrm>
          <a:prstGeom prst="roundRect">
            <a:avLst/>
          </a:prstGeom>
          <a:solidFill>
            <a:srgbClr val="CCECFF"/>
          </a:solidFill>
          <a:ln w="57150" cmpd="tri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ja-JP" sz="2800" dirty="0">
                <a:solidFill>
                  <a:srgbClr val="002060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Introduction of </a:t>
            </a:r>
          </a:p>
          <a:p>
            <a:pPr algn="ctr">
              <a:defRPr/>
            </a:pPr>
            <a:r>
              <a:rPr lang="en-US" altLang="ja-JP" sz="4000" dirty="0">
                <a:solidFill>
                  <a:srgbClr val="002060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CEFIA Biomass Flagship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59797D2-B2D0-6104-AB95-57C99F275A77}"/>
              </a:ext>
            </a:extLst>
          </p:cNvPr>
          <p:cNvSpPr/>
          <p:nvPr/>
        </p:nvSpPr>
        <p:spPr>
          <a:xfrm>
            <a:off x="1415358" y="3623468"/>
            <a:ext cx="9361284" cy="254041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CEFIA Seminar</a:t>
            </a:r>
          </a:p>
          <a:p>
            <a:pPr algn="ctr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By the Cleaner Energy Future Initiative for ASEAN (CEFIA) </a:t>
            </a: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at</a:t>
            </a: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The 2</a:t>
            </a:r>
            <a:r>
              <a:rPr lang="en-US" altLang="ja-JP" sz="2400" baseline="300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nd</a:t>
            </a: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 Indonesia-Japan Environment Week</a:t>
            </a:r>
          </a:p>
          <a:p>
            <a:pPr algn="ctr" eaLnBrk="1" hangingPunct="1">
              <a:defRPr/>
            </a:pPr>
            <a:endParaRPr lang="en-US" altLang="ja-JP" sz="2400" dirty="0">
              <a:solidFill>
                <a:srgbClr val="0000FF"/>
              </a:solidFill>
              <a:latin typeface="Avenir Next LT Pro" panose="020B0504020202020204" pitchFamily="34" charset="0"/>
              <a:ea typeface="ＭＳ Ｐゴシック"/>
              <a:cs typeface="Courier New"/>
            </a:endParaRPr>
          </a:p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12 May 2026</a:t>
            </a:r>
          </a:p>
          <a:p>
            <a:pPr algn="ctr">
              <a:lnSpc>
                <a:spcPts val="2300"/>
              </a:lnSpc>
              <a:defRPr/>
            </a:pPr>
            <a:br>
              <a:rPr lang="en-US" altLang="ja-JP" sz="2400" dirty="0">
                <a:solidFill>
                  <a:srgbClr val="002060"/>
                </a:solidFill>
                <a:ea typeface="ＭＳ Ｐゴシック"/>
                <a:cs typeface="Courier New"/>
              </a:rPr>
            </a:br>
            <a:endParaRPr lang="en-US" altLang="ja-JP" sz="2400" dirty="0">
              <a:solidFill>
                <a:srgbClr val="002060"/>
              </a:solidFill>
              <a:ea typeface="ＭＳ Ｐゴシック"/>
              <a:cs typeface="Courier New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71B7E3-6F56-898B-398C-54D86825E2A4}"/>
              </a:ext>
            </a:extLst>
          </p:cNvPr>
          <p:cNvSpPr txBox="1"/>
          <p:nvPr/>
        </p:nvSpPr>
        <p:spPr>
          <a:xfrm>
            <a:off x="2300175" y="2865200"/>
            <a:ext cx="7591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altLang="ja-JP" sz="2400" dirty="0">
                <a:solidFill>
                  <a:srgbClr val="0000FF"/>
                </a:solidFill>
                <a:latin typeface="Avenir Next LT Pro" panose="020B0504020202020204" pitchFamily="34" charset="0"/>
                <a:ea typeface="ＭＳ Ｐゴシック"/>
                <a:cs typeface="Courier New"/>
              </a:rPr>
              <a:t>Japan Carbon Frontier Organization (JCOAL)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8687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641F5F-5B03-6D10-79EB-D08288919E79}"/>
              </a:ext>
            </a:extLst>
          </p:cNvPr>
          <p:cNvSpPr txBox="1"/>
          <p:nvPr/>
        </p:nvSpPr>
        <p:spPr>
          <a:xfrm>
            <a:off x="1610786" y="127008"/>
            <a:ext cx="836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5.-1 Biomass is to make multifaceted contribution to APAEC 2026 </a:t>
            </a:r>
            <a:endParaRPr kumimoji="1" lang="ja-JP" altLang="en-US" sz="2400" dirty="0">
              <a:solidFill>
                <a:srgbClr val="0000FF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ACAF1D2-968F-77A9-7342-EA0634768230}"/>
              </a:ext>
            </a:extLst>
          </p:cNvPr>
          <p:cNvGrpSpPr/>
          <p:nvPr/>
        </p:nvGrpSpPr>
        <p:grpSpPr>
          <a:xfrm>
            <a:off x="7411834" y="590406"/>
            <a:ext cx="4440390" cy="2533801"/>
            <a:chOff x="195532" y="832374"/>
            <a:chExt cx="4739504" cy="277208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84919CC-D24D-1E8B-6564-26BF01C4033E}"/>
                </a:ext>
              </a:extLst>
            </p:cNvPr>
            <p:cNvGrpSpPr/>
            <p:nvPr/>
          </p:nvGrpSpPr>
          <p:grpSpPr>
            <a:xfrm>
              <a:off x="195532" y="832374"/>
              <a:ext cx="4739504" cy="2772080"/>
              <a:chOff x="195532" y="832374"/>
              <a:chExt cx="4739504" cy="2772080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3FC02D1-1874-1528-5724-94916DC84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532" y="832374"/>
                <a:ext cx="4739504" cy="2772080"/>
              </a:xfrm>
              <a:prstGeom prst="rect">
                <a:avLst/>
              </a:prstGeom>
            </p:spPr>
          </p:pic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5A016BDE-39AE-21CF-6A2F-A1C05F12555B}"/>
                  </a:ext>
                </a:extLst>
              </p:cNvPr>
              <p:cNvSpPr/>
              <p:nvPr/>
            </p:nvSpPr>
            <p:spPr>
              <a:xfrm>
                <a:off x="270344" y="1574880"/>
                <a:ext cx="2369489" cy="643534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16A7DE4-D2BB-D30E-1968-4FADAE3DDC34}"/>
                </a:ext>
              </a:extLst>
            </p:cNvPr>
            <p:cNvSpPr/>
            <p:nvPr/>
          </p:nvSpPr>
          <p:spPr>
            <a:xfrm>
              <a:off x="270344" y="2243593"/>
              <a:ext cx="2369489" cy="64353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AD3BF22-EE9F-3F80-997D-822E00F97A05}"/>
              </a:ext>
            </a:extLst>
          </p:cNvPr>
          <p:cNvGrpSpPr/>
          <p:nvPr/>
        </p:nvGrpSpPr>
        <p:grpSpPr>
          <a:xfrm>
            <a:off x="184980" y="2017059"/>
            <a:ext cx="6715866" cy="4565300"/>
            <a:chOff x="312075" y="2114255"/>
            <a:chExt cx="6715866" cy="4015408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DA80E018-4C8B-B202-66E4-706AAB22261A}"/>
                </a:ext>
              </a:extLst>
            </p:cNvPr>
            <p:cNvGrpSpPr/>
            <p:nvPr/>
          </p:nvGrpSpPr>
          <p:grpSpPr>
            <a:xfrm>
              <a:off x="312075" y="2114255"/>
              <a:ext cx="6715866" cy="4015408"/>
              <a:chOff x="312075" y="2114255"/>
              <a:chExt cx="6715866" cy="4015408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40A7233A-2EEF-C8DA-FBDE-3080BE490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075" y="2114255"/>
                <a:ext cx="6715866" cy="4015408"/>
              </a:xfrm>
              <a:prstGeom prst="rect">
                <a:avLst/>
              </a:prstGeom>
            </p:spPr>
          </p:pic>
          <p:sp>
            <p:nvSpPr>
              <p:cNvPr id="11" name="楕円 10">
                <a:extLst>
                  <a:ext uri="{FF2B5EF4-FFF2-40B4-BE49-F238E27FC236}">
                    <a16:creationId xmlns:a16="http://schemas.microsoft.com/office/drawing/2014/main" id="{7685A6B5-6075-560E-1D8B-53B591CB3D2B}"/>
                  </a:ext>
                </a:extLst>
              </p:cNvPr>
              <p:cNvSpPr/>
              <p:nvPr/>
            </p:nvSpPr>
            <p:spPr>
              <a:xfrm>
                <a:off x="3131915" y="3994090"/>
                <a:ext cx="371061" cy="39756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4A15D4A2-C474-A476-DD1C-F04370C56BDF}"/>
                </a:ext>
              </a:extLst>
            </p:cNvPr>
            <p:cNvSpPr/>
            <p:nvPr/>
          </p:nvSpPr>
          <p:spPr>
            <a:xfrm>
              <a:off x="3131914" y="4500401"/>
              <a:ext cx="371061" cy="3975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965E8D-99E8-733B-F88A-54ED76451F0D}"/>
              </a:ext>
            </a:extLst>
          </p:cNvPr>
          <p:cNvSpPr txBox="1"/>
          <p:nvPr/>
        </p:nvSpPr>
        <p:spPr>
          <a:xfrm>
            <a:off x="184980" y="957059"/>
            <a:ext cx="607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70C0"/>
                </a:solidFill>
              </a:rPr>
              <a:t>ASEAN is to advance an affordable, just, and low-carbon energy transition</a:t>
            </a:r>
            <a:endParaRPr kumimoji="1" lang="ja-JP" altLang="en-US" sz="28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6C5481F-749A-F966-ECE6-F8EC4163F6AA}"/>
              </a:ext>
            </a:extLst>
          </p:cNvPr>
          <p:cNvGrpSpPr/>
          <p:nvPr/>
        </p:nvGrpSpPr>
        <p:grpSpPr>
          <a:xfrm>
            <a:off x="6888276" y="3520879"/>
            <a:ext cx="4874396" cy="1266900"/>
            <a:chOff x="6900846" y="3365079"/>
            <a:chExt cx="4874396" cy="1289625"/>
          </a:xfrm>
        </p:grpSpPr>
        <p:sp>
          <p:nvSpPr>
            <p:cNvPr id="16" name="矢印: 左 15">
              <a:extLst>
                <a:ext uri="{FF2B5EF4-FFF2-40B4-BE49-F238E27FC236}">
                  <a16:creationId xmlns:a16="http://schemas.microsoft.com/office/drawing/2014/main" id="{364BBA89-567E-24EA-E12F-94C06C16A143}"/>
                </a:ext>
              </a:extLst>
            </p:cNvPr>
            <p:cNvSpPr/>
            <p:nvPr/>
          </p:nvSpPr>
          <p:spPr>
            <a:xfrm>
              <a:off x="6900846" y="3365079"/>
              <a:ext cx="4874396" cy="1289625"/>
            </a:xfrm>
            <a:prstGeom prst="lef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kumimoji="1" lang="ja-JP" altLang="en-US" sz="1200" b="1" dirty="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B2BEA1C-F127-FDCF-D451-9D0AF2B61913}"/>
                </a:ext>
              </a:extLst>
            </p:cNvPr>
            <p:cNvSpPr txBox="1"/>
            <p:nvPr/>
          </p:nvSpPr>
          <p:spPr>
            <a:xfrm>
              <a:off x="7522448" y="3686725"/>
              <a:ext cx="4070215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bg1"/>
                  </a:solidFill>
                </a:rPr>
                <a:t>Introducing biomass for cofiring or dedicated biomass firing by fuel conversion will help emission management at the concerned plant and related coal value chain</a:t>
              </a:r>
              <a:endParaRPr kumimoji="1" lang="ja-JP" altLang="en-US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76E2151-6CF7-9A2B-588D-CB0000B6699C}"/>
              </a:ext>
            </a:extLst>
          </p:cNvPr>
          <p:cNvGrpSpPr/>
          <p:nvPr/>
        </p:nvGrpSpPr>
        <p:grpSpPr>
          <a:xfrm>
            <a:off x="6888276" y="4471799"/>
            <a:ext cx="4874396" cy="1266900"/>
            <a:chOff x="6748446" y="4108017"/>
            <a:chExt cx="4874396" cy="1289625"/>
          </a:xfrm>
        </p:grpSpPr>
        <p:sp>
          <p:nvSpPr>
            <p:cNvPr id="21" name="矢印: 左 20">
              <a:extLst>
                <a:ext uri="{FF2B5EF4-FFF2-40B4-BE49-F238E27FC236}">
                  <a16:creationId xmlns:a16="http://schemas.microsoft.com/office/drawing/2014/main" id="{745403B2-B8A8-B263-CF7F-607D9271D81C}"/>
                </a:ext>
              </a:extLst>
            </p:cNvPr>
            <p:cNvSpPr/>
            <p:nvPr/>
          </p:nvSpPr>
          <p:spPr>
            <a:xfrm>
              <a:off x="6748446" y="4108017"/>
              <a:ext cx="4874396" cy="1289625"/>
            </a:xfrm>
            <a:prstGeom prst="leftArrow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endParaRPr kumimoji="1" lang="ja-JP" altLang="en-US" sz="1200" b="1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257277C-F50C-4975-2451-6BFBEEE8C238}"/>
                </a:ext>
              </a:extLst>
            </p:cNvPr>
            <p:cNvSpPr txBox="1"/>
            <p:nvPr/>
          </p:nvSpPr>
          <p:spPr>
            <a:xfrm>
              <a:off x="7370048" y="4446699"/>
              <a:ext cx="4070215" cy="6579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0000FF"/>
                  </a:solidFill>
                </a:rPr>
                <a:t>Introducing biomass for cofiring or dedicated biomass firing is a part of advancing efforts  with clean coal technologies for the power sector and the industrial sector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6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87DF24-07A1-F0B8-BAD8-761761A56C8A}"/>
              </a:ext>
            </a:extLst>
          </p:cNvPr>
          <p:cNvSpPr txBox="1"/>
          <p:nvPr/>
        </p:nvSpPr>
        <p:spPr>
          <a:xfrm>
            <a:off x="1610786" y="168949"/>
            <a:ext cx="836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5.-2 Biomass is to make multifaceted contribution to APAEC 2026</a:t>
            </a:r>
            <a:endParaRPr kumimoji="1" lang="ja-JP" altLang="en-US" sz="2400" dirty="0">
              <a:solidFill>
                <a:srgbClr val="0000FF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9A8ED0D-2BBD-959C-824D-06751A673C0D}"/>
              </a:ext>
            </a:extLst>
          </p:cNvPr>
          <p:cNvSpPr txBox="1"/>
          <p:nvPr/>
        </p:nvSpPr>
        <p:spPr>
          <a:xfrm>
            <a:off x="10344150" y="6581002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endParaRPr kumimoji="1"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40D34B6-B5D6-9507-D295-71D639835CD8}"/>
              </a:ext>
            </a:extLst>
          </p:cNvPr>
          <p:cNvGrpSpPr/>
          <p:nvPr/>
        </p:nvGrpSpPr>
        <p:grpSpPr>
          <a:xfrm>
            <a:off x="1610786" y="800853"/>
            <a:ext cx="9657849" cy="5600000"/>
            <a:chOff x="106243" y="852224"/>
            <a:chExt cx="9657849" cy="5600000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F8DE8021-C363-9162-A9F5-C4F0475FC26B}"/>
                </a:ext>
              </a:extLst>
            </p:cNvPr>
            <p:cNvGrpSpPr/>
            <p:nvPr/>
          </p:nvGrpSpPr>
          <p:grpSpPr>
            <a:xfrm>
              <a:off x="106243" y="852224"/>
              <a:ext cx="9657849" cy="5600000"/>
              <a:chOff x="106243" y="883047"/>
              <a:chExt cx="9657849" cy="5600000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2D9FA422-D34B-D421-4388-0EDB3555A78E}"/>
                  </a:ext>
                </a:extLst>
              </p:cNvPr>
              <p:cNvGrpSpPr/>
              <p:nvPr/>
            </p:nvGrpSpPr>
            <p:grpSpPr>
              <a:xfrm>
                <a:off x="106243" y="883047"/>
                <a:ext cx="9657849" cy="5600000"/>
                <a:chOff x="463499" y="827395"/>
                <a:chExt cx="9657849" cy="5600000"/>
              </a:xfrm>
            </p:grpSpPr>
            <p:grpSp>
              <p:nvGrpSpPr>
                <p:cNvPr id="8" name="グループ化 7">
                  <a:extLst>
                    <a:ext uri="{FF2B5EF4-FFF2-40B4-BE49-F238E27FC236}">
                      <a16:creationId xmlns:a16="http://schemas.microsoft.com/office/drawing/2014/main" id="{294E1E87-15CF-90BE-44EC-62FACCD9701F}"/>
                    </a:ext>
                  </a:extLst>
                </p:cNvPr>
                <p:cNvGrpSpPr/>
                <p:nvPr/>
              </p:nvGrpSpPr>
              <p:grpSpPr>
                <a:xfrm>
                  <a:off x="463499" y="827395"/>
                  <a:ext cx="6657143" cy="5600000"/>
                  <a:chOff x="1243428" y="845324"/>
                  <a:chExt cx="6657143" cy="5600000"/>
                </a:xfrm>
              </p:grpSpPr>
              <p:pic>
                <p:nvPicPr>
                  <p:cNvPr id="4" name="図 3" descr="グラフィカル ユーザー インターフェイス, Web サイト&#10;&#10;AI 生成コンテンツは誤りを含む可能性があります。">
                    <a:extLst>
                      <a:ext uri="{FF2B5EF4-FFF2-40B4-BE49-F238E27FC236}">
                        <a16:creationId xmlns:a16="http://schemas.microsoft.com/office/drawing/2014/main" id="{FDC95B6D-B2B4-DC8B-A3A6-DBABDBECF2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43428" y="845324"/>
                    <a:ext cx="6657143" cy="5600000"/>
                  </a:xfrm>
                  <a:prstGeom prst="rect">
                    <a:avLst/>
                  </a:prstGeom>
                </p:spPr>
              </p:pic>
              <p:sp>
                <p:nvSpPr>
                  <p:cNvPr id="6" name="楕円 5">
                    <a:extLst>
                      <a:ext uri="{FF2B5EF4-FFF2-40B4-BE49-F238E27FC236}">
                        <a16:creationId xmlns:a16="http://schemas.microsoft.com/office/drawing/2014/main" id="{C88335BF-4F44-5F40-E400-9D7E5047A117}"/>
                      </a:ext>
                    </a:extLst>
                  </p:cNvPr>
                  <p:cNvSpPr/>
                  <p:nvPr/>
                </p:nvSpPr>
                <p:spPr>
                  <a:xfrm>
                    <a:off x="4019694" y="3926542"/>
                    <a:ext cx="371061" cy="397565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" name="楕円 6">
                    <a:extLst>
                      <a:ext uri="{FF2B5EF4-FFF2-40B4-BE49-F238E27FC236}">
                        <a16:creationId xmlns:a16="http://schemas.microsoft.com/office/drawing/2014/main" id="{B1B84A89-BBBB-15CD-E89D-1BC3ADA20528}"/>
                      </a:ext>
                    </a:extLst>
                  </p:cNvPr>
                  <p:cNvSpPr/>
                  <p:nvPr/>
                </p:nvSpPr>
                <p:spPr>
                  <a:xfrm>
                    <a:off x="4041912" y="5502620"/>
                    <a:ext cx="371061" cy="397565"/>
                  </a:xfrm>
                  <a:prstGeom prst="ellipse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" name="矢印: 左 2">
                  <a:extLst>
                    <a:ext uri="{FF2B5EF4-FFF2-40B4-BE49-F238E27FC236}">
                      <a16:creationId xmlns:a16="http://schemas.microsoft.com/office/drawing/2014/main" id="{A56534B6-EE6F-EC0E-7D3D-E6A83C94C41E}"/>
                    </a:ext>
                  </a:extLst>
                </p:cNvPr>
                <p:cNvSpPr/>
                <p:nvPr/>
              </p:nvSpPr>
              <p:spPr>
                <a:xfrm>
                  <a:off x="7018753" y="3209013"/>
                  <a:ext cx="3102595" cy="1640541"/>
                </a:xfrm>
                <a:prstGeom prst="leftArrow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200"/>
                    </a:lnSpc>
                  </a:pPr>
                  <a:endParaRPr kumimoji="1" lang="ja-JP" altLang="en-US" sz="1200" b="1" dirty="0"/>
                </a:p>
              </p:txBody>
            </p:sp>
            <p:sp>
              <p:nvSpPr>
                <p:cNvPr id="9" name="矢印: 左 8">
                  <a:extLst>
                    <a:ext uri="{FF2B5EF4-FFF2-40B4-BE49-F238E27FC236}">
                      <a16:creationId xmlns:a16="http://schemas.microsoft.com/office/drawing/2014/main" id="{0DD4F123-D820-E008-F2CB-DE9A05D4E878}"/>
                    </a:ext>
                  </a:extLst>
                </p:cNvPr>
                <p:cNvSpPr/>
                <p:nvPr/>
              </p:nvSpPr>
              <p:spPr>
                <a:xfrm>
                  <a:off x="7040970" y="4849555"/>
                  <a:ext cx="3080378" cy="1577840"/>
                </a:xfrm>
                <a:prstGeom prst="leftArrow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kumimoji="1" lang="ja-JP" altLang="en-US" sz="1200" b="1" dirty="0"/>
                </a:p>
              </p:txBody>
            </p:sp>
          </p:grp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FAD4E68-4BFE-5478-4E61-4EA605400081}"/>
                  </a:ext>
                </a:extLst>
              </p:cNvPr>
              <p:cNvSpPr txBox="1"/>
              <p:nvPr/>
            </p:nvSpPr>
            <p:spPr>
              <a:xfrm>
                <a:off x="7440583" y="3683047"/>
                <a:ext cx="224271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bg1"/>
                    </a:solidFill>
                  </a:rPr>
                  <a:t>Biomass is to contribute to grid stability enhancement by serving as non-VRE clean energy and dispatchable resources</a:t>
                </a:r>
                <a:endParaRPr kumimoji="1" lang="ja-JP" altLang="en-US" sz="1200" b="1" dirty="0">
                  <a:solidFill>
                    <a:schemeClr val="bg1"/>
                  </a:solidFill>
                </a:endParaRPr>
              </a:p>
              <a:p>
                <a:endParaRPr kumimoji="1" lang="ja-JP" altLang="en-US" dirty="0"/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EB1472E-C286-2CF3-8B70-5453A5CFA2F9}"/>
                </a:ext>
              </a:extLst>
            </p:cNvPr>
            <p:cNvSpPr txBox="1"/>
            <p:nvPr/>
          </p:nvSpPr>
          <p:spPr>
            <a:xfrm>
              <a:off x="7440583" y="5247805"/>
              <a:ext cx="20535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bg1"/>
                  </a:solidFill>
                </a:rPr>
                <a:t>Biomass has high potentials for the industrial sector as well as for the agricultural sector</a:t>
              </a:r>
              <a:endParaRPr kumimoji="1" lang="ja-JP" altLang="en-US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4476AF-E742-E95B-0B13-AFC3C17665D0}"/>
              </a:ext>
            </a:extLst>
          </p:cNvPr>
          <p:cNvSpPr txBox="1"/>
          <p:nvPr/>
        </p:nvSpPr>
        <p:spPr>
          <a:xfrm>
            <a:off x="2157353" y="6366233"/>
            <a:ext cx="5564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ASEAN Plan of Action for Energy Cooperation (APAEC) 2026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411970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3D418ED-0BE5-4E41-D534-0CC98AE99379}"/>
              </a:ext>
            </a:extLst>
          </p:cNvPr>
          <p:cNvGrpSpPr/>
          <p:nvPr/>
        </p:nvGrpSpPr>
        <p:grpSpPr>
          <a:xfrm>
            <a:off x="1772091" y="1162941"/>
            <a:ext cx="8774828" cy="6213877"/>
            <a:chOff x="1780557" y="858141"/>
            <a:chExt cx="8774828" cy="6213877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59CA7C92-0212-3970-4BD6-69C8FAD82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2274" y="2218355"/>
              <a:ext cx="3599607" cy="1378914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464E0C6-A07A-68FA-FE26-FF3B1316D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557" y="974988"/>
              <a:ext cx="3683432" cy="900602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A104C4D1-FBCE-75B8-5DF3-3C7583A889BD}"/>
                </a:ext>
              </a:extLst>
            </p:cNvPr>
            <p:cNvGrpSpPr/>
            <p:nvPr/>
          </p:nvGrpSpPr>
          <p:grpSpPr>
            <a:xfrm>
              <a:off x="4512182" y="4116791"/>
              <a:ext cx="4445978" cy="1444702"/>
              <a:chOff x="3561407" y="3846838"/>
              <a:chExt cx="4445978" cy="1444702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E9DDEB63-7678-9568-1FA0-87B804289C72}"/>
                  </a:ext>
                </a:extLst>
              </p:cNvPr>
              <p:cNvGrpSpPr/>
              <p:nvPr/>
            </p:nvGrpSpPr>
            <p:grpSpPr>
              <a:xfrm>
                <a:off x="3561407" y="3846838"/>
                <a:ext cx="4445978" cy="1378914"/>
                <a:chOff x="3561407" y="3604573"/>
                <a:chExt cx="4445978" cy="1378914"/>
              </a:xfrm>
            </p:grpSpPr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9E7641EB-CB85-10AC-BF8C-21CB4370BC14}"/>
                    </a:ext>
                  </a:extLst>
                </p:cNvPr>
                <p:cNvSpPr/>
                <p:nvPr/>
              </p:nvSpPr>
              <p:spPr>
                <a:xfrm>
                  <a:off x="3639316" y="3604573"/>
                  <a:ext cx="4368069" cy="137891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CCFF33">
                        <a:tint val="66000"/>
                        <a:satMod val="160000"/>
                      </a:srgbClr>
                    </a:gs>
                    <a:gs pos="50000">
                      <a:srgbClr val="CCFF33">
                        <a:tint val="44500"/>
                        <a:satMod val="160000"/>
                      </a:srgbClr>
                    </a:gs>
                    <a:gs pos="100000">
                      <a:srgbClr val="CCFF33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800" dirty="0">
                      <a:solidFill>
                        <a:schemeClr val="accent5">
                          <a:lumMod val="75000"/>
                        </a:schemeClr>
                      </a:solidFill>
                      <a:latin typeface="Avenir Next LT Pro Demi" panose="020B0704020202020204" pitchFamily="34" charset="0"/>
                      <a:cs typeface="Aharoni" panose="020F0502020204030204" pitchFamily="2" charset="-79"/>
                    </a:rPr>
                    <a:t>CEFIA Flagship </a:t>
                  </a:r>
                </a:p>
                <a:p>
                  <a:pPr algn="ctr"/>
                  <a:r>
                    <a:rPr kumimoji="1" lang="en-US" altLang="ja-JP" sz="2800" dirty="0">
                      <a:solidFill>
                        <a:schemeClr val="accent5">
                          <a:lumMod val="75000"/>
                        </a:schemeClr>
                      </a:solidFill>
                      <a:latin typeface="Avenir Next LT Pro Demi" panose="020B0704020202020204" pitchFamily="34" charset="0"/>
                      <a:cs typeface="Aharoni" panose="020F0502020204030204" pitchFamily="2" charset="-79"/>
                    </a:rPr>
                    <a:t>Biomass Webinar</a:t>
                  </a:r>
                  <a:endParaRPr kumimoji="1" lang="ja-JP" altLang="en-US" sz="2800" dirty="0">
                    <a:solidFill>
                      <a:schemeClr val="accent5">
                        <a:lumMod val="75000"/>
                      </a:schemeClr>
                    </a:solidFill>
                    <a:latin typeface="Avenir Next LT Pro Demi" panose="020B0704020202020204" pitchFamily="34" charset="0"/>
                    <a:cs typeface="Aharoni" panose="020F0502020204030204" pitchFamily="2" charset="-79"/>
                  </a:endParaRPr>
                </a:p>
              </p:txBody>
            </p:sp>
            <p:pic>
              <p:nvPicPr>
                <p:cNvPr id="20" name="グラフィックス 19" descr="植物 単色塗りつぶし">
                  <a:extLst>
                    <a:ext uri="{FF2B5EF4-FFF2-40B4-BE49-F238E27FC236}">
                      <a16:creationId xmlns:a16="http://schemas.microsoft.com/office/drawing/2014/main" id="{C09D6223-0732-B2B0-EAD8-DFF1840EC0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1407" y="4069087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2D1084A3-9A79-0296-F82E-C39A1FCB5DE7}"/>
                  </a:ext>
                </a:extLst>
              </p:cNvPr>
              <p:cNvGrpSpPr/>
              <p:nvPr/>
            </p:nvGrpSpPr>
            <p:grpSpPr>
              <a:xfrm>
                <a:off x="7164225" y="4245563"/>
                <a:ext cx="838977" cy="1045977"/>
                <a:chOff x="8050769" y="4160186"/>
                <a:chExt cx="838977" cy="1045977"/>
              </a:xfrm>
            </p:grpSpPr>
            <p:pic>
              <p:nvPicPr>
                <p:cNvPr id="16" name="グラフィックス 15" descr="葉 単色塗りつぶし">
                  <a:extLst>
                    <a:ext uri="{FF2B5EF4-FFF2-40B4-BE49-F238E27FC236}">
                      <a16:creationId xmlns:a16="http://schemas.microsoft.com/office/drawing/2014/main" id="{8F493F65-E7A1-8CD1-A447-4CC347DDFA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19332047">
                  <a:off x="8050769" y="4160186"/>
                  <a:ext cx="651677" cy="651677"/>
                </a:xfrm>
                <a:prstGeom prst="rect">
                  <a:avLst/>
                </a:prstGeom>
              </p:spPr>
            </p:pic>
            <p:pic>
              <p:nvPicPr>
                <p:cNvPr id="21" name="グラフィックス 20" descr="葉 単色塗りつぶし">
                  <a:extLst>
                    <a:ext uri="{FF2B5EF4-FFF2-40B4-BE49-F238E27FC236}">
                      <a16:creationId xmlns:a16="http://schemas.microsoft.com/office/drawing/2014/main" id="{816B6B7A-095B-8E85-7903-31F1F1A892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9468" y="4585885"/>
                  <a:ext cx="620278" cy="620278"/>
                </a:xfrm>
                <a:prstGeom prst="rect">
                  <a:avLst/>
                </a:prstGeom>
              </p:spPr>
            </p:pic>
            <p:pic>
              <p:nvPicPr>
                <p:cNvPr id="22" name="グラフィックス 21" descr="葉 単色塗りつぶし">
                  <a:extLst>
                    <a:ext uri="{FF2B5EF4-FFF2-40B4-BE49-F238E27FC236}">
                      <a16:creationId xmlns:a16="http://schemas.microsoft.com/office/drawing/2014/main" id="{31BCBCE3-90F9-1EF3-A643-0F8F88E0BC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20059150">
                  <a:off x="8204353" y="4392078"/>
                  <a:ext cx="651677" cy="651677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フローチャート: せん孔テープ 23">
              <a:extLst>
                <a:ext uri="{FF2B5EF4-FFF2-40B4-BE49-F238E27FC236}">
                  <a16:creationId xmlns:a16="http://schemas.microsoft.com/office/drawing/2014/main" id="{96D94F10-B80B-1C9D-9850-72A33A96459E}"/>
                </a:ext>
              </a:extLst>
            </p:cNvPr>
            <p:cNvSpPr/>
            <p:nvPr/>
          </p:nvSpPr>
          <p:spPr>
            <a:xfrm>
              <a:off x="5227649" y="858141"/>
              <a:ext cx="2710308" cy="543781"/>
            </a:xfrm>
            <a:prstGeom prst="flowChartPunchedTap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22 Apr 2026 ONLINE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フローチャート: せん孔テープ 24">
              <a:extLst>
                <a:ext uri="{FF2B5EF4-FFF2-40B4-BE49-F238E27FC236}">
                  <a16:creationId xmlns:a16="http://schemas.microsoft.com/office/drawing/2014/main" id="{9849E63F-A975-DCEF-0013-01943C48CD9A}"/>
                </a:ext>
              </a:extLst>
            </p:cNvPr>
            <p:cNvSpPr/>
            <p:nvPr/>
          </p:nvSpPr>
          <p:spPr>
            <a:xfrm>
              <a:off x="6872989" y="1943685"/>
              <a:ext cx="2777961" cy="543781"/>
            </a:xfrm>
            <a:prstGeom prst="flowChartPunchedTap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rgbClr val="002060"/>
                  </a:solidFill>
                </a:rPr>
                <a:t>11-12 May 2026 HYBRID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26" name="フローチャート: せん孔テープ 25">
              <a:extLst>
                <a:ext uri="{FF2B5EF4-FFF2-40B4-BE49-F238E27FC236}">
                  <a16:creationId xmlns:a16="http://schemas.microsoft.com/office/drawing/2014/main" id="{FC492D40-4A63-5362-529A-92DA9ECA73F5}"/>
                </a:ext>
              </a:extLst>
            </p:cNvPr>
            <p:cNvSpPr/>
            <p:nvPr/>
          </p:nvSpPr>
          <p:spPr>
            <a:xfrm>
              <a:off x="8003063" y="3871983"/>
              <a:ext cx="2552322" cy="543781"/>
            </a:xfrm>
            <a:prstGeom prst="flowChartPunchedTape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rgbClr val="002060"/>
                  </a:solidFill>
                </a:rPr>
                <a:t>Autumn 2026 ONLINE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51350C99-C8DD-DED4-C20D-3D651D7971E1}"/>
                </a:ext>
              </a:extLst>
            </p:cNvPr>
            <p:cNvGrpSpPr/>
            <p:nvPr/>
          </p:nvGrpSpPr>
          <p:grpSpPr>
            <a:xfrm>
              <a:off x="1980437" y="1161563"/>
              <a:ext cx="2616676" cy="5910455"/>
              <a:chOff x="456437" y="1161562"/>
              <a:chExt cx="2616676" cy="5910455"/>
            </a:xfrm>
          </p:grpSpPr>
          <p:pic>
            <p:nvPicPr>
              <p:cNvPr id="30" name="グラフィックス 29" descr="矢印: 緩い曲線 単色塗りつぶし">
                <a:extLst>
                  <a:ext uri="{FF2B5EF4-FFF2-40B4-BE49-F238E27FC236}">
                    <a16:creationId xmlns:a16="http://schemas.microsoft.com/office/drawing/2014/main" id="{ED72907B-0C5D-6571-B275-33C7A4163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3240713">
                <a:off x="-1155268" y="3456899"/>
                <a:ext cx="5910455" cy="1319782"/>
              </a:xfrm>
              <a:prstGeom prst="rect">
                <a:avLst/>
              </a:prstGeom>
            </p:spPr>
          </p:pic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06A3F8D8-B5C5-34A3-2797-1DB5691F99D2}"/>
                  </a:ext>
                </a:extLst>
              </p:cNvPr>
              <p:cNvSpPr txBox="1"/>
              <p:nvPr/>
            </p:nvSpPr>
            <p:spPr>
              <a:xfrm>
                <a:off x="456437" y="3609668"/>
                <a:ext cx="261667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solidFill>
                      <a:srgbClr val="0000FF"/>
                    </a:solidFill>
                  </a:rPr>
                  <a:t>Keep updating ASEAN and Japan stakeholders throughout </a:t>
                </a:r>
              </a:p>
              <a:p>
                <a:r>
                  <a:rPr kumimoji="1" lang="en-US" altLang="ja-JP" sz="2000" dirty="0">
                    <a:solidFill>
                      <a:srgbClr val="0000FF"/>
                    </a:solidFill>
                  </a:rPr>
                  <a:t>Apr 2026-Mar 2027,</a:t>
                </a:r>
              </a:p>
              <a:p>
                <a:r>
                  <a:rPr kumimoji="1" lang="en-US" altLang="ja-JP" sz="2000" dirty="0">
                    <a:solidFill>
                      <a:srgbClr val="0000FF"/>
                    </a:solidFill>
                  </a:rPr>
                  <a:t>to facilitate actions toward project implementation</a:t>
                </a:r>
                <a:endParaRPr kumimoji="1" lang="ja-JP" altLang="en-US" sz="2000" dirty="0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35" name="グラフィックス 34" descr="タッチスクリーン 単色塗りつぶし">
              <a:extLst>
                <a:ext uri="{FF2B5EF4-FFF2-40B4-BE49-F238E27FC236}">
                  <a16:creationId xmlns:a16="http://schemas.microsoft.com/office/drawing/2014/main" id="{A37A054C-7E0C-733F-ECCC-80C99BC1A9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72144" y="4849375"/>
              <a:ext cx="733690" cy="646330"/>
            </a:xfrm>
            <a:prstGeom prst="rect">
              <a:avLst/>
            </a:prstGeom>
          </p:spPr>
        </p:pic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D2E23E9-488F-A685-1757-281630985625}"/>
              </a:ext>
            </a:extLst>
          </p:cNvPr>
          <p:cNvSpPr txBox="1"/>
          <p:nvPr/>
        </p:nvSpPr>
        <p:spPr>
          <a:xfrm>
            <a:off x="1578185" y="115675"/>
            <a:ext cx="4374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6. </a:t>
            </a:r>
            <a:r>
              <a:rPr lang="en-US" altLang="ja-JP" sz="2400" dirty="0">
                <a:solidFill>
                  <a:srgbClr val="0000FF"/>
                </a:solidFill>
              </a:rPr>
              <a:t>Plan for Apr 2026-Mar 2027</a:t>
            </a:r>
            <a:endParaRPr kumimoji="1" lang="ja-JP" altLang="en-US" sz="2400" dirty="0">
              <a:solidFill>
                <a:srgbClr val="0000FF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50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BD6E94-B31E-ECBA-D155-2D3D6BEF005D}"/>
              </a:ext>
            </a:extLst>
          </p:cNvPr>
          <p:cNvSpPr txBox="1"/>
          <p:nvPr/>
        </p:nvSpPr>
        <p:spPr>
          <a:xfrm>
            <a:off x="2841810" y="4929075"/>
            <a:ext cx="9269508" cy="165686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en-US" altLang="ja-JP" sz="2000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Topic 3. Biomass Technology Values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chemeClr val="bg1"/>
                </a:solidFill>
              </a:rPr>
              <a:t>What are the stand-out-from-the-crowd values of technology each Japanese company can offer to Indonesia especially and other AMS?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solidFill>
                  <a:schemeClr val="bg1"/>
                </a:solidFill>
              </a:rPr>
              <a:t>What do you expect to Japanese companies in working together for decarbonization through biomass utilization?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F7F61A-1150-5B6C-D98B-2C3EF21A8451}"/>
              </a:ext>
            </a:extLst>
          </p:cNvPr>
          <p:cNvSpPr txBox="1"/>
          <p:nvPr/>
        </p:nvSpPr>
        <p:spPr>
          <a:xfrm>
            <a:off x="1573454" y="0"/>
            <a:ext cx="920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7. Expected Key Information and Discussion Points at the CEFIA Seminar</a:t>
            </a:r>
            <a:endParaRPr kumimoji="1" lang="ja-JP" altLang="en-US" sz="2400" dirty="0">
              <a:solidFill>
                <a:srgbClr val="0000FF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5407D4-022A-5B2D-2FDD-EA237A1B3C3F}"/>
              </a:ext>
            </a:extLst>
          </p:cNvPr>
          <p:cNvSpPr txBox="1"/>
          <p:nvPr/>
        </p:nvSpPr>
        <p:spPr>
          <a:xfrm>
            <a:off x="143436" y="493500"/>
            <a:ext cx="9054353" cy="16568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en-US" altLang="ja-JP" sz="2000" u="sng" dirty="0">
                <a:solidFill>
                  <a:srgbClr val="C00000"/>
                </a:solidFill>
              </a:rPr>
              <a:t>Topic 1. Biomass Utilization Promotion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70C0"/>
                </a:solidFill>
              </a:rPr>
              <a:t>What are issues to be addressed in expediting biomass co-firing and conversion to dedicated biomass firing?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70C0"/>
                </a:solidFill>
              </a:rPr>
              <a:t>Whether incentives for biomass utilization are sufficient, and if not, what kind of incentives through deregulation/regulation are made available?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A86B2B-A7D4-EDCC-083A-52019F853D97}"/>
              </a:ext>
            </a:extLst>
          </p:cNvPr>
          <p:cNvSpPr txBox="1"/>
          <p:nvPr/>
        </p:nvSpPr>
        <p:spPr>
          <a:xfrm>
            <a:off x="1331259" y="2225857"/>
            <a:ext cx="9269509" cy="258019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lnSpc>
                <a:spcPts val="2600"/>
              </a:lnSpc>
            </a:pPr>
            <a:r>
              <a:rPr lang="en-US" altLang="ja-JP" sz="2000" u="sng" dirty="0">
                <a:solidFill>
                  <a:srgbClr val="0000FF"/>
                </a:solidFill>
              </a:rPr>
              <a:t>Topic 2. Biomass Supply Security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70C0"/>
                </a:solidFill>
              </a:rPr>
              <a:t>Whether biomass fuel supply as a part of the value chain is ensured, and what measures are taken to secure fuel supply?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70C0"/>
                </a:solidFill>
              </a:rPr>
              <a:t>Whether the government in its inter-ministry communication is discussing measures to materialize biomass production well integrated into the national and local ecosystem, in view of the importance of environmental sustainability?</a:t>
            </a:r>
          </a:p>
          <a:p>
            <a:pPr marL="342900" indent="-342900" fontAlgn="base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070C0"/>
                </a:solidFill>
              </a:rPr>
              <a:t>In connection with the supply security, whether biomass supply for biofuel and that for power generation are not too much competing each other?</a:t>
            </a:r>
          </a:p>
        </p:txBody>
      </p:sp>
    </p:spTree>
    <p:extLst>
      <p:ext uri="{BB962C8B-B14F-4D97-AF65-F5344CB8AC3E}">
        <p14:creationId xmlns:p14="http://schemas.microsoft.com/office/powerpoint/2010/main" val="260111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ローチャート: せん孔テープ 5">
            <a:extLst>
              <a:ext uri="{FF2B5EF4-FFF2-40B4-BE49-F238E27FC236}">
                <a16:creationId xmlns:a16="http://schemas.microsoft.com/office/drawing/2014/main" id="{D28E42E1-A11D-9716-5711-F08C4C3165DF}"/>
              </a:ext>
            </a:extLst>
          </p:cNvPr>
          <p:cNvSpPr/>
          <p:nvPr/>
        </p:nvSpPr>
        <p:spPr>
          <a:xfrm>
            <a:off x="2184054" y="1714005"/>
            <a:ext cx="7660986" cy="2220687"/>
          </a:xfrm>
          <a:prstGeom prst="flowChartPunchedTape">
            <a:avLst/>
          </a:prstGeom>
          <a:noFill/>
          <a:ln w="3810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>
                <a:solidFill>
                  <a:schemeClr val="accent5">
                    <a:lumMod val="75000"/>
                  </a:schemeClr>
                </a:solidFill>
              </a:rPr>
              <a:t>We look forward to continuously working with you</a:t>
            </a:r>
            <a:endParaRPr kumimoji="1" lang="ja-JP" alt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グラフィックス 2" descr="ドリアン フルーツ 単色塗りつぶし">
            <a:extLst>
              <a:ext uri="{FF2B5EF4-FFF2-40B4-BE49-F238E27FC236}">
                <a16:creationId xmlns:a16="http://schemas.microsoft.com/office/drawing/2014/main" id="{673F282F-F9CC-BA8B-3272-635135EA35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7637" y="3604491"/>
            <a:ext cx="1634836" cy="163483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AC904C-4973-37C8-44C9-4184B4CFE9D2}"/>
              </a:ext>
            </a:extLst>
          </p:cNvPr>
          <p:cNvSpPr txBox="1"/>
          <p:nvPr/>
        </p:nvSpPr>
        <p:spPr>
          <a:xfrm>
            <a:off x="1983918" y="4421909"/>
            <a:ext cx="4655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Japan Carbon Frontier Organization (JCOAL)</a:t>
            </a:r>
          </a:p>
          <a:p>
            <a:r>
              <a:rPr kumimoji="1" lang="en-US" altLang="ja-JP" dirty="0"/>
              <a:t>Website: </a:t>
            </a:r>
            <a:r>
              <a:rPr kumimoji="1" lang="en-US" altLang="ja-JP" dirty="0">
                <a:hlinkClick r:id="rId4"/>
              </a:rPr>
              <a:t>https://www.jcoal.or.jp/eng/</a:t>
            </a:r>
            <a:endParaRPr kumimoji="1" lang="en-US" altLang="ja-JP" dirty="0"/>
          </a:p>
          <a:p>
            <a:r>
              <a:rPr kumimoji="1" lang="en-US" altLang="ja-JP" dirty="0"/>
              <a:t>Email: </a:t>
            </a:r>
          </a:p>
          <a:p>
            <a:r>
              <a:rPr kumimoji="1" lang="en-US" altLang="ja-JP" dirty="0">
                <a:hlinkClick r:id="rId5"/>
              </a:rPr>
              <a:t>takeshita@jcoal.or.jp</a:t>
            </a:r>
          </a:p>
          <a:p>
            <a:r>
              <a:rPr kumimoji="1" lang="en-US" altLang="ja-JP" dirty="0">
                <a:hlinkClick r:id="rId5"/>
              </a:rPr>
              <a:t>fyamada@jcoal.or.jp</a:t>
            </a:r>
            <a:endParaRPr kumimoji="1" lang="en-US" altLang="ja-JP" dirty="0"/>
          </a:p>
          <a:p>
            <a:r>
              <a:rPr kumimoji="1" lang="en-US" altLang="ja-JP" dirty="0">
                <a:hlinkClick r:id="rId6"/>
              </a:rPr>
              <a:t>oshima@jcoal.or.jp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948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65B7F0-63D5-D4D0-07DB-FAE6A530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8351"/>
            <a:ext cx="10515600" cy="662781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</a:rPr>
              <a:t>Contents</a:t>
            </a:r>
            <a:endParaRPr lang="ja-JP" altLang="en-US" sz="2400" dirty="0">
              <a:solidFill>
                <a:srgbClr val="0000FF"/>
              </a:solidFill>
              <a:latin typeface="+mn-lt"/>
              <a:cs typeface="Calibri Light" panose="020F030202020403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08C030-07E1-F829-5AE5-806772DB5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225" y="796556"/>
            <a:ext cx="8527550" cy="564170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ja-JP" dirty="0">
                <a:latin typeface="+mn-lt"/>
              </a:rPr>
              <a:t>Introduction of JCOAL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ja-JP" dirty="0">
                <a:latin typeface="+mn-lt"/>
              </a:rPr>
              <a:t>CEFIA Biomass Flagship Activities in Sep 2025-Mar 2026 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altLang="ja-JP" dirty="0">
                <a:latin typeface="+mn-lt"/>
              </a:rPr>
              <a:t>Why Biomass and Biochar?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altLang="ja-JP" dirty="0">
                <a:latin typeface="+mn-lt"/>
              </a:rPr>
              <a:t>Biomass </a:t>
            </a:r>
            <a:r>
              <a:rPr lang="en-US" altLang="ja-JP" dirty="0"/>
              <a:t>U</a:t>
            </a:r>
            <a:r>
              <a:rPr lang="en-US" altLang="ja-JP" dirty="0">
                <a:latin typeface="+mn-lt"/>
              </a:rPr>
              <a:t>tilization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altLang="ja-JP" dirty="0">
                <a:latin typeface="+mn-lt"/>
              </a:rPr>
              <a:t>Biomass is to Make </a:t>
            </a:r>
            <a:r>
              <a:rPr lang="en-US" altLang="ja-JP" dirty="0"/>
              <a:t>M</a:t>
            </a:r>
            <a:r>
              <a:rPr lang="en-US" altLang="ja-JP" dirty="0">
                <a:latin typeface="+mn-lt"/>
              </a:rPr>
              <a:t>ultifaceted </a:t>
            </a:r>
            <a:r>
              <a:rPr lang="en-US" altLang="ja-JP" dirty="0"/>
              <a:t>C</a:t>
            </a:r>
            <a:r>
              <a:rPr lang="en-US" altLang="ja-JP" dirty="0">
                <a:latin typeface="+mn-lt"/>
              </a:rPr>
              <a:t>ontribution to APAEC 2026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ja-JP" dirty="0">
                <a:latin typeface="+mn-lt"/>
              </a:rPr>
              <a:t>Plan for Apr 2026-Mar 2027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ja-JP" dirty="0"/>
              <a:t>Expected Discussion Points at the CEFIA Seminar</a:t>
            </a:r>
            <a:endParaRPr lang="en-US" altLang="ja-JP" dirty="0"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ja-JP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ja-JP" sz="2400" dirty="0">
              <a:latin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ja-JP" alt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138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3A4B791D-D32B-4E92-9A63-871D0D835E82}"/>
              </a:ext>
            </a:extLst>
          </p:cNvPr>
          <p:cNvSpPr txBox="1">
            <a:spLocks/>
          </p:cNvSpPr>
          <p:nvPr/>
        </p:nvSpPr>
        <p:spPr>
          <a:xfrm>
            <a:off x="880782" y="1449028"/>
            <a:ext cx="10508877" cy="2217288"/>
          </a:xfrm>
          <a:prstGeom prst="rect">
            <a:avLst/>
          </a:prstGeom>
          <a:solidFill>
            <a:srgbClr val="FFFFCC"/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  <a:ea typeface="Arial Unicode MS"/>
                <a:cs typeface="Arial Unicode MS"/>
              </a:rPr>
              <a:t>Established in 1990, with its origin back to 1948</a:t>
            </a:r>
          </a:p>
          <a:p>
            <a:pPr algn="just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rgbClr val="002060"/>
                </a:solidFill>
                <a:ea typeface="Arial Unicode MS"/>
                <a:cs typeface="Arial Unicode MS"/>
              </a:rPr>
              <a:t>Deals with technologies and measures for carbon neutrality with a broad scope of work involving various energy technologies such as </a:t>
            </a:r>
            <a:r>
              <a:rPr lang="en-US" altLang="ja-JP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biomass, ammonia and hydrogen utilization, and carbon recycling</a:t>
            </a:r>
            <a:r>
              <a:rPr lang="ja-JP" altLang="en-US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 </a:t>
            </a:r>
            <a:r>
              <a:rPr lang="en-US" altLang="ja-JP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in</a:t>
            </a:r>
            <a:r>
              <a:rPr lang="ja-JP" altLang="en-US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 </a:t>
            </a:r>
            <a:r>
              <a:rPr lang="en-US" altLang="ja-JP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addition</a:t>
            </a:r>
            <a:r>
              <a:rPr lang="ja-JP" altLang="en-US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 </a:t>
            </a:r>
            <a:r>
              <a:rPr lang="en-US" altLang="ja-JP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to</a:t>
            </a:r>
            <a:r>
              <a:rPr lang="ja-JP" altLang="en-US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 </a:t>
            </a:r>
            <a:r>
              <a:rPr lang="en-US" altLang="ja-JP" sz="1800" u="sng" dirty="0">
                <a:solidFill>
                  <a:srgbClr val="002060"/>
                </a:solidFill>
                <a:ea typeface="Arial Unicode MS"/>
                <a:cs typeface="Arial Unicode MS"/>
              </a:rPr>
              <a:t>all coal related issues</a:t>
            </a:r>
            <a:r>
              <a:rPr lang="en-US" altLang="ja-JP" sz="1800" dirty="0">
                <a:solidFill>
                  <a:srgbClr val="002060"/>
                </a:solidFill>
                <a:ea typeface="Arial Unicode MS"/>
                <a:cs typeface="Arial Unicode MS"/>
              </a:rPr>
              <a:t> from upstream to downstream of the coal value chain. </a:t>
            </a:r>
          </a:p>
          <a:p>
            <a:pPr algn="just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rgbClr val="002060"/>
                </a:solidFill>
                <a:ea typeface="Arial Unicode MS"/>
                <a:cs typeface="Arial Unicode MS"/>
              </a:rPr>
              <a:t>The unique team with engineers and analysts covering a broad range of areas enables well fabricated advisory and consultancy work that is deep-rooted in engineers' spirit.</a:t>
            </a:r>
          </a:p>
          <a:p>
            <a:pPr algn="just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rgbClr val="002060"/>
                </a:solidFill>
                <a:ea typeface="Arial Unicode MS"/>
                <a:cs typeface="Arial Unicode MS"/>
              </a:rPr>
              <a:t>JCOAL embraces a membership system, under which 149 domestic/international organizations and companies get together. They may work together with JCOAL in pursuit of decarbonization.</a:t>
            </a:r>
          </a:p>
          <a:p>
            <a:pPr algn="just">
              <a:lnSpc>
                <a:spcPts val="15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ja-JP" sz="1800" dirty="0">
                <a:solidFill>
                  <a:srgbClr val="002060"/>
                </a:solidFill>
                <a:ea typeface="Arial Unicode MS"/>
                <a:cs typeface="Arial Unicode MS"/>
              </a:rPr>
              <a:t>JCOAL is a DP of ACE since 2009.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C4BB1AC-91AE-45B8-89FF-777A87DB3C52}"/>
              </a:ext>
            </a:extLst>
          </p:cNvPr>
          <p:cNvSpPr txBox="1"/>
          <p:nvPr/>
        </p:nvSpPr>
        <p:spPr>
          <a:xfrm>
            <a:off x="808340" y="835912"/>
            <a:ext cx="8274124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400" dirty="0">
                <a:solidFill>
                  <a:schemeClr val="accent1">
                    <a:lumMod val="75000"/>
                  </a:schemeClr>
                </a:solidFill>
              </a:rPr>
              <a:t>JCOAL: A Long-standing Partner of ASEAN in the resources sector, the power sector and the industrial sector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3367571-B865-46CB-91A6-698102D156EC}"/>
              </a:ext>
            </a:extLst>
          </p:cNvPr>
          <p:cNvSpPr/>
          <p:nvPr/>
        </p:nvSpPr>
        <p:spPr>
          <a:xfrm>
            <a:off x="880783" y="3808319"/>
            <a:ext cx="10508876" cy="270464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FD3D94B2-3063-08CF-4E99-C420443FD150}"/>
              </a:ext>
            </a:extLst>
          </p:cNvPr>
          <p:cNvGrpSpPr/>
          <p:nvPr/>
        </p:nvGrpSpPr>
        <p:grpSpPr>
          <a:xfrm>
            <a:off x="1212069" y="3885188"/>
            <a:ext cx="3531680" cy="2566794"/>
            <a:chOff x="5886340" y="1834086"/>
            <a:chExt cx="3151539" cy="2527999"/>
          </a:xfrm>
        </p:grpSpPr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8ADB18FD-1A7C-B919-BB43-31A4C1275881}"/>
                </a:ext>
              </a:extLst>
            </p:cNvPr>
            <p:cNvGrpSpPr/>
            <p:nvPr/>
          </p:nvGrpSpPr>
          <p:grpSpPr>
            <a:xfrm>
              <a:off x="5904242" y="2742343"/>
              <a:ext cx="3133637" cy="1619742"/>
              <a:chOff x="5904242" y="2742343"/>
              <a:chExt cx="3133637" cy="1619742"/>
            </a:xfrm>
          </p:grpSpPr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1FE4A7BD-C113-439D-B0E3-1C41CAE751A7}"/>
                  </a:ext>
                </a:extLst>
              </p:cNvPr>
              <p:cNvSpPr txBox="1"/>
              <p:nvPr/>
            </p:nvSpPr>
            <p:spPr>
              <a:xfrm>
                <a:off x="5904242" y="2751979"/>
                <a:ext cx="1688754" cy="333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Coal Ash Utilization</a:t>
                </a:r>
                <a:endParaRPr kumimoji="1" lang="ja-JP" altLang="en-US" sz="1600" b="1" dirty="0"/>
              </a:p>
            </p:txBody>
          </p:sp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0C7C415D-4EE1-4FF8-96A8-56BE056F2E99}"/>
                  </a:ext>
                </a:extLst>
              </p:cNvPr>
              <p:cNvSpPr txBox="1"/>
              <p:nvPr/>
            </p:nvSpPr>
            <p:spPr>
              <a:xfrm>
                <a:off x="7560364" y="2742343"/>
                <a:ext cx="1477515" cy="333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Biomass Co-firing</a:t>
                </a:r>
                <a:endParaRPr kumimoji="1" lang="ja-JP" altLang="en-US" sz="1600" b="1" dirty="0"/>
              </a:p>
            </p:txBody>
          </p:sp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A6B4D067-4893-CA20-6CB4-6FFED0F8D5ED}"/>
                  </a:ext>
                </a:extLst>
              </p:cNvPr>
              <p:cNvSpPr txBox="1"/>
              <p:nvPr/>
            </p:nvSpPr>
            <p:spPr>
              <a:xfrm>
                <a:off x="6650758" y="4028648"/>
                <a:ext cx="1644641" cy="333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b="1" dirty="0"/>
                  <a:t>Ammonia Co-firing</a:t>
                </a:r>
                <a:endParaRPr kumimoji="1" lang="ja-JP" altLang="en-US" sz="1600" b="1" dirty="0"/>
              </a:p>
            </p:txBody>
          </p:sp>
        </p:grp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07D8BF3E-A128-FED9-2B99-271B12F67BCD}"/>
                </a:ext>
              </a:extLst>
            </p:cNvPr>
            <p:cNvGrpSpPr/>
            <p:nvPr/>
          </p:nvGrpSpPr>
          <p:grpSpPr>
            <a:xfrm>
              <a:off x="5886340" y="1834086"/>
              <a:ext cx="3061576" cy="2195514"/>
              <a:chOff x="5879308" y="1759896"/>
              <a:chExt cx="3061576" cy="2195514"/>
            </a:xfrm>
          </p:grpSpPr>
          <p:pic>
            <p:nvPicPr>
              <p:cNvPr id="82" name="図 81">
                <a:extLst>
                  <a:ext uri="{FF2B5EF4-FFF2-40B4-BE49-F238E27FC236}">
                    <a16:creationId xmlns:a16="http://schemas.microsoft.com/office/drawing/2014/main" id="{84F998A5-41C9-41C0-9937-E2457121D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32245" y="1773165"/>
                <a:ext cx="1394906" cy="934803"/>
              </a:xfrm>
              <a:prstGeom prst="rect">
                <a:avLst/>
              </a:prstGeom>
            </p:spPr>
          </p:pic>
          <p:pic>
            <p:nvPicPr>
              <p:cNvPr id="83" name="図 82">
                <a:extLst>
                  <a:ext uri="{FF2B5EF4-FFF2-40B4-BE49-F238E27FC236}">
                    <a16:creationId xmlns:a16="http://schemas.microsoft.com/office/drawing/2014/main" id="{1807849D-573C-4704-97EA-D0F090AE8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9308" y="2958260"/>
                <a:ext cx="1644642" cy="969081"/>
              </a:xfrm>
              <a:prstGeom prst="rect">
                <a:avLst/>
              </a:prstGeom>
            </p:spPr>
          </p:pic>
          <p:pic>
            <p:nvPicPr>
              <p:cNvPr id="84" name="図 83">
                <a:extLst>
                  <a:ext uri="{FF2B5EF4-FFF2-40B4-BE49-F238E27FC236}">
                    <a16:creationId xmlns:a16="http://schemas.microsoft.com/office/drawing/2014/main" id="{2E146F6A-B3C7-34DF-BFE6-49C2E6BEA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80450" y="1759896"/>
                <a:ext cx="1305034" cy="961341"/>
              </a:xfrm>
              <a:prstGeom prst="rect">
                <a:avLst/>
              </a:prstGeom>
            </p:spPr>
          </p:pic>
          <p:pic>
            <p:nvPicPr>
              <p:cNvPr id="85" name="図 84">
                <a:extLst>
                  <a:ext uri="{FF2B5EF4-FFF2-40B4-BE49-F238E27FC236}">
                    <a16:creationId xmlns:a16="http://schemas.microsoft.com/office/drawing/2014/main" id="{2067EBED-9213-0734-1875-0A86228FE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5850" y="2932145"/>
                <a:ext cx="1305034" cy="1023265"/>
              </a:xfrm>
              <a:prstGeom prst="rect">
                <a:avLst/>
              </a:prstGeom>
            </p:spPr>
          </p:pic>
        </p:grp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E1B3EE78-5982-3B9F-7477-833726CFA98D}"/>
              </a:ext>
            </a:extLst>
          </p:cNvPr>
          <p:cNvGrpSpPr/>
          <p:nvPr/>
        </p:nvGrpSpPr>
        <p:grpSpPr>
          <a:xfrm>
            <a:off x="7577909" y="3934838"/>
            <a:ext cx="3240250" cy="2459238"/>
            <a:chOff x="4654412" y="3406504"/>
            <a:chExt cx="3854780" cy="2899355"/>
          </a:xfrm>
        </p:grpSpPr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DE55A6F2-CE6E-E66F-97DF-9336535DCAD6}"/>
                </a:ext>
              </a:extLst>
            </p:cNvPr>
            <p:cNvSpPr txBox="1"/>
            <p:nvPr/>
          </p:nvSpPr>
          <p:spPr>
            <a:xfrm>
              <a:off x="5186574" y="4504184"/>
              <a:ext cx="341230" cy="499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0000FF"/>
                  </a:solidFill>
                </a:rPr>
                <a:t>十</a:t>
              </a:r>
            </a:p>
          </p:txBody>
        </p:sp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E0270F61-BCBF-AC06-3271-A3B825847D6D}"/>
                </a:ext>
              </a:extLst>
            </p:cNvPr>
            <p:cNvGrpSpPr/>
            <p:nvPr/>
          </p:nvGrpSpPr>
          <p:grpSpPr>
            <a:xfrm>
              <a:off x="4654412" y="3406504"/>
              <a:ext cx="3854780" cy="2899355"/>
              <a:chOff x="4694488" y="3403567"/>
              <a:chExt cx="3854780" cy="2899355"/>
            </a:xfrm>
          </p:grpSpPr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7F95090C-8870-43A4-C23A-288C41F8F227}"/>
                  </a:ext>
                </a:extLst>
              </p:cNvPr>
              <p:cNvSpPr txBox="1"/>
              <p:nvPr/>
            </p:nvSpPr>
            <p:spPr>
              <a:xfrm>
                <a:off x="5783565" y="4312512"/>
                <a:ext cx="1573144" cy="87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b="1" dirty="0">
                    <a:solidFill>
                      <a:srgbClr val="0000FF"/>
                    </a:solidFill>
                  </a:rPr>
                  <a:t>Carbon Recycling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93" name="グループ化 92">
                <a:extLst>
                  <a:ext uri="{FF2B5EF4-FFF2-40B4-BE49-F238E27FC236}">
                    <a16:creationId xmlns:a16="http://schemas.microsoft.com/office/drawing/2014/main" id="{ECED3090-9204-596F-76DD-E1199BA6C860}"/>
                  </a:ext>
                </a:extLst>
              </p:cNvPr>
              <p:cNvGrpSpPr/>
              <p:nvPr/>
            </p:nvGrpSpPr>
            <p:grpSpPr>
              <a:xfrm>
                <a:off x="7075939" y="3946068"/>
                <a:ext cx="933163" cy="581451"/>
                <a:chOff x="4851922" y="3713776"/>
                <a:chExt cx="933163" cy="581451"/>
              </a:xfrm>
            </p:grpSpPr>
            <p:sp>
              <p:nvSpPr>
                <p:cNvPr id="105" name="フローチャート: 結合子 104">
                  <a:extLst>
                    <a:ext uri="{FF2B5EF4-FFF2-40B4-BE49-F238E27FC236}">
                      <a16:creationId xmlns:a16="http://schemas.microsoft.com/office/drawing/2014/main" id="{53296590-D47A-2257-1D1E-63EC9C28F5E8}"/>
                    </a:ext>
                  </a:extLst>
                </p:cNvPr>
                <p:cNvSpPr/>
                <p:nvPr/>
              </p:nvSpPr>
              <p:spPr>
                <a:xfrm>
                  <a:off x="5152428" y="3843928"/>
                  <a:ext cx="354729" cy="319137"/>
                </a:xfrm>
                <a:prstGeom prst="flowChartConnector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grpSp>
              <p:nvGrpSpPr>
                <p:cNvPr id="106" name="グループ化 105">
                  <a:extLst>
                    <a:ext uri="{FF2B5EF4-FFF2-40B4-BE49-F238E27FC236}">
                      <a16:creationId xmlns:a16="http://schemas.microsoft.com/office/drawing/2014/main" id="{09EF9DD7-32E1-27B9-80D6-A7F175193537}"/>
                    </a:ext>
                  </a:extLst>
                </p:cNvPr>
                <p:cNvGrpSpPr/>
                <p:nvPr/>
              </p:nvGrpSpPr>
              <p:grpSpPr>
                <a:xfrm>
                  <a:off x="4851922" y="3713776"/>
                  <a:ext cx="933163" cy="581451"/>
                  <a:chOff x="5009153" y="3879976"/>
                  <a:chExt cx="933163" cy="581451"/>
                </a:xfrm>
              </p:grpSpPr>
              <p:sp>
                <p:nvSpPr>
                  <p:cNvPr id="107" name="フローチャート: 結合子 106">
                    <a:extLst>
                      <a:ext uri="{FF2B5EF4-FFF2-40B4-BE49-F238E27FC236}">
                        <a16:creationId xmlns:a16="http://schemas.microsoft.com/office/drawing/2014/main" id="{9586DEAF-076A-53C4-680B-01E7E72E4C17}"/>
                      </a:ext>
                    </a:extLst>
                  </p:cNvPr>
                  <p:cNvSpPr/>
                  <p:nvPr/>
                </p:nvSpPr>
                <p:spPr>
                  <a:xfrm>
                    <a:off x="5211981" y="3879976"/>
                    <a:ext cx="275043" cy="296240"/>
                  </a:xfrm>
                  <a:prstGeom prst="flowChartConnec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8" name="フローチャート: 結合子 107">
                    <a:extLst>
                      <a:ext uri="{FF2B5EF4-FFF2-40B4-BE49-F238E27FC236}">
                        <a16:creationId xmlns:a16="http://schemas.microsoft.com/office/drawing/2014/main" id="{FB126E7B-D739-C7BA-C320-21535B862484}"/>
                      </a:ext>
                    </a:extLst>
                  </p:cNvPr>
                  <p:cNvSpPr/>
                  <p:nvPr/>
                </p:nvSpPr>
                <p:spPr>
                  <a:xfrm>
                    <a:off x="5009153" y="3979669"/>
                    <a:ext cx="177421" cy="190395"/>
                  </a:xfrm>
                  <a:prstGeom prst="flowChartConnec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9" name="テキスト ボックス 108">
                    <a:extLst>
                      <a:ext uri="{FF2B5EF4-FFF2-40B4-BE49-F238E27FC236}">
                        <a16:creationId xmlns:a16="http://schemas.microsoft.com/office/drawing/2014/main" id="{DFCC9294-4E82-0AAD-901E-C2D4892A0591}"/>
                      </a:ext>
                    </a:extLst>
                  </p:cNvPr>
                  <p:cNvSpPr txBox="1"/>
                  <p:nvPr/>
                </p:nvSpPr>
                <p:spPr>
                  <a:xfrm>
                    <a:off x="5056894" y="3961811"/>
                    <a:ext cx="885422" cy="4996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b="1" dirty="0"/>
                      <a:t>CO</a:t>
                    </a:r>
                    <a:r>
                      <a:rPr kumimoji="1" lang="en-US" altLang="ja-JP" sz="1200" b="1" dirty="0"/>
                      <a:t>2</a:t>
                    </a:r>
                    <a:endParaRPr kumimoji="1" lang="ja-JP" altLang="en-US" b="1" dirty="0"/>
                  </a:p>
                </p:txBody>
              </p:sp>
            </p:grpSp>
          </p:grpSp>
          <p:pic>
            <p:nvPicPr>
              <p:cNvPr id="94" name="グラフィックス 93" descr="工場 枠線">
                <a:extLst>
                  <a:ext uri="{FF2B5EF4-FFF2-40B4-BE49-F238E27FC236}">
                    <a16:creationId xmlns:a16="http://schemas.microsoft.com/office/drawing/2014/main" id="{844444A3-0B29-6C3D-7BC6-471CB4B1D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34868" y="3404571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2AC35836-FBE9-945F-E682-BDD8C7B94223}"/>
                  </a:ext>
                </a:extLst>
              </p:cNvPr>
              <p:cNvGrpSpPr/>
              <p:nvPr/>
            </p:nvGrpSpPr>
            <p:grpSpPr>
              <a:xfrm>
                <a:off x="5139783" y="4935472"/>
                <a:ext cx="544385" cy="624522"/>
                <a:chOff x="5085113" y="4849791"/>
                <a:chExt cx="544385" cy="624522"/>
              </a:xfrm>
            </p:grpSpPr>
            <p:sp>
              <p:nvSpPr>
                <p:cNvPr id="103" name="涙形 102">
                  <a:extLst>
                    <a:ext uri="{FF2B5EF4-FFF2-40B4-BE49-F238E27FC236}">
                      <a16:creationId xmlns:a16="http://schemas.microsoft.com/office/drawing/2014/main" id="{41B66EFD-5AC7-1CD6-96F4-509D020436C5}"/>
                    </a:ext>
                  </a:extLst>
                </p:cNvPr>
                <p:cNvSpPr/>
                <p:nvPr/>
              </p:nvSpPr>
              <p:spPr>
                <a:xfrm rot="18845372">
                  <a:off x="5080029" y="4899113"/>
                  <a:ext cx="554554" cy="544385"/>
                </a:xfrm>
                <a:prstGeom prst="teardrop">
                  <a:avLst/>
                </a:prstGeom>
                <a:solidFill>
                  <a:srgbClr val="00B0F0"/>
                </a:solidFill>
                <a:ln>
                  <a:solidFill>
                    <a:srgbClr val="FFFF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908A2D5E-085A-9239-1F13-6A434229DD91}"/>
                    </a:ext>
                  </a:extLst>
                </p:cNvPr>
                <p:cNvSpPr txBox="1"/>
                <p:nvPr/>
              </p:nvSpPr>
              <p:spPr>
                <a:xfrm>
                  <a:off x="5141870" y="4849791"/>
                  <a:ext cx="392619" cy="624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rPr>
                    <a:t>H</a:t>
                  </a:r>
                  <a:endParaRPr kumimoji="1" lang="ja-JP" altLang="en-US" sz="24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p:grpSp>
          <p:pic>
            <p:nvPicPr>
              <p:cNvPr id="96" name="グラフィックス 95" descr="戻る 単色塗りつぶし">
                <a:extLst>
                  <a:ext uri="{FF2B5EF4-FFF2-40B4-BE49-F238E27FC236}">
                    <a16:creationId xmlns:a16="http://schemas.microsoft.com/office/drawing/2014/main" id="{DD9A6063-9F6E-B414-1D44-0C99BB1B2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647444" flipH="1" flipV="1">
                <a:off x="5594242" y="5029778"/>
                <a:ext cx="1002757" cy="850121"/>
              </a:xfrm>
              <a:prstGeom prst="rect">
                <a:avLst/>
              </a:prstGeom>
            </p:spPr>
          </p:pic>
          <p:pic>
            <p:nvPicPr>
              <p:cNvPr id="97" name="グラフィックス 96" descr="戻る 単色塗りつぶし">
                <a:extLst>
                  <a:ext uri="{FF2B5EF4-FFF2-40B4-BE49-F238E27FC236}">
                    <a16:creationId xmlns:a16="http://schemas.microsoft.com/office/drawing/2014/main" id="{BFA46B55-A9AF-BA3A-3617-ED09C3E3C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6360542" flipH="1" flipV="1">
                <a:off x="6935707" y="4571571"/>
                <a:ext cx="1048214" cy="888659"/>
              </a:xfrm>
              <a:prstGeom prst="rect">
                <a:avLst/>
              </a:prstGeom>
            </p:spPr>
          </p:pic>
          <p:pic>
            <p:nvPicPr>
              <p:cNvPr id="98" name="グラフィックス 97" descr="ドラム缶 単色塗りつぶし">
                <a:extLst>
                  <a:ext uri="{FF2B5EF4-FFF2-40B4-BE49-F238E27FC236}">
                    <a16:creationId xmlns:a16="http://schemas.microsoft.com/office/drawing/2014/main" id="{18E51161-4E18-1A0C-7B5D-47A22AA67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28263" y="538852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38906FFC-1E47-1FCB-3EC2-6E0592453FAE}"/>
                  </a:ext>
                </a:extLst>
              </p:cNvPr>
              <p:cNvSpPr txBox="1"/>
              <p:nvPr/>
            </p:nvSpPr>
            <p:spPr>
              <a:xfrm>
                <a:off x="5910372" y="5699758"/>
                <a:ext cx="1838290" cy="499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66FF"/>
                    </a:solidFill>
                  </a:rPr>
                  <a:t>e-methanol</a:t>
                </a:r>
                <a:endParaRPr kumimoji="1" lang="ja-JP" altLang="en-US" b="1" dirty="0">
                  <a:solidFill>
                    <a:srgbClr val="FF66FF"/>
                  </a:solidFill>
                </a:endParaRPr>
              </a:p>
            </p:txBody>
          </p:sp>
          <p:pic>
            <p:nvPicPr>
              <p:cNvPr id="100" name="グラフィックス 99" descr="戻る 単色塗りつぶし">
                <a:extLst>
                  <a:ext uri="{FF2B5EF4-FFF2-40B4-BE49-F238E27FC236}">
                    <a16:creationId xmlns:a16="http://schemas.microsoft.com/office/drawing/2014/main" id="{C013B676-2D06-58AA-465C-AC0D8B7C4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8632640" flipH="1" flipV="1">
                <a:off x="5844073" y="3403567"/>
                <a:ext cx="1048214" cy="888659"/>
              </a:xfrm>
              <a:prstGeom prst="rect">
                <a:avLst/>
              </a:prstGeom>
            </p:spPr>
          </p:pic>
          <p:pic>
            <p:nvPicPr>
              <p:cNvPr id="101" name="グラフィックス 100" descr="雲 枠線">
                <a:extLst>
                  <a:ext uri="{FF2B5EF4-FFF2-40B4-BE49-F238E27FC236}">
                    <a16:creationId xmlns:a16="http://schemas.microsoft.com/office/drawing/2014/main" id="{1CA90381-9F26-95AA-02CB-77D2EDE54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954776" y="371377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5FB1039E-6F8C-2AEC-04B4-28EA17E358EF}"/>
                  </a:ext>
                </a:extLst>
              </p:cNvPr>
              <p:cNvSpPr txBox="1"/>
              <p:nvPr/>
            </p:nvSpPr>
            <p:spPr>
              <a:xfrm>
                <a:off x="4694488" y="3956292"/>
                <a:ext cx="1494081" cy="87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solidFill>
                      <a:srgbClr val="FF0000"/>
                    </a:solidFill>
                  </a:rPr>
                  <a:t>Captured CO</a:t>
                </a:r>
                <a:r>
                  <a:rPr kumimoji="1" lang="en-US" altLang="ja-JP" sz="14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10" name="Text Box 14">
            <a:extLst>
              <a:ext uri="{FF2B5EF4-FFF2-40B4-BE49-F238E27FC236}">
                <a16:creationId xmlns:a16="http://schemas.microsoft.com/office/drawing/2014/main" id="{891C1FEB-B26F-457D-8E6B-1EAE8394D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206" y="4291098"/>
            <a:ext cx="2325886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ja-JP" sz="2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Technologies for energy transition &amp; the future carbon neutrality</a:t>
            </a: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A408F0B-20E2-394B-5EDD-5DDFD1DB28C3}"/>
              </a:ext>
            </a:extLst>
          </p:cNvPr>
          <p:cNvSpPr txBox="1"/>
          <p:nvPr/>
        </p:nvSpPr>
        <p:spPr>
          <a:xfrm>
            <a:off x="746347" y="185203"/>
            <a:ext cx="3588089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1. Introduction of JCOAL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3F8C99-A82A-15D7-DE23-3D3D9111C298}"/>
              </a:ext>
            </a:extLst>
          </p:cNvPr>
          <p:cNvSpPr txBox="1"/>
          <p:nvPr/>
        </p:nvSpPr>
        <p:spPr>
          <a:xfrm>
            <a:off x="4560749" y="6288104"/>
            <a:ext cx="4521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Edited by JCOAL based on information in the public domain 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93500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メモ 11">
            <a:extLst>
              <a:ext uri="{FF2B5EF4-FFF2-40B4-BE49-F238E27FC236}">
                <a16:creationId xmlns:a16="http://schemas.microsoft.com/office/drawing/2014/main" id="{88A1E6B7-C753-5409-0CC9-F5140D24B72D}"/>
              </a:ext>
            </a:extLst>
          </p:cNvPr>
          <p:cNvSpPr/>
          <p:nvPr/>
        </p:nvSpPr>
        <p:spPr>
          <a:xfrm>
            <a:off x="6618808" y="4200740"/>
            <a:ext cx="5428599" cy="2200009"/>
          </a:xfrm>
          <a:prstGeom prst="foldedCorne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600" b="1" dirty="0"/>
              <a:t>Constituted by presentations on biomass firing and biochar utilization technology and relevant policy updates as well as on-going efforts and perspectives by  utility, </a:t>
            </a:r>
            <a:r>
              <a:rPr lang="en-US" altLang="ja-JP" sz="1600" b="1" u="sng" dirty="0"/>
              <a:t>CEFIA Biomass FP Webinar tried to share ASEAN-applicable, Japan-initiated biomass technology and supporting policy information</a:t>
            </a:r>
            <a:r>
              <a:rPr lang="en-US" altLang="ja-JP" sz="1600" b="1" dirty="0"/>
              <a:t>. Presentation and the following discussion in the form of Q&amp;A were intended to enhance and ensure the trust from ASEAN utilities and relevant institutions toward such technology.</a:t>
            </a:r>
            <a:endParaRPr kumimoji="1" lang="ja-JP" altLang="en-US" sz="16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6E0A4B-5E0B-5EF1-26F9-BEE4FD8A2810}"/>
              </a:ext>
            </a:extLst>
          </p:cNvPr>
          <p:cNvSpPr txBox="1"/>
          <p:nvPr/>
        </p:nvSpPr>
        <p:spPr>
          <a:xfrm>
            <a:off x="10344150" y="6581002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endParaRPr kumimoji="1"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4F24969-4B0B-21E4-5AAF-89745333AA74}"/>
              </a:ext>
            </a:extLst>
          </p:cNvPr>
          <p:cNvSpPr txBox="1"/>
          <p:nvPr/>
        </p:nvSpPr>
        <p:spPr>
          <a:xfrm>
            <a:off x="1560175" y="124934"/>
            <a:ext cx="7925530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2. </a:t>
            </a:r>
            <a:r>
              <a:rPr lang="en-US" altLang="ja-JP" sz="2400" dirty="0">
                <a:solidFill>
                  <a:srgbClr val="0000FF"/>
                </a:solidFill>
              </a:rPr>
              <a:t>CEFIA Biomass Flagship Activities in Sep 2025-Mar 2026 </a:t>
            </a:r>
          </a:p>
          <a:p>
            <a:pPr>
              <a:lnSpc>
                <a:spcPts val="2000"/>
              </a:lnSpc>
            </a:pP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DD7950-3A74-0CB2-A8F7-E7901F5BF5A8}"/>
              </a:ext>
            </a:extLst>
          </p:cNvPr>
          <p:cNvGrpSpPr/>
          <p:nvPr/>
        </p:nvGrpSpPr>
        <p:grpSpPr>
          <a:xfrm>
            <a:off x="437342" y="840366"/>
            <a:ext cx="5627024" cy="2674565"/>
            <a:chOff x="1055594" y="756715"/>
            <a:chExt cx="5627024" cy="267456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B2D2310-D2A4-D83E-57BB-0F6FF823FDDB}"/>
                </a:ext>
              </a:extLst>
            </p:cNvPr>
            <p:cNvSpPr txBox="1"/>
            <p:nvPr/>
          </p:nvSpPr>
          <p:spPr>
            <a:xfrm>
              <a:off x="1683032" y="756715"/>
              <a:ext cx="1399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Sep 2025</a:t>
              </a:r>
              <a:endPara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F4FB9862-B983-9A69-41D6-9401E920D917}"/>
                </a:ext>
              </a:extLst>
            </p:cNvPr>
            <p:cNvSpPr/>
            <p:nvPr/>
          </p:nvSpPr>
          <p:spPr>
            <a:xfrm>
              <a:off x="2182478" y="2633500"/>
              <a:ext cx="3314123" cy="797780"/>
            </a:xfrm>
            <a:prstGeom prst="roundRect">
              <a:avLst/>
            </a:prstGeom>
            <a:solidFill>
              <a:srgbClr val="FFFFCC"/>
            </a:solidFill>
            <a:ln w="63500" cmpd="tri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>
                  <a:solidFill>
                    <a:srgbClr val="0070C0"/>
                  </a:solidFill>
                </a:rPr>
                <a:t>CEFIA</a:t>
              </a:r>
              <a:r>
                <a:rPr kumimoji="1" lang="ja-JP" altLang="en-US" sz="2000" dirty="0">
                  <a:solidFill>
                    <a:srgbClr val="0070C0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0070C0"/>
                  </a:solidFill>
                </a:rPr>
                <a:t>Flagship Biomass Webinar</a:t>
              </a:r>
              <a:endParaRPr kumimoji="1" lang="ja-JP" alt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B5F7BEC-271E-4F0F-E87B-F6ED4D844263}"/>
                </a:ext>
              </a:extLst>
            </p:cNvPr>
            <p:cNvSpPr txBox="1"/>
            <p:nvPr/>
          </p:nvSpPr>
          <p:spPr>
            <a:xfrm>
              <a:off x="1683032" y="1488013"/>
              <a:ext cx="1750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Oct 2025</a:t>
              </a:r>
              <a:endPara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C6BDF53D-6E01-769C-9AF9-B2547BD80477}"/>
                </a:ext>
              </a:extLst>
            </p:cNvPr>
            <p:cNvSpPr/>
            <p:nvPr/>
          </p:nvSpPr>
          <p:spPr>
            <a:xfrm>
              <a:off x="1055594" y="1087609"/>
              <a:ext cx="5627024" cy="381299"/>
            </a:xfrm>
            <a:prstGeom prst="roundRect">
              <a:avLst/>
            </a:prstGeom>
            <a:solidFill>
              <a:srgbClr val="FFFFCC"/>
            </a:solidFill>
            <a:ln w="76200" cmpd="tri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rgbClr val="002060"/>
                  </a:solidFill>
                </a:rPr>
                <a:t>JCOAL was appointed to undertake CEFIA Biomass Flagship </a:t>
              </a:r>
              <a:endParaRPr kumimoji="1" lang="ja-JP" alt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482A65CE-2976-2CE9-F706-8C1225B95A2D}"/>
                </a:ext>
              </a:extLst>
            </p:cNvPr>
            <p:cNvSpPr/>
            <p:nvPr/>
          </p:nvSpPr>
          <p:spPr>
            <a:xfrm>
              <a:off x="1055594" y="1816776"/>
              <a:ext cx="5627024" cy="468856"/>
            </a:xfrm>
            <a:prstGeom prst="roundRect">
              <a:avLst/>
            </a:prstGeom>
            <a:solidFill>
              <a:srgbClr val="FFFFCC"/>
            </a:solidFill>
            <a:ln w="76200" cmpd="tri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>
                  <a:solidFill>
                    <a:srgbClr val="002060"/>
                  </a:solidFill>
                </a:rPr>
                <a:t>JCOAL participated to speak at the 8</a:t>
              </a:r>
              <a:r>
                <a:rPr kumimoji="1" lang="en-US" altLang="ja-JP" sz="1600" baseline="30000" dirty="0">
                  <a:solidFill>
                    <a:srgbClr val="002060"/>
                  </a:solidFill>
                </a:rPr>
                <a:t>th</a:t>
              </a:r>
              <a:r>
                <a:rPr kumimoji="1" lang="en-US" altLang="ja-JP" sz="1600" dirty="0">
                  <a:solidFill>
                    <a:srgbClr val="002060"/>
                  </a:solidFill>
                </a:rPr>
                <a:t> CEFIA Forum</a:t>
              </a:r>
              <a:endParaRPr kumimoji="1" lang="ja-JP" alt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0110F80-B278-9459-643A-124DAAD24050}"/>
                </a:ext>
              </a:extLst>
            </p:cNvPr>
            <p:cNvSpPr txBox="1"/>
            <p:nvPr/>
          </p:nvSpPr>
          <p:spPr>
            <a:xfrm>
              <a:off x="1693810" y="2341112"/>
              <a:ext cx="17509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Jan 2026</a:t>
              </a:r>
              <a:endPara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6" name="矢印: 下 15">
              <a:extLst>
                <a:ext uri="{FF2B5EF4-FFF2-40B4-BE49-F238E27FC236}">
                  <a16:creationId xmlns:a16="http://schemas.microsoft.com/office/drawing/2014/main" id="{92AF3DB2-8B01-040F-CF55-0F5A7DD9E475}"/>
                </a:ext>
              </a:extLst>
            </p:cNvPr>
            <p:cNvSpPr/>
            <p:nvPr/>
          </p:nvSpPr>
          <p:spPr>
            <a:xfrm>
              <a:off x="3498975" y="1497220"/>
              <a:ext cx="522255" cy="31461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矢印: 下 16">
              <a:extLst>
                <a:ext uri="{FF2B5EF4-FFF2-40B4-BE49-F238E27FC236}">
                  <a16:creationId xmlns:a16="http://schemas.microsoft.com/office/drawing/2014/main" id="{BF68D7F7-E8D0-F0ED-0CA9-CD3054D614AD}"/>
                </a:ext>
              </a:extLst>
            </p:cNvPr>
            <p:cNvSpPr/>
            <p:nvPr/>
          </p:nvSpPr>
          <p:spPr>
            <a:xfrm>
              <a:off x="3498975" y="2311693"/>
              <a:ext cx="522255" cy="306480"/>
            </a:xfrm>
            <a:prstGeom prst="down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3FD15D-6061-012F-FF44-D45543CD64A4}"/>
              </a:ext>
            </a:extLst>
          </p:cNvPr>
          <p:cNvSpPr txBox="1"/>
          <p:nvPr/>
        </p:nvSpPr>
        <p:spPr>
          <a:xfrm>
            <a:off x="6682618" y="3607949"/>
            <a:ext cx="3813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8</a:t>
            </a:r>
            <a:r>
              <a:rPr kumimoji="1" lang="en-US" altLang="ja-JP" sz="1400" b="1" baseline="30000" dirty="0"/>
              <a:t>th</a:t>
            </a:r>
            <a:r>
              <a:rPr kumimoji="1" lang="en-US" altLang="ja-JP" sz="1400" b="1" dirty="0"/>
              <a:t> CEFIA Forum in Kuala</a:t>
            </a:r>
            <a:r>
              <a:rPr kumimoji="1" lang="ja-JP" altLang="en-US" sz="1400" b="1" dirty="0"/>
              <a:t> </a:t>
            </a:r>
            <a:r>
              <a:rPr kumimoji="1" lang="en-US" altLang="ja-JP" sz="1400" b="1" dirty="0"/>
              <a:t>Lumpur, Malaysia</a:t>
            </a:r>
            <a:endParaRPr kumimoji="1" lang="ja-JP" altLang="en-US" sz="1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6BCE41-0A07-410A-95B9-D86843DCE49F}"/>
              </a:ext>
            </a:extLst>
          </p:cNvPr>
          <p:cNvSpPr txBox="1"/>
          <p:nvPr/>
        </p:nvSpPr>
        <p:spPr>
          <a:xfrm>
            <a:off x="6682618" y="3892963"/>
            <a:ext cx="213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CEFIA Digital Platform</a:t>
            </a:r>
            <a:endParaRPr kumimoji="1" lang="ja-JP" altLang="en-US" sz="1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556089-C568-AE21-F566-292E769F6391}"/>
              </a:ext>
            </a:extLst>
          </p:cNvPr>
          <p:cNvSpPr txBox="1"/>
          <p:nvPr/>
        </p:nvSpPr>
        <p:spPr>
          <a:xfrm>
            <a:off x="2382903" y="6091443"/>
            <a:ext cx="262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CEFIA Flagship Biomass Webinar</a:t>
            </a:r>
            <a:endParaRPr kumimoji="1" lang="ja-JP" altLang="en-US" sz="1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9B580A0-0AC7-0060-18A0-1E2FBE1CC198}"/>
              </a:ext>
            </a:extLst>
          </p:cNvPr>
          <p:cNvSpPr txBox="1"/>
          <p:nvPr/>
        </p:nvSpPr>
        <p:spPr>
          <a:xfrm>
            <a:off x="1788881" y="6302423"/>
            <a:ext cx="2134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JCOAL</a:t>
            </a:r>
            <a:endParaRPr kumimoji="1" lang="ja-JP" altLang="en-US" sz="1200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039C271-DA6B-853C-EFEA-92B940950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618" y="1030833"/>
            <a:ext cx="4443819" cy="250187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C257F6A-F681-6216-4A60-1F154E2C6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13" y="3656514"/>
            <a:ext cx="3878474" cy="24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1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F84F-0D9A-6634-5122-12237995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008943A-0318-9E72-5E23-4961A46E2728}"/>
              </a:ext>
            </a:extLst>
          </p:cNvPr>
          <p:cNvSpPr txBox="1"/>
          <p:nvPr/>
        </p:nvSpPr>
        <p:spPr>
          <a:xfrm>
            <a:off x="1591989" y="251618"/>
            <a:ext cx="4546643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3.-1 Why Biomass and Biochar?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817F10AA-7F2C-12E1-97FE-6047B5F4E160}"/>
              </a:ext>
            </a:extLst>
          </p:cNvPr>
          <p:cNvGrpSpPr/>
          <p:nvPr/>
        </p:nvGrpSpPr>
        <p:grpSpPr>
          <a:xfrm>
            <a:off x="388240" y="2456143"/>
            <a:ext cx="11423276" cy="4007223"/>
            <a:chOff x="86886" y="2310070"/>
            <a:chExt cx="9057114" cy="4166369"/>
          </a:xfrm>
        </p:grpSpPr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AF784145-DAAC-3D6D-95B2-CEE1E3CE2370}"/>
                </a:ext>
              </a:extLst>
            </p:cNvPr>
            <p:cNvSpPr/>
            <p:nvPr/>
          </p:nvSpPr>
          <p:spPr>
            <a:xfrm>
              <a:off x="3233944" y="5193549"/>
              <a:ext cx="2756847" cy="1282890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/>
                <a:t>Possible to Serve as Export Product </a:t>
              </a:r>
              <a:endParaRPr kumimoji="1" lang="ja-JP" altLang="en-US" b="1" dirty="0"/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421755BC-0520-E3CF-59BD-454573E5B96F}"/>
                </a:ext>
              </a:extLst>
            </p:cNvPr>
            <p:cNvGrpSpPr/>
            <p:nvPr/>
          </p:nvGrpSpPr>
          <p:grpSpPr>
            <a:xfrm>
              <a:off x="86886" y="2310070"/>
              <a:ext cx="9057114" cy="3627291"/>
              <a:chOff x="86886" y="2310070"/>
              <a:chExt cx="9057114" cy="3627291"/>
            </a:xfrm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1EB0EADD-7F9D-3280-6E0D-2744C4CFF1B6}"/>
                  </a:ext>
                </a:extLst>
              </p:cNvPr>
              <p:cNvGrpSpPr/>
              <p:nvPr/>
            </p:nvGrpSpPr>
            <p:grpSpPr>
              <a:xfrm>
                <a:off x="86886" y="2524538"/>
                <a:ext cx="9057114" cy="3412823"/>
                <a:chOff x="86886" y="2804883"/>
                <a:chExt cx="9057114" cy="3412823"/>
              </a:xfrm>
            </p:grpSpPr>
            <p:sp>
              <p:nvSpPr>
                <p:cNvPr id="9" name="楕円 8">
                  <a:extLst>
                    <a:ext uri="{FF2B5EF4-FFF2-40B4-BE49-F238E27FC236}">
                      <a16:creationId xmlns:a16="http://schemas.microsoft.com/office/drawing/2014/main" id="{B864BD2F-0310-FFA6-E231-D1A336F05328}"/>
                    </a:ext>
                  </a:extLst>
                </p:cNvPr>
                <p:cNvSpPr/>
                <p:nvPr/>
              </p:nvSpPr>
              <p:spPr>
                <a:xfrm>
                  <a:off x="86886" y="4924183"/>
                  <a:ext cx="2756847" cy="1282890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b="1" dirty="0"/>
                    <a:t>Conducive to Local Community Development</a:t>
                  </a:r>
                  <a:endParaRPr kumimoji="1" lang="ja-JP" altLang="en-US" b="1" dirty="0"/>
                </a:p>
              </p:txBody>
            </p:sp>
            <p:sp>
              <p:nvSpPr>
                <p:cNvPr id="10" name="楕円 9">
                  <a:extLst>
                    <a:ext uri="{FF2B5EF4-FFF2-40B4-BE49-F238E27FC236}">
                      <a16:creationId xmlns:a16="http://schemas.microsoft.com/office/drawing/2014/main" id="{31F5F474-94A6-8C34-7F4B-D3202AC9BE19}"/>
                    </a:ext>
                  </a:extLst>
                </p:cNvPr>
                <p:cNvSpPr/>
                <p:nvPr/>
              </p:nvSpPr>
              <p:spPr>
                <a:xfrm>
                  <a:off x="6300266" y="2804883"/>
                  <a:ext cx="2756847" cy="1282890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b="1" dirty="0"/>
                    <a:t>Competitive in terms of Handling &amp;  Calorific Values</a:t>
                  </a:r>
                  <a:endParaRPr kumimoji="1" lang="ja-JP" altLang="en-US" b="1" dirty="0"/>
                </a:p>
              </p:txBody>
            </p:sp>
            <p:sp>
              <p:nvSpPr>
                <p:cNvPr id="13" name="フローチャート: 磁気ディスク 12">
                  <a:extLst>
                    <a:ext uri="{FF2B5EF4-FFF2-40B4-BE49-F238E27FC236}">
                      <a16:creationId xmlns:a16="http://schemas.microsoft.com/office/drawing/2014/main" id="{3ECE6592-0300-EFFE-0966-751EB590F0F2}"/>
                    </a:ext>
                  </a:extLst>
                </p:cNvPr>
                <p:cNvSpPr/>
                <p:nvPr/>
              </p:nvSpPr>
              <p:spPr>
                <a:xfrm>
                  <a:off x="3537270" y="3767742"/>
                  <a:ext cx="2069460" cy="1482283"/>
                </a:xfrm>
                <a:prstGeom prst="flowChartMagneticDisk">
                  <a:avLst/>
                </a:prstGeom>
                <a:solidFill>
                  <a:srgbClr val="FFFFCC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b="1" dirty="0">
                      <a:solidFill>
                        <a:srgbClr val="0000FF"/>
                      </a:solidFill>
                    </a:rPr>
                    <a:t>Defined as carbon neutral</a:t>
                  </a:r>
                  <a:endParaRPr kumimoji="1" lang="ja-JP" altLang="en-US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7EC8B07B-E09A-0020-FC24-6C1971EA66AB}"/>
                    </a:ext>
                  </a:extLst>
                </p:cNvPr>
                <p:cNvSpPr/>
                <p:nvPr/>
              </p:nvSpPr>
              <p:spPr>
                <a:xfrm>
                  <a:off x="86887" y="2830409"/>
                  <a:ext cx="2756847" cy="1282890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b="1" dirty="0"/>
                    <a:t>Indigenous Resources Utilization</a:t>
                  </a:r>
                  <a:endParaRPr kumimoji="1" lang="ja-JP" altLang="en-US" b="1" dirty="0"/>
                </a:p>
              </p:txBody>
            </p:sp>
            <p:sp>
              <p:nvSpPr>
                <p:cNvPr id="15" name="楕円 14">
                  <a:extLst>
                    <a:ext uri="{FF2B5EF4-FFF2-40B4-BE49-F238E27FC236}">
                      <a16:creationId xmlns:a16="http://schemas.microsoft.com/office/drawing/2014/main" id="{F490AD71-157E-F10E-B1EA-0A89A930324C}"/>
                    </a:ext>
                  </a:extLst>
                </p:cNvPr>
                <p:cNvSpPr/>
                <p:nvPr/>
              </p:nvSpPr>
              <p:spPr>
                <a:xfrm>
                  <a:off x="6387153" y="4934816"/>
                  <a:ext cx="2756847" cy="1282890"/>
                </a:xfrm>
                <a:prstGeom prst="ellipse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b="1" dirty="0"/>
                    <a:t>Serves as </a:t>
                  </a:r>
                  <a:r>
                    <a:rPr kumimoji="1" lang="en-US" altLang="ja-JP" b="1" dirty="0">
                      <a:solidFill>
                        <a:srgbClr val="FFFF00"/>
                      </a:solidFill>
                    </a:rPr>
                    <a:t>Non-VRE </a:t>
                  </a:r>
                  <a:r>
                    <a:rPr kumimoji="1" lang="en-US" altLang="ja-JP" b="1" dirty="0"/>
                    <a:t>Resources for Power Generation</a:t>
                  </a:r>
                  <a:endParaRPr kumimoji="1" lang="ja-JP" altLang="en-US" b="1" dirty="0"/>
                </a:p>
              </p:txBody>
            </p:sp>
            <p:cxnSp>
              <p:nvCxnSpPr>
                <p:cNvPr id="17" name="直線コネクタ 16">
                  <a:extLst>
                    <a:ext uri="{FF2B5EF4-FFF2-40B4-BE49-F238E27FC236}">
                      <a16:creationId xmlns:a16="http://schemas.microsoft.com/office/drawing/2014/main" id="{4D7E793B-B2AC-AEE0-D061-56738F1989FE}"/>
                    </a:ext>
                  </a:extLst>
                </p:cNvPr>
                <p:cNvCxnSpPr>
                  <a:cxnSpLocks/>
                  <a:stCxn id="14" idx="5"/>
                </p:cNvCxnSpPr>
                <p:nvPr/>
              </p:nvCxnSpPr>
              <p:spPr>
                <a:xfrm>
                  <a:off x="2440003" y="3925424"/>
                  <a:ext cx="1097267" cy="42246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>
                  <a:extLst>
                    <a:ext uri="{FF2B5EF4-FFF2-40B4-BE49-F238E27FC236}">
                      <a16:creationId xmlns:a16="http://schemas.microsoft.com/office/drawing/2014/main" id="{0A8538AA-719B-E97C-4DE5-D67F326CC942}"/>
                    </a:ext>
                  </a:extLst>
                </p:cNvPr>
                <p:cNvCxnSpPr>
                  <a:cxnSpLocks/>
                  <a:stCxn id="9" idx="7"/>
                </p:cNvCxnSpPr>
                <p:nvPr/>
              </p:nvCxnSpPr>
              <p:spPr>
                <a:xfrm flipV="1">
                  <a:off x="2440002" y="4693449"/>
                  <a:ext cx="1097267" cy="418609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>
                  <a:extLst>
                    <a:ext uri="{FF2B5EF4-FFF2-40B4-BE49-F238E27FC236}">
                      <a16:creationId xmlns:a16="http://schemas.microsoft.com/office/drawing/2014/main" id="{128E49F6-4864-1C18-6B46-6C938E6D3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06730" y="3838963"/>
                  <a:ext cx="950594" cy="356027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線コネクタ 23">
                  <a:extLst>
                    <a:ext uri="{FF2B5EF4-FFF2-40B4-BE49-F238E27FC236}">
                      <a16:creationId xmlns:a16="http://schemas.microsoft.com/office/drawing/2014/main" id="{AC6E1939-2594-E53E-51F3-0006460DD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90484" y="4759566"/>
                  <a:ext cx="1113513" cy="422468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楕円 30">
                <a:extLst>
                  <a:ext uri="{FF2B5EF4-FFF2-40B4-BE49-F238E27FC236}">
                    <a16:creationId xmlns:a16="http://schemas.microsoft.com/office/drawing/2014/main" id="{2D390B21-8164-3355-D424-ECA04744F6F7}"/>
                  </a:ext>
                </a:extLst>
              </p:cNvPr>
              <p:cNvSpPr/>
              <p:nvPr/>
            </p:nvSpPr>
            <p:spPr>
              <a:xfrm>
                <a:off x="3193576" y="2310070"/>
                <a:ext cx="2756847" cy="933875"/>
              </a:xfrm>
              <a:prstGeom prst="ellipse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b="1" dirty="0"/>
                  <a:t>Carbon Credit Generation</a:t>
                </a:r>
                <a:endParaRPr kumimoji="1" lang="ja-JP" altLang="en-US" b="1" dirty="0"/>
              </a:p>
            </p:txBody>
          </p:sp>
        </p:grp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C8625875-D63F-62C8-A525-311E83E8F801}"/>
                </a:ext>
              </a:extLst>
            </p:cNvPr>
            <p:cNvGrpSpPr/>
            <p:nvPr/>
          </p:nvGrpSpPr>
          <p:grpSpPr>
            <a:xfrm>
              <a:off x="4572000" y="3258077"/>
              <a:ext cx="46517" cy="1935472"/>
              <a:chOff x="4572000" y="3258077"/>
              <a:chExt cx="46517" cy="1935472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B8328992-F107-BDE1-D100-B574859C38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8517" y="4969680"/>
                <a:ext cx="0" cy="223869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4F8420C7-315A-7F79-3CC7-623865905E41}"/>
                  </a:ext>
                </a:extLst>
              </p:cNvPr>
              <p:cNvCxnSpPr>
                <a:cxnSpLocks/>
                <a:endCxn id="13" idx="1"/>
              </p:cNvCxnSpPr>
              <p:nvPr/>
            </p:nvCxnSpPr>
            <p:spPr>
              <a:xfrm>
                <a:off x="4572000" y="3258077"/>
                <a:ext cx="0" cy="229320"/>
              </a:xfrm>
              <a:prstGeom prst="line">
                <a:avLst/>
              </a:prstGeom>
              <a:ln w="3810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5E94773-C7FE-E2C1-8C0D-30FFD3B32079}"/>
              </a:ext>
            </a:extLst>
          </p:cNvPr>
          <p:cNvGrpSpPr/>
          <p:nvPr/>
        </p:nvGrpSpPr>
        <p:grpSpPr>
          <a:xfrm>
            <a:off x="333447" y="809607"/>
            <a:ext cx="11423275" cy="1431218"/>
            <a:chOff x="-1449823" y="301630"/>
            <a:chExt cx="11423275" cy="1431218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B2C369A-C61D-BB40-25CD-7639F70E6203}"/>
                </a:ext>
              </a:extLst>
            </p:cNvPr>
            <p:cNvSpPr txBox="1"/>
            <p:nvPr/>
          </p:nvSpPr>
          <p:spPr>
            <a:xfrm>
              <a:off x="-1449823" y="803363"/>
              <a:ext cx="11423275" cy="929485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600"/>
                </a:lnSpc>
              </a:pPr>
              <a:r>
                <a:rPr lang="en-US" altLang="ja-JP" sz="2000" dirty="0"/>
                <a:t>Biomass is renewable and inherently carbon-neutral, derived from biological resources such as plants, animals, and other living organisms and municipal wastes. Biomass has come to be re-emerging while countries are trying hard to go their respective transition pathways, for the features such as renewable nature, geographical diversity and availability. </a:t>
              </a:r>
              <a:endParaRPr kumimoji="1" lang="ja-JP" altLang="en-US" sz="2000" dirty="0"/>
            </a:p>
          </p:txBody>
        </p:sp>
        <p:sp>
          <p:nvSpPr>
            <p:cNvPr id="4" name="スクロール: 横 3">
              <a:extLst>
                <a:ext uri="{FF2B5EF4-FFF2-40B4-BE49-F238E27FC236}">
                  <a16:creationId xmlns:a16="http://schemas.microsoft.com/office/drawing/2014/main" id="{6B0B0781-E1A6-6E5F-29BC-22ABF999F491}"/>
                </a:ext>
              </a:extLst>
            </p:cNvPr>
            <p:cNvSpPr/>
            <p:nvPr/>
          </p:nvSpPr>
          <p:spPr>
            <a:xfrm>
              <a:off x="-1449823" y="301630"/>
              <a:ext cx="1610435" cy="483524"/>
            </a:xfrm>
            <a:prstGeom prst="horizontalScroll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/>
                <a:t>Biomass</a:t>
              </a:r>
              <a:endParaRPr kumimoji="1" lang="ja-JP" altLang="en-US" b="1" dirty="0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40CA21-863A-58A5-3403-3D70CFA3DCCC}"/>
              </a:ext>
            </a:extLst>
          </p:cNvPr>
          <p:cNvSpPr txBox="1"/>
          <p:nvPr/>
        </p:nvSpPr>
        <p:spPr>
          <a:xfrm>
            <a:off x="8184553" y="6324867"/>
            <a:ext cx="111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JCOAL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8471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5ED7C5-3C5C-99EA-6C3B-4906E8584CB6}"/>
              </a:ext>
            </a:extLst>
          </p:cNvPr>
          <p:cNvSpPr txBox="1"/>
          <p:nvPr/>
        </p:nvSpPr>
        <p:spPr>
          <a:xfrm>
            <a:off x="1549357" y="245331"/>
            <a:ext cx="4546643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3.-2 Why Biomass and Biochar? 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36E622A-A8DF-7091-32E6-5E6D1D4F46A5}"/>
              </a:ext>
            </a:extLst>
          </p:cNvPr>
          <p:cNvGrpSpPr/>
          <p:nvPr/>
        </p:nvGrpSpPr>
        <p:grpSpPr>
          <a:xfrm>
            <a:off x="117340" y="877348"/>
            <a:ext cx="11863988" cy="1384439"/>
            <a:chOff x="130541" y="495378"/>
            <a:chExt cx="9913852" cy="1738347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DD7B01D-5370-41AB-2106-6B64249054D3}"/>
                </a:ext>
              </a:extLst>
            </p:cNvPr>
            <p:cNvSpPr txBox="1"/>
            <p:nvPr/>
          </p:nvSpPr>
          <p:spPr>
            <a:xfrm>
              <a:off x="268459" y="945867"/>
              <a:ext cx="9775934" cy="1287858"/>
            </a:xfrm>
            <a:prstGeom prst="rect">
              <a:avLst/>
            </a:prstGeom>
            <a:no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en-US" altLang="ja-JP" sz="2000" dirty="0"/>
                <a:t>Biochar is a porous, carbon-rich (70-80%), black, solid, fine-grained structure prepared through the thermal breakdown (300-850</a:t>
              </a:r>
              <a:r>
                <a:rPr lang="ja-JP" altLang="en-US" sz="2000" dirty="0"/>
                <a:t>℃</a:t>
              </a:r>
              <a:r>
                <a:rPr lang="en-US" altLang="ja-JP" sz="2000" dirty="0"/>
                <a:t>) of agricultural wastes</a:t>
              </a:r>
              <a:r>
                <a:rPr lang="ja-JP" altLang="en-US" sz="2000" dirty="0"/>
                <a:t>　</a:t>
              </a:r>
              <a:r>
                <a:rPr lang="en-US" altLang="ja-JP" sz="2000" dirty="0"/>
                <a:t>in which oxygen is absent or depleted. Biochar is also a valuable material for agriculture, carbon removal and storage, land-use challenges, remediation, and economic development.</a:t>
              </a:r>
              <a:endParaRPr kumimoji="1" lang="ja-JP" altLang="en-US" sz="2000" dirty="0"/>
            </a:p>
          </p:txBody>
        </p:sp>
        <p:sp>
          <p:nvSpPr>
            <p:cNvPr id="5" name="スクロール: 横 4">
              <a:extLst>
                <a:ext uri="{FF2B5EF4-FFF2-40B4-BE49-F238E27FC236}">
                  <a16:creationId xmlns:a16="http://schemas.microsoft.com/office/drawing/2014/main" id="{018ECD8B-E1A8-1A05-6437-D28D203D349E}"/>
                </a:ext>
              </a:extLst>
            </p:cNvPr>
            <p:cNvSpPr/>
            <p:nvPr/>
          </p:nvSpPr>
          <p:spPr>
            <a:xfrm>
              <a:off x="130541" y="495378"/>
              <a:ext cx="1610435" cy="483524"/>
            </a:xfrm>
            <a:prstGeom prst="horizontalScroll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/>
                <a:t>Biochar</a:t>
              </a:r>
              <a:endParaRPr kumimoji="1" lang="ja-JP" altLang="en-US" b="1" dirty="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20E72D-B3EF-E8A6-BA10-972805C2C151}"/>
              </a:ext>
            </a:extLst>
          </p:cNvPr>
          <p:cNvSpPr txBox="1"/>
          <p:nvPr/>
        </p:nvSpPr>
        <p:spPr>
          <a:xfrm>
            <a:off x="282388" y="2428020"/>
            <a:ext cx="11698940" cy="40934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Key benefits of biochar </a:t>
            </a:r>
          </a:p>
          <a:p>
            <a:r>
              <a:rPr lang="en-US" altLang="ja-JP" sz="2000" u="sng" dirty="0"/>
              <a:t>Carbon Fixation (CF)</a:t>
            </a:r>
          </a:p>
          <a:p>
            <a:r>
              <a:rPr lang="en-US" altLang="ja-JP" sz="2000" dirty="0"/>
              <a:t>Pyrolysis chemically transforms the carbon in biomass more stable.</a:t>
            </a:r>
          </a:p>
          <a:p>
            <a:r>
              <a:rPr lang="en-US" altLang="ja-JP" sz="2000" dirty="0"/>
              <a:t>High-quality biochar made through controlled, high-temperature pyrolysis, </a:t>
            </a:r>
          </a:p>
          <a:p>
            <a:r>
              <a:rPr lang="en-US" altLang="ja-JP" sz="2000" dirty="0"/>
              <a:t>are more stable and effective at locking up carbon.</a:t>
            </a:r>
          </a:p>
          <a:p>
            <a:r>
              <a:rPr lang="en-US" altLang="ja-JP" sz="2000" u="sng" dirty="0"/>
              <a:t>Environmental Protection</a:t>
            </a:r>
          </a:p>
          <a:p>
            <a:r>
              <a:rPr lang="en-US" altLang="ja-JP" sz="2000" dirty="0"/>
              <a:t>Through sorption, biochar can decrease atmospheric </a:t>
            </a:r>
          </a:p>
          <a:p>
            <a:r>
              <a:rPr lang="en-US" altLang="ja-JP" sz="2000" dirty="0"/>
              <a:t>ammonia emissions, limit nitrate leaching and runoff, </a:t>
            </a:r>
          </a:p>
          <a:p>
            <a:r>
              <a:rPr lang="en-US" altLang="ja-JP" sz="2000" dirty="0"/>
              <a:t>decrease phosphate pollution and remediate contaminated soils effectively.</a:t>
            </a:r>
          </a:p>
          <a:p>
            <a:r>
              <a:rPr lang="en-US" altLang="ja-JP" sz="2000" u="sng" dirty="0"/>
              <a:t>Improve soil water properties</a:t>
            </a:r>
          </a:p>
          <a:p>
            <a:r>
              <a:rPr lang="en-US" altLang="ja-JP" sz="2000" dirty="0"/>
              <a:t>Biochar is highly porous at multiple scales, giving it a vast pore volume. </a:t>
            </a:r>
          </a:p>
          <a:p>
            <a:r>
              <a:rPr lang="en-US" altLang="ja-JP" sz="2000" dirty="0"/>
              <a:t>This structure can absorb significant amounts of water and dissolved nutrients within. Biochar can  improve the water-holding capacity of soils that plant available water by up to 28.5%.</a:t>
            </a:r>
            <a:endParaRPr kumimoji="1" lang="en-US" altLang="ja-JP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E266CA8-456E-FBB1-EE03-5A80D7122A62}"/>
              </a:ext>
            </a:extLst>
          </p:cNvPr>
          <p:cNvGrpSpPr/>
          <p:nvPr/>
        </p:nvGrpSpPr>
        <p:grpSpPr>
          <a:xfrm>
            <a:off x="10078560" y="3711004"/>
            <a:ext cx="1732436" cy="1229034"/>
            <a:chOff x="4873077" y="1821655"/>
            <a:chExt cx="6015173" cy="441385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80AE9D9-5051-C824-DF46-85A541A35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3077" y="1821655"/>
              <a:ext cx="5670176" cy="4252632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45BEECE-1EF8-EF04-0391-60C1AC3E9C8A}"/>
                </a:ext>
              </a:extLst>
            </p:cNvPr>
            <p:cNvSpPr txBox="1"/>
            <p:nvPr/>
          </p:nvSpPr>
          <p:spPr>
            <a:xfrm>
              <a:off x="8026158" y="5461778"/>
              <a:ext cx="2862092" cy="773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bg2">
                      <a:lumMod val="90000"/>
                    </a:schemeClr>
                  </a:solidFill>
                </a:rPr>
                <a:t>Indochar.org</a:t>
              </a:r>
              <a:endParaRPr kumimoji="1" lang="ja-JP" altLang="en-US" sz="8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5E64591-DE4F-CCB2-9B5B-D8D08A11DFB1}"/>
              </a:ext>
            </a:extLst>
          </p:cNvPr>
          <p:cNvGrpSpPr/>
          <p:nvPr/>
        </p:nvGrpSpPr>
        <p:grpSpPr>
          <a:xfrm>
            <a:off x="6703151" y="3731158"/>
            <a:ext cx="1776215" cy="1208880"/>
            <a:chOff x="6396037" y="3467621"/>
            <a:chExt cx="1776215" cy="120888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443815C-468A-EFBE-D6AA-CD831081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6037" y="3467621"/>
              <a:ext cx="1776215" cy="118414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E671F0B-1B4E-F823-5B72-B4B6BDBAAF54}"/>
                </a:ext>
              </a:extLst>
            </p:cNvPr>
            <p:cNvSpPr txBox="1"/>
            <p:nvPr/>
          </p:nvSpPr>
          <p:spPr>
            <a:xfrm>
              <a:off x="7547652" y="4461057"/>
              <a:ext cx="6078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bg2">
                      <a:lumMod val="90000"/>
                    </a:schemeClr>
                  </a:solidFill>
                </a:rPr>
                <a:t>Wikipedia</a:t>
              </a:r>
              <a:endParaRPr kumimoji="1" lang="ja-JP" altLang="en-US" sz="8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9710ADA-8CA8-1C1A-1138-1541E49D90CC}"/>
              </a:ext>
            </a:extLst>
          </p:cNvPr>
          <p:cNvGrpSpPr/>
          <p:nvPr/>
        </p:nvGrpSpPr>
        <p:grpSpPr>
          <a:xfrm>
            <a:off x="8632927" y="3711004"/>
            <a:ext cx="1346270" cy="1204297"/>
            <a:chOff x="8391019" y="3467622"/>
            <a:chExt cx="1346270" cy="1204297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E4BC58A-35CB-787C-BA91-886B35E5F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1019" y="3467622"/>
              <a:ext cx="1246907" cy="1184143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C6FC49D-29A7-B40F-ACF3-C14876CD14FC}"/>
                </a:ext>
              </a:extLst>
            </p:cNvPr>
            <p:cNvSpPr txBox="1"/>
            <p:nvPr/>
          </p:nvSpPr>
          <p:spPr>
            <a:xfrm>
              <a:off x="8490382" y="4456475"/>
              <a:ext cx="124690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" dirty="0">
                  <a:solidFill>
                    <a:schemeClr val="bg2">
                      <a:lumMod val="90000"/>
                    </a:schemeClr>
                  </a:solidFill>
                </a:rPr>
                <a:t>Sakura Municipal Office</a:t>
              </a:r>
              <a:endParaRPr kumimoji="1" lang="ja-JP" altLang="en-US" sz="800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06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DE3003-B63B-E05A-7DA7-783BA3F0C9A5}"/>
              </a:ext>
            </a:extLst>
          </p:cNvPr>
          <p:cNvSpPr txBox="1"/>
          <p:nvPr/>
        </p:nvSpPr>
        <p:spPr>
          <a:xfrm>
            <a:off x="1574992" y="116052"/>
            <a:ext cx="935298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4.-1 Biomass utilization as a part of decarbonization strategy of Indonesia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828BD9-8332-D1A4-199D-7CFA321E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9" y="1273665"/>
            <a:ext cx="3346568" cy="316909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030324-EEC4-52DC-08B6-2D5A018388DA}"/>
              </a:ext>
            </a:extLst>
          </p:cNvPr>
          <p:cNvSpPr txBox="1"/>
          <p:nvPr/>
        </p:nvSpPr>
        <p:spPr>
          <a:xfrm>
            <a:off x="3730173" y="1136697"/>
            <a:ext cx="2733428" cy="13234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In 2025 Biomass-based generation capacity was supposed to reach 39.4 TWh.</a:t>
            </a:r>
          </a:p>
          <a:p>
            <a:r>
              <a:rPr kumimoji="1" lang="en-US" altLang="ja-JP" sz="1600" dirty="0"/>
              <a:t>In 2050 it will be doubled to be 77.9 TWh.</a:t>
            </a: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FD1D4365-2E36-729A-0959-8302FC1AC537}"/>
              </a:ext>
            </a:extLst>
          </p:cNvPr>
          <p:cNvGrpSpPr/>
          <p:nvPr/>
        </p:nvGrpSpPr>
        <p:grpSpPr>
          <a:xfrm>
            <a:off x="6894383" y="1980598"/>
            <a:ext cx="2255441" cy="3603736"/>
            <a:chOff x="6894383" y="1980598"/>
            <a:chExt cx="2255441" cy="360373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7DBC80F-3D3E-11FB-B213-E2F049A6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4383" y="2061454"/>
              <a:ext cx="2255441" cy="3522880"/>
            </a:xfrm>
            <a:prstGeom prst="rect">
              <a:avLst/>
            </a:prstGeom>
          </p:spPr>
        </p:pic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689016DC-BBFF-272D-4FC1-D675D665CCEE}"/>
                </a:ext>
              </a:extLst>
            </p:cNvPr>
            <p:cNvSpPr/>
            <p:nvPr/>
          </p:nvSpPr>
          <p:spPr>
            <a:xfrm>
              <a:off x="7514474" y="1980598"/>
              <a:ext cx="1021977" cy="9186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A53C75C6-46B0-6583-0763-20EB11D41903}"/>
              </a:ext>
            </a:extLst>
          </p:cNvPr>
          <p:cNvGrpSpPr/>
          <p:nvPr/>
        </p:nvGrpSpPr>
        <p:grpSpPr>
          <a:xfrm>
            <a:off x="9395012" y="1936109"/>
            <a:ext cx="2345804" cy="3689530"/>
            <a:chOff x="9395013" y="1206979"/>
            <a:chExt cx="2345804" cy="368953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CCB9DCF-268B-8ADC-67F9-3A2A960EA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5013" y="1392463"/>
              <a:ext cx="2345804" cy="3504046"/>
            </a:xfrm>
            <a:prstGeom prst="rect">
              <a:avLst/>
            </a:prstGeom>
          </p:spPr>
        </p:pic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03FBAE34-CCC6-3D3E-1F02-B6BD751DA2AC}"/>
                </a:ext>
              </a:extLst>
            </p:cNvPr>
            <p:cNvSpPr/>
            <p:nvPr/>
          </p:nvSpPr>
          <p:spPr>
            <a:xfrm>
              <a:off x="9581797" y="1206979"/>
              <a:ext cx="1972235" cy="14773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D8682D1-3224-B273-51CC-0D4050F8D2C9}"/>
              </a:ext>
            </a:extLst>
          </p:cNvPr>
          <p:cNvSpPr txBox="1"/>
          <p:nvPr/>
        </p:nvSpPr>
        <p:spPr>
          <a:xfrm>
            <a:off x="6737986" y="5768514"/>
            <a:ext cx="531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Source: PETA JALAN (ROADMAP) HIDROGEN DAN AMONIA NASIONAL,</a:t>
            </a:r>
          </a:p>
          <a:p>
            <a:r>
              <a:rPr kumimoji="1" lang="en-US" altLang="ja-JP" sz="1400" dirty="0"/>
              <a:t>EBTKE (2025)</a:t>
            </a:r>
            <a:endParaRPr kumimoji="1" lang="ja-JP" altLang="en-US" sz="14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59E3BB4-DFB9-CC7B-7183-E2EB3FF9FCC9}"/>
              </a:ext>
            </a:extLst>
          </p:cNvPr>
          <p:cNvSpPr/>
          <p:nvPr/>
        </p:nvSpPr>
        <p:spPr>
          <a:xfrm>
            <a:off x="2859741" y="3334871"/>
            <a:ext cx="430306" cy="941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83E8ADF-62AB-C4CE-EAEC-1E80CF196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911" y="2923823"/>
            <a:ext cx="1904536" cy="195872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594D21F-0520-73B6-CC3D-C6258F67B34B}"/>
              </a:ext>
            </a:extLst>
          </p:cNvPr>
          <p:cNvSpPr txBox="1"/>
          <p:nvPr/>
        </p:nvSpPr>
        <p:spPr>
          <a:xfrm>
            <a:off x="4347887" y="4852849"/>
            <a:ext cx="1822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Source: APROBI (2026)</a:t>
            </a:r>
            <a:endParaRPr kumimoji="1" lang="ja-JP" altLang="en-US" sz="1200" dirty="0"/>
          </a:p>
        </p:txBody>
      </p:sp>
      <p:pic>
        <p:nvPicPr>
          <p:cNvPr id="24" name="グラフィックス 23" descr="高電圧 単色塗りつぶし">
            <a:extLst>
              <a:ext uri="{FF2B5EF4-FFF2-40B4-BE49-F238E27FC236}">
                <a16:creationId xmlns:a16="http://schemas.microsoft.com/office/drawing/2014/main" id="{18E6639D-EA5C-B2EA-1234-2C6E6F5460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240" y="705890"/>
            <a:ext cx="704581" cy="704581"/>
          </a:xfrm>
          <a:prstGeom prst="rect">
            <a:avLst/>
          </a:prstGeom>
        </p:spPr>
      </p:pic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A6008CCA-7849-99DB-344B-C593F42B5AB0}"/>
              </a:ext>
            </a:extLst>
          </p:cNvPr>
          <p:cNvGrpSpPr/>
          <p:nvPr/>
        </p:nvGrpSpPr>
        <p:grpSpPr>
          <a:xfrm>
            <a:off x="9312316" y="1713857"/>
            <a:ext cx="457599" cy="529721"/>
            <a:chOff x="9348128" y="946810"/>
            <a:chExt cx="457599" cy="529721"/>
          </a:xfrm>
        </p:grpSpPr>
        <p:sp>
          <p:nvSpPr>
            <p:cNvPr id="25" name="涙形 24">
              <a:extLst>
                <a:ext uri="{FF2B5EF4-FFF2-40B4-BE49-F238E27FC236}">
                  <a16:creationId xmlns:a16="http://schemas.microsoft.com/office/drawing/2014/main" id="{54BE34FB-0D4B-6F34-A883-AA0315FE7C02}"/>
                </a:ext>
              </a:extLst>
            </p:cNvPr>
            <p:cNvSpPr/>
            <p:nvPr/>
          </p:nvSpPr>
          <p:spPr>
            <a:xfrm rot="18845372">
              <a:off x="9341741" y="978179"/>
              <a:ext cx="470374" cy="457599"/>
            </a:xfrm>
            <a:prstGeom prst="teardrop">
              <a:avLst/>
            </a:prstGeom>
            <a:solidFill>
              <a:srgbClr val="00B0F0"/>
            </a:solidFill>
            <a:ln w="38100">
              <a:solidFill>
                <a:srgbClr val="92D05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09A80693-BA2E-7C76-E336-0759ADC038C8}"/>
                </a:ext>
              </a:extLst>
            </p:cNvPr>
            <p:cNvSpPr txBox="1"/>
            <p:nvPr/>
          </p:nvSpPr>
          <p:spPr>
            <a:xfrm>
              <a:off x="9395012" y="946810"/>
              <a:ext cx="330028" cy="529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H</a:t>
              </a:r>
              <a:endParaRPr kumimoji="1" lang="ja-JP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0E81257-D8AC-4B79-20F4-1CDF9A123CE5}"/>
              </a:ext>
            </a:extLst>
          </p:cNvPr>
          <p:cNvGrpSpPr/>
          <p:nvPr/>
        </p:nvGrpSpPr>
        <p:grpSpPr>
          <a:xfrm>
            <a:off x="6626492" y="1431308"/>
            <a:ext cx="914400" cy="914400"/>
            <a:chOff x="6492834" y="679497"/>
            <a:chExt cx="914400" cy="914400"/>
          </a:xfrm>
        </p:grpSpPr>
        <p:pic>
          <p:nvPicPr>
            <p:cNvPr id="31" name="グラフィックス 30" descr="雲 単色塗りつぶし">
              <a:extLst>
                <a:ext uri="{FF2B5EF4-FFF2-40B4-BE49-F238E27FC236}">
                  <a16:creationId xmlns:a16="http://schemas.microsoft.com/office/drawing/2014/main" id="{3C11A0DB-FF60-DCAD-8D58-EFFD3375F6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92834" y="679497"/>
              <a:ext cx="914400" cy="914400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789CE46C-5163-8941-4740-D378A9C1366B}"/>
                </a:ext>
              </a:extLst>
            </p:cNvPr>
            <p:cNvSpPr txBox="1"/>
            <p:nvPr/>
          </p:nvSpPr>
          <p:spPr>
            <a:xfrm>
              <a:off x="6609660" y="982123"/>
              <a:ext cx="682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NH</a:t>
              </a:r>
              <a:r>
                <a:rPr kumimoji="1" lang="en-US" altLang="ja-JP" sz="1200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kumimoji="1" lang="ja-JP" altLang="en-US" dirty="0">
                <a:solidFill>
                  <a:schemeClr val="bg1"/>
                </a:solidFill>
                <a:latin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04EF2268-F68A-9003-6DBB-9D172784D10F}"/>
              </a:ext>
            </a:extLst>
          </p:cNvPr>
          <p:cNvGrpSpPr/>
          <p:nvPr/>
        </p:nvGrpSpPr>
        <p:grpSpPr>
          <a:xfrm>
            <a:off x="2323091" y="5010619"/>
            <a:ext cx="1898556" cy="1378262"/>
            <a:chOff x="2323091" y="5010619"/>
            <a:chExt cx="1898556" cy="1378262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63824454-6805-FB2E-DAC9-58521AC2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3091" y="5010619"/>
              <a:ext cx="1832634" cy="1378262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A3A304E2-15A5-BE84-8C23-1AAD69AD9931}"/>
                </a:ext>
              </a:extLst>
            </p:cNvPr>
            <p:cNvSpPr txBox="1"/>
            <p:nvPr/>
          </p:nvSpPr>
          <p:spPr>
            <a:xfrm>
              <a:off x="3613817" y="5045826"/>
              <a:ext cx="607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 dirty="0">
                  <a:solidFill>
                    <a:schemeClr val="bg2">
                      <a:lumMod val="90000"/>
                    </a:schemeClr>
                  </a:solidFill>
                </a:rPr>
                <a:t>Offset8</a:t>
              </a:r>
            </a:p>
            <a:p>
              <a:r>
                <a:rPr kumimoji="1" lang="en-US" altLang="ja-JP" sz="900" b="1" dirty="0">
                  <a:solidFill>
                    <a:schemeClr val="bg2">
                      <a:lumMod val="90000"/>
                    </a:schemeClr>
                  </a:solidFill>
                </a:rPr>
                <a:t>Capital</a:t>
              </a:r>
              <a:endParaRPr kumimoji="1" lang="ja-JP" altLang="en-US" sz="900" b="1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519944C1-47FD-908C-8192-F121E37082E0}"/>
              </a:ext>
            </a:extLst>
          </p:cNvPr>
          <p:cNvGrpSpPr/>
          <p:nvPr/>
        </p:nvGrpSpPr>
        <p:grpSpPr>
          <a:xfrm>
            <a:off x="1355141" y="5311873"/>
            <a:ext cx="1424138" cy="1238423"/>
            <a:chOff x="6096000" y="3428999"/>
            <a:chExt cx="1424138" cy="1238423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1E18984A-BAF6-C3DB-8B3C-4CFEB6B7E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3428999"/>
              <a:ext cx="1333686" cy="1238423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C00926FC-952C-D55F-3DDF-890531B0F211}"/>
                </a:ext>
              </a:extLst>
            </p:cNvPr>
            <p:cNvSpPr txBox="1"/>
            <p:nvPr/>
          </p:nvSpPr>
          <p:spPr>
            <a:xfrm>
              <a:off x="6912310" y="4411164"/>
              <a:ext cx="6078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 dirty="0">
                  <a:solidFill>
                    <a:schemeClr val="bg2">
                      <a:lumMod val="90000"/>
                    </a:schemeClr>
                  </a:solidFill>
                </a:rPr>
                <a:t>Antara</a:t>
              </a:r>
              <a:endParaRPr kumimoji="1" lang="ja-JP" altLang="en-US" sz="900" b="1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C71C4628-90BD-DA66-E38D-70C75F5B2904}"/>
              </a:ext>
            </a:extLst>
          </p:cNvPr>
          <p:cNvGrpSpPr/>
          <p:nvPr/>
        </p:nvGrpSpPr>
        <p:grpSpPr>
          <a:xfrm>
            <a:off x="207058" y="4701976"/>
            <a:ext cx="1968206" cy="1113190"/>
            <a:chOff x="1421238" y="4292422"/>
            <a:chExt cx="2414955" cy="1401325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D5FAE9A1-46BE-79F4-0679-B8FC14B93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1238" y="4292422"/>
              <a:ext cx="2414955" cy="1371363"/>
            </a:xfrm>
            <a:prstGeom prst="rect">
              <a:avLst/>
            </a:prstGeom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82CB7B70-338D-319C-9EAA-F15EEC434423}"/>
                </a:ext>
              </a:extLst>
            </p:cNvPr>
            <p:cNvSpPr txBox="1"/>
            <p:nvPr/>
          </p:nvSpPr>
          <p:spPr>
            <a:xfrm>
              <a:off x="3011297" y="5403167"/>
              <a:ext cx="770067" cy="290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900" b="1" dirty="0">
                  <a:solidFill>
                    <a:schemeClr val="bg2">
                      <a:lumMod val="90000"/>
                    </a:schemeClr>
                  </a:solidFill>
                </a:rPr>
                <a:t>Waste-X</a:t>
              </a:r>
              <a:endParaRPr kumimoji="1" lang="ja-JP" altLang="en-US" sz="900" b="1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E33CD62F-2DCE-A042-798F-18A2C1328D64}"/>
              </a:ext>
            </a:extLst>
          </p:cNvPr>
          <p:cNvCxnSpPr/>
          <p:nvPr/>
        </p:nvCxnSpPr>
        <p:spPr>
          <a:xfrm flipH="1">
            <a:off x="3290047" y="2061454"/>
            <a:ext cx="440126" cy="24069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935107C-3CCA-B06A-0E4B-BA43B793604E}"/>
              </a:ext>
            </a:extLst>
          </p:cNvPr>
          <p:cNvSpPr txBox="1"/>
          <p:nvPr/>
        </p:nvSpPr>
        <p:spPr>
          <a:xfrm>
            <a:off x="2526842" y="4501754"/>
            <a:ext cx="834924" cy="338554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Biochar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396DBF8-EFF0-AB57-4611-8BF40F32F16D}"/>
              </a:ext>
            </a:extLst>
          </p:cNvPr>
          <p:cNvSpPr txBox="1"/>
          <p:nvPr/>
        </p:nvSpPr>
        <p:spPr>
          <a:xfrm>
            <a:off x="4155725" y="2519660"/>
            <a:ext cx="834924" cy="338554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Biofuel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B0B4BEF-345B-D3C3-7C6E-EABD775C6078}"/>
              </a:ext>
            </a:extLst>
          </p:cNvPr>
          <p:cNvSpPr txBox="1"/>
          <p:nvPr/>
        </p:nvSpPr>
        <p:spPr>
          <a:xfrm>
            <a:off x="7875470" y="939676"/>
            <a:ext cx="2675341" cy="584775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Green Hydrogen &amp; Green NH</a:t>
            </a:r>
            <a:r>
              <a:rPr kumimoji="1" lang="en-US" altLang="ja-JP" sz="1200" dirty="0">
                <a:solidFill>
                  <a:schemeClr val="bg1"/>
                </a:solidFill>
              </a:rPr>
              <a:t>3</a:t>
            </a:r>
            <a:r>
              <a:rPr kumimoji="1" lang="en-US" altLang="ja-JP" sz="1600" dirty="0">
                <a:solidFill>
                  <a:schemeClr val="bg1"/>
                </a:solidFill>
              </a:rPr>
              <a:t> Production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0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43B3293-E7FC-1D14-7559-65E847C80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80" y="831486"/>
            <a:ext cx="5389822" cy="23419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CB863A-3FBE-CEEA-070A-41D03EBD1266}"/>
              </a:ext>
            </a:extLst>
          </p:cNvPr>
          <p:cNvSpPr txBox="1"/>
          <p:nvPr/>
        </p:nvSpPr>
        <p:spPr>
          <a:xfrm>
            <a:off x="1494586" y="17277"/>
            <a:ext cx="8967225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4.-2 Biomass utilization: Sustainable agricultural business development </a:t>
            </a:r>
          </a:p>
          <a:p>
            <a:pPr>
              <a:lnSpc>
                <a:spcPts val="2400"/>
              </a:lnSpc>
            </a:pPr>
            <a:r>
              <a:rPr kumimoji="1" lang="en-US" altLang="ja-JP" sz="2400" dirty="0">
                <a:solidFill>
                  <a:srgbClr val="0000FF"/>
                </a:solidFill>
              </a:rPr>
              <a:t>in the Philippines: The case of Biotech FARMS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79F271-7CEA-2FAD-5B77-1A2FEAAC3A70}"/>
              </a:ext>
            </a:extLst>
          </p:cNvPr>
          <p:cNvSpPr txBox="1"/>
          <p:nvPr/>
        </p:nvSpPr>
        <p:spPr>
          <a:xfrm>
            <a:off x="1429202" y="6230582"/>
            <a:ext cx="4405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Biomass Power Plant of Biotech FARMS</a:t>
            </a:r>
            <a:endParaRPr kumimoji="1" lang="ja-JP" altLang="en-US" sz="14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6F2B9B-CB69-E27B-F44F-59EA2AA1AD6F}"/>
              </a:ext>
            </a:extLst>
          </p:cNvPr>
          <p:cNvSpPr txBox="1"/>
          <p:nvPr/>
        </p:nvSpPr>
        <p:spPr>
          <a:xfrm>
            <a:off x="2082599" y="3195038"/>
            <a:ext cx="2605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Bagasse Stockpiling</a:t>
            </a:r>
            <a:endParaRPr kumimoji="1" lang="ja-JP" altLang="en-US" sz="14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E2FD17-4500-1007-660C-245757AA006C}"/>
              </a:ext>
            </a:extLst>
          </p:cNvPr>
          <p:cNvSpPr txBox="1"/>
          <p:nvPr/>
        </p:nvSpPr>
        <p:spPr>
          <a:xfrm>
            <a:off x="8189842" y="2988289"/>
            <a:ext cx="3785091" cy="826508"/>
          </a:xfrm>
          <a:prstGeom prst="rect">
            <a:avLst/>
          </a:prstGeom>
          <a:solidFill>
            <a:srgbClr val="FFFFCC"/>
          </a:solidFill>
          <a:ln w="38100" cmpd="dbl">
            <a:solidFill>
              <a:srgbClr val="92D050"/>
            </a:solidFill>
          </a:ln>
        </p:spPr>
        <p:txBody>
          <a:bodyPr wrap="square" rtlCol="0" anchor="t">
            <a:spAutoFit/>
          </a:bodyPr>
          <a:lstStyle/>
          <a:p>
            <a:pPr algn="just">
              <a:lnSpc>
                <a:spcPts val="1400"/>
              </a:lnSpc>
            </a:pPr>
            <a:r>
              <a:rPr kumimoji="1" lang="en-US" altLang="ja-JP" dirty="0">
                <a:solidFill>
                  <a:srgbClr val="0000FF"/>
                </a:solidFill>
              </a:rPr>
              <a:t>Biotech FARMS engages in grain, sugar,  and swine industries.</a:t>
            </a:r>
          </a:p>
          <a:p>
            <a:pPr algn="just">
              <a:lnSpc>
                <a:spcPts val="1400"/>
              </a:lnSpc>
            </a:pPr>
            <a:r>
              <a:rPr kumimoji="1" lang="en-US" altLang="ja-JP" dirty="0">
                <a:solidFill>
                  <a:srgbClr val="0000FF"/>
                </a:solidFill>
              </a:rPr>
              <a:t>They utilize agricultural by-products in well-designed circular mode.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5E0056-F15F-DE6C-B94A-D3EE5707751B}"/>
              </a:ext>
            </a:extLst>
          </p:cNvPr>
          <p:cNvSpPr txBox="1"/>
          <p:nvPr/>
        </p:nvSpPr>
        <p:spPr>
          <a:xfrm>
            <a:off x="275722" y="3348926"/>
            <a:ext cx="1695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Biotech FARMS</a:t>
            </a:r>
            <a:endParaRPr kumimoji="1" lang="ja-JP" altLang="en-US" sz="12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89FAF7-4B8C-CB86-859D-1E92F35845B8}"/>
              </a:ext>
            </a:extLst>
          </p:cNvPr>
          <p:cNvSpPr txBox="1"/>
          <p:nvPr/>
        </p:nvSpPr>
        <p:spPr>
          <a:xfrm>
            <a:off x="581477" y="6410398"/>
            <a:ext cx="1695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 dirty="0"/>
              <a:t>Source: </a:t>
            </a:r>
            <a:r>
              <a:rPr kumimoji="1" lang="ja-JP" altLang="en-US" sz="1200" b="1" dirty="0"/>
              <a:t> </a:t>
            </a:r>
            <a:r>
              <a:rPr kumimoji="1" lang="en-US" altLang="ja-JP" sz="1200" b="1" dirty="0"/>
              <a:t>Biotech FARMS</a:t>
            </a:r>
            <a:endParaRPr kumimoji="1" lang="ja-JP" altLang="en-US" sz="12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684F22-6440-33EF-FE92-EBF7E1E4C074}"/>
              </a:ext>
            </a:extLst>
          </p:cNvPr>
          <p:cNvSpPr txBox="1"/>
          <p:nvPr/>
        </p:nvSpPr>
        <p:spPr>
          <a:xfrm>
            <a:off x="5849439" y="864311"/>
            <a:ext cx="2162727" cy="193899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sz="1600" dirty="0"/>
              <a:t>Agricultural sector in the Philippines contributes to GDP by 9.4%, while employment in agriculture remains over 20% of the total labor force.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80B8F9-F418-E099-39BC-29D754B9F998}"/>
              </a:ext>
            </a:extLst>
          </p:cNvPr>
          <p:cNvSpPr txBox="1"/>
          <p:nvPr/>
        </p:nvSpPr>
        <p:spPr>
          <a:xfrm>
            <a:off x="8085437" y="884472"/>
            <a:ext cx="3785091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sz="1600" b="1" dirty="0">
                <a:solidFill>
                  <a:schemeClr val="bg1"/>
                </a:solidFill>
              </a:rPr>
              <a:t>DOE targets at min. </a:t>
            </a:r>
            <a:r>
              <a:rPr kumimoji="1" lang="en-US" altLang="ja-JP" sz="1600" b="1" u="sng" dirty="0">
                <a:solidFill>
                  <a:schemeClr val="bg1"/>
                </a:solidFill>
              </a:rPr>
              <a:t>277 MW of additional biomass power capacity by 2030</a:t>
            </a:r>
            <a:r>
              <a:rPr kumimoji="1" lang="en-US" altLang="ja-JP" sz="1600" b="1" dirty="0">
                <a:solidFill>
                  <a:schemeClr val="bg1"/>
                </a:solidFill>
              </a:rPr>
              <a:t>. the Biomass Renewable Energy Alliance (BREA) says Philippines could tap </a:t>
            </a:r>
            <a:r>
              <a:rPr kumimoji="1" lang="en-US" altLang="ja-JP" sz="1600" b="1" u="sng" dirty="0">
                <a:solidFill>
                  <a:schemeClr val="bg1"/>
                </a:solidFill>
              </a:rPr>
              <a:t>4.7 GW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C221DE0D-9FCD-51D2-C50B-12E9897809E1}"/>
                  </a:ext>
                </a:extLst>
              </p14:cNvPr>
              <p14:cNvContentPartPr/>
              <p14:nvPr/>
            </p14:nvContentPartPr>
            <p14:xfrm>
              <a:off x="13302687" y="4546808"/>
              <a:ext cx="24480" cy="432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C221DE0D-9FCD-51D2-C50B-12E9897809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98367" y="4542488"/>
                <a:ext cx="33120" cy="12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9EDDA70-C49E-FFE8-94D3-E0AB3D0DCB91}"/>
              </a:ext>
            </a:extLst>
          </p:cNvPr>
          <p:cNvGrpSpPr/>
          <p:nvPr/>
        </p:nvGrpSpPr>
        <p:grpSpPr>
          <a:xfrm>
            <a:off x="6477407" y="3806510"/>
            <a:ext cx="4049668" cy="2575156"/>
            <a:chOff x="6504301" y="4112241"/>
            <a:chExt cx="4049668" cy="2575156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12B5009-859E-AFBD-80AE-92495048762F}"/>
                </a:ext>
              </a:extLst>
            </p:cNvPr>
            <p:cNvSpPr txBox="1"/>
            <p:nvPr/>
          </p:nvSpPr>
          <p:spPr>
            <a:xfrm>
              <a:off x="6504301" y="6241121"/>
              <a:ext cx="404966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b="1" dirty="0"/>
                <a:t>Source: </a:t>
              </a:r>
              <a:r>
                <a:rPr kumimoji="1" lang="ja-JP" altLang="en-US" sz="1100" b="1" dirty="0"/>
                <a:t> </a:t>
              </a:r>
              <a:r>
                <a:rPr kumimoji="1" lang="en-US" altLang="ja-JP" sz="1100" b="1" dirty="0"/>
                <a:t>Edited by JCOAL based on information from OECD, The World Bank, Philippine Statistics Authority, and Biotech FARMS</a:t>
              </a:r>
              <a:endParaRPr kumimoji="1" lang="ja-JP" altLang="en-US" sz="1100" b="1" dirty="0"/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F29FF29-7116-1CB7-DAEE-B59B1B28CB51}"/>
                </a:ext>
              </a:extLst>
            </p:cNvPr>
            <p:cNvGrpSpPr/>
            <p:nvPr/>
          </p:nvGrpSpPr>
          <p:grpSpPr>
            <a:xfrm>
              <a:off x="6504302" y="4112241"/>
              <a:ext cx="3828739" cy="2276543"/>
              <a:chOff x="4980301" y="4112240"/>
              <a:chExt cx="3828739" cy="2276543"/>
            </a:xfrm>
          </p:grpSpPr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5193C880-5CB8-6840-0D87-9F1828B55071}"/>
                  </a:ext>
                </a:extLst>
              </p:cNvPr>
              <p:cNvGrpSpPr/>
              <p:nvPr/>
            </p:nvGrpSpPr>
            <p:grpSpPr>
              <a:xfrm>
                <a:off x="8158658" y="4481970"/>
                <a:ext cx="331111" cy="333708"/>
                <a:chOff x="7513647" y="5034248"/>
                <a:chExt cx="331111" cy="333708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7">
                  <p14:nvContentPartPr>
                    <p14:cNvPr id="39" name="インク 38">
                      <a:extLst>
                        <a:ext uri="{FF2B5EF4-FFF2-40B4-BE49-F238E27FC236}">
                          <a16:creationId xmlns:a16="http://schemas.microsoft.com/office/drawing/2014/main" id="{EBC9B1C6-62F0-BAE7-5226-118FE5EA413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13647" y="5034248"/>
                    <a:ext cx="77040" cy="322920"/>
                  </p14:xfrm>
                </p:contentPart>
              </mc:Choice>
              <mc:Fallback xmlns="">
                <p:pic>
                  <p:nvPicPr>
                    <p:cNvPr id="39" name="インク 38">
                      <a:extLst>
                        <a:ext uri="{FF2B5EF4-FFF2-40B4-BE49-F238E27FC236}">
                          <a16:creationId xmlns:a16="http://schemas.microsoft.com/office/drawing/2014/main" id="{EBC9B1C6-62F0-BAE7-5226-118FE5EA413E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509327" y="5029928"/>
                      <a:ext cx="85680" cy="33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41" name="インク 40">
                      <a:extLst>
                        <a:ext uri="{FF2B5EF4-FFF2-40B4-BE49-F238E27FC236}">
                          <a16:creationId xmlns:a16="http://schemas.microsoft.com/office/drawing/2014/main" id="{B41C4641-D853-C8CC-34E5-9ABF4AF389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24630" y="5045036"/>
                    <a:ext cx="77040" cy="322920"/>
                  </p14:xfrm>
                </p:contentPart>
              </mc:Choice>
              <mc:Fallback xmlns="">
                <p:pic>
                  <p:nvPicPr>
                    <p:cNvPr id="41" name="インク 40">
                      <a:extLst>
                        <a:ext uri="{FF2B5EF4-FFF2-40B4-BE49-F238E27FC236}">
                          <a16:creationId xmlns:a16="http://schemas.microsoft.com/office/drawing/2014/main" id="{B41C4641-D853-C8CC-34E5-9ABF4AF3891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620310" y="5040716"/>
                      <a:ext cx="85680" cy="331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42" name="インク 41">
                      <a:extLst>
                        <a:ext uri="{FF2B5EF4-FFF2-40B4-BE49-F238E27FC236}">
                          <a16:creationId xmlns:a16="http://schemas.microsoft.com/office/drawing/2014/main" id="{93FB2EAE-6093-748D-54AB-5D4110FF80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67718" y="5045036"/>
                    <a:ext cx="77040" cy="322920"/>
                  </p14:xfrm>
                </p:contentPart>
              </mc:Choice>
              <mc:Fallback xmlns="">
                <p:pic>
                  <p:nvPicPr>
                    <p:cNvPr id="42" name="インク 41">
                      <a:extLst>
                        <a:ext uri="{FF2B5EF4-FFF2-40B4-BE49-F238E27FC236}">
                          <a16:creationId xmlns:a16="http://schemas.microsoft.com/office/drawing/2014/main" id="{93FB2EAE-6093-748D-54AB-5D4110FF80E5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7763398" y="5040716"/>
                      <a:ext cx="85680" cy="331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46EDDDBB-268E-7D9C-21FE-735F05BA5492}"/>
                  </a:ext>
                </a:extLst>
              </p:cNvPr>
              <p:cNvGrpSpPr/>
              <p:nvPr/>
            </p:nvGrpSpPr>
            <p:grpSpPr>
              <a:xfrm>
                <a:off x="4980301" y="4112240"/>
                <a:ext cx="3828739" cy="2276543"/>
                <a:chOff x="4977155" y="4099968"/>
                <a:chExt cx="3828739" cy="2276543"/>
              </a:xfrm>
            </p:grpSpPr>
            <p:pic>
              <p:nvPicPr>
                <p:cNvPr id="22" name="グラフィックス 21" descr="線矢印: 反時計回りの曲線 単色塗りつぶし">
                  <a:extLst>
                    <a:ext uri="{FF2B5EF4-FFF2-40B4-BE49-F238E27FC236}">
                      <a16:creationId xmlns:a16="http://schemas.microsoft.com/office/drawing/2014/main" id="{1719323F-78D6-AF67-61DD-29C3DEA940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428953" y="5587354"/>
                  <a:ext cx="521273" cy="1057042"/>
                </a:xfrm>
                <a:prstGeom prst="rect">
                  <a:avLst/>
                </a:prstGeom>
              </p:spPr>
            </p:pic>
            <p:grpSp>
              <p:nvGrpSpPr>
                <p:cNvPr id="19" name="グループ化 18">
                  <a:extLst>
                    <a:ext uri="{FF2B5EF4-FFF2-40B4-BE49-F238E27FC236}">
                      <a16:creationId xmlns:a16="http://schemas.microsoft.com/office/drawing/2014/main" id="{8DF94660-8082-D66B-859E-58045DD64AB7}"/>
                    </a:ext>
                  </a:extLst>
                </p:cNvPr>
                <p:cNvGrpSpPr/>
                <p:nvPr/>
              </p:nvGrpSpPr>
              <p:grpSpPr>
                <a:xfrm>
                  <a:off x="4977155" y="4982147"/>
                  <a:ext cx="1214990" cy="1308979"/>
                  <a:chOff x="5138822" y="4722369"/>
                  <a:chExt cx="1214990" cy="1308979"/>
                </a:xfrm>
              </p:grpSpPr>
              <p:pic>
                <p:nvPicPr>
                  <p:cNvPr id="25" name="図 24">
                    <a:extLst>
                      <a:ext uri="{FF2B5EF4-FFF2-40B4-BE49-F238E27FC236}">
                        <a16:creationId xmlns:a16="http://schemas.microsoft.com/office/drawing/2014/main" id="{3029FF35-B725-A189-1EEB-1707DF1DE7E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97525" y="4897865"/>
                    <a:ext cx="583983" cy="521273"/>
                  </a:xfrm>
                  <a:prstGeom prst="rect">
                    <a:avLst/>
                  </a:prstGeom>
                </p:spPr>
              </p:pic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083769F6-F3A0-90FF-8432-5BD265CFA9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4269" y="5419138"/>
                    <a:ext cx="538197" cy="521273"/>
                  </a:xfrm>
                  <a:prstGeom prst="rect">
                    <a:avLst/>
                  </a:prstGeom>
                </p:spPr>
              </p:pic>
              <p:pic>
                <p:nvPicPr>
                  <p:cNvPr id="27" name="グラフィックス 26" descr="最新のアーキテクチャ 単色塗りつぶし">
                    <a:extLst>
                      <a:ext uri="{FF2B5EF4-FFF2-40B4-BE49-F238E27FC236}">
                        <a16:creationId xmlns:a16="http://schemas.microsoft.com/office/drawing/2014/main" id="{BEE8E077-8802-A7B6-E5AB-C16563219F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90618" y="4722369"/>
                    <a:ext cx="763194" cy="763194"/>
                  </a:xfrm>
                  <a:prstGeom prst="rect">
                    <a:avLst/>
                  </a:prstGeom>
                </p:spPr>
              </p:pic>
              <p:pic>
                <p:nvPicPr>
                  <p:cNvPr id="28" name="グラフィックス 27" descr="最新のアーキテクチャ 枠線">
                    <a:extLst>
                      <a:ext uri="{FF2B5EF4-FFF2-40B4-BE49-F238E27FC236}">
                        <a16:creationId xmlns:a16="http://schemas.microsoft.com/office/drawing/2014/main" id="{B6B4AAE8-A558-5D54-69E5-6CF7196B5F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8822" y="5329961"/>
                    <a:ext cx="701387" cy="70138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図 16">
                  <a:extLst>
                    <a:ext uri="{FF2B5EF4-FFF2-40B4-BE49-F238E27FC236}">
                      <a16:creationId xmlns:a16="http://schemas.microsoft.com/office/drawing/2014/main" id="{AEF5D89D-70C5-5743-F8B5-5BD7EFCE86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9969" y="4916070"/>
                  <a:ext cx="838957" cy="478125"/>
                </a:xfrm>
                <a:prstGeom prst="rect">
                  <a:avLst/>
                </a:prstGeom>
              </p:spPr>
            </p:pic>
            <p:pic>
              <p:nvPicPr>
                <p:cNvPr id="18" name="グラフィックス 17" descr="線矢印: 反時計回りの曲線 単色塗りつぶし">
                  <a:extLst>
                    <a:ext uri="{FF2B5EF4-FFF2-40B4-BE49-F238E27FC236}">
                      <a16:creationId xmlns:a16="http://schemas.microsoft.com/office/drawing/2014/main" id="{85019A8A-FC46-4444-36AB-FE96C7DEE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rot="6902819" flipH="1">
                  <a:off x="6872643" y="4100062"/>
                  <a:ext cx="413825" cy="1171460"/>
                </a:xfrm>
                <a:prstGeom prst="rect">
                  <a:avLst/>
                </a:prstGeom>
              </p:spPr>
            </p:pic>
            <p:pic>
              <p:nvPicPr>
                <p:cNvPr id="29" name="図 28">
                  <a:extLst>
                    <a:ext uri="{FF2B5EF4-FFF2-40B4-BE49-F238E27FC236}">
                      <a16:creationId xmlns:a16="http://schemas.microsoft.com/office/drawing/2014/main" id="{176A8D2B-9598-9C5C-292B-A9C2E3EA7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01665" y="5490015"/>
                  <a:ext cx="857261" cy="503380"/>
                </a:xfrm>
                <a:prstGeom prst="rect">
                  <a:avLst/>
                </a:prstGeom>
              </p:spPr>
            </p:pic>
            <p:pic>
              <p:nvPicPr>
                <p:cNvPr id="35" name="グラフィックス 34" descr="高電圧 単色塗りつぶし">
                  <a:extLst>
                    <a:ext uri="{FF2B5EF4-FFF2-40B4-BE49-F238E27FC236}">
                      <a16:creationId xmlns:a16="http://schemas.microsoft.com/office/drawing/2014/main" id="{08950AEA-000E-E4EE-0082-10A4C27EB2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6936" y="5361231"/>
                  <a:ext cx="838958" cy="838958"/>
                </a:xfrm>
                <a:prstGeom prst="rect">
                  <a:avLst/>
                </a:prstGeom>
              </p:spPr>
            </p:pic>
            <p:pic>
              <p:nvPicPr>
                <p:cNvPr id="37" name="グラフィックス 36" descr="大釜 単色塗りつぶし">
                  <a:extLst>
                    <a:ext uri="{FF2B5EF4-FFF2-40B4-BE49-F238E27FC236}">
                      <a16:creationId xmlns:a16="http://schemas.microsoft.com/office/drawing/2014/main" id="{8B38CDC9-0846-B8D8-B102-E584B2912C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7503" y="4727192"/>
                  <a:ext cx="673422" cy="673422"/>
                </a:xfrm>
                <a:prstGeom prst="rect">
                  <a:avLst/>
                </a:prstGeom>
              </p:spPr>
            </p:pic>
            <p:pic>
              <p:nvPicPr>
                <p:cNvPr id="61" name="図 60">
                  <a:extLst>
                    <a:ext uri="{FF2B5EF4-FFF2-40B4-BE49-F238E27FC236}">
                      <a16:creationId xmlns:a16="http://schemas.microsoft.com/office/drawing/2014/main" id="{5C5B2A9E-C5B4-8FFD-9475-180A2EC1BD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49411" y="4291912"/>
                  <a:ext cx="604574" cy="744658"/>
                </a:xfrm>
                <a:prstGeom prst="rect">
                  <a:avLst/>
                </a:prstGeom>
              </p:spPr>
            </p:pic>
            <p:pic>
              <p:nvPicPr>
                <p:cNvPr id="62" name="グラフィックス 61" descr="小屋 単色塗りつぶし">
                  <a:extLst>
                    <a:ext uri="{FF2B5EF4-FFF2-40B4-BE49-F238E27FC236}">
                      <a16:creationId xmlns:a16="http://schemas.microsoft.com/office/drawing/2014/main" id="{A359DF97-E433-3E15-7219-966875474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7277" y="409996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3" name="グラフィックス 62" descr="線矢印: 反時計回りの曲線 単色塗りつぶし">
                  <a:extLst>
                    <a:ext uri="{FF2B5EF4-FFF2-40B4-BE49-F238E27FC236}">
                      <a16:creationId xmlns:a16="http://schemas.microsoft.com/office/drawing/2014/main" id="{446C0439-7F3B-9EFE-507A-D9986EB1EE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 rot="16398234" flipH="1">
                  <a:off x="6700640" y="5075399"/>
                  <a:ext cx="590588" cy="1945512"/>
                </a:xfrm>
                <a:prstGeom prst="rect">
                  <a:avLst/>
                </a:prstGeom>
              </p:spPr>
            </p:pic>
            <p:pic>
              <p:nvPicPr>
                <p:cNvPr id="64" name="グラフィックス 63" descr="線矢印: 反時計回りの曲線 単色塗りつぶし">
                  <a:extLst>
                    <a:ext uri="{FF2B5EF4-FFF2-40B4-BE49-F238E27FC236}">
                      <a16:creationId xmlns:a16="http://schemas.microsoft.com/office/drawing/2014/main" id="{2CD397A7-6A0F-9CE6-A18F-67B63EE11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 rot="17232889">
                  <a:off x="7018685" y="3701390"/>
                  <a:ext cx="376798" cy="154593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3123E007-6E1D-ACB0-9862-F5DCBDC2937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4069" y="3592930"/>
            <a:ext cx="5380633" cy="2710469"/>
          </a:xfrm>
          <a:prstGeom prst="rect">
            <a:avLst/>
          </a:prstGeom>
        </p:spPr>
      </p:pic>
      <p:sp>
        <p:nvSpPr>
          <p:cNvPr id="20" name="小波 19">
            <a:extLst>
              <a:ext uri="{FF2B5EF4-FFF2-40B4-BE49-F238E27FC236}">
                <a16:creationId xmlns:a16="http://schemas.microsoft.com/office/drawing/2014/main" id="{D02C0D82-DB44-0B22-4817-7A5118156C9C}"/>
              </a:ext>
            </a:extLst>
          </p:cNvPr>
          <p:cNvSpPr/>
          <p:nvPr/>
        </p:nvSpPr>
        <p:spPr>
          <a:xfrm>
            <a:off x="4105886" y="2851167"/>
            <a:ext cx="3487106" cy="955343"/>
          </a:xfrm>
          <a:prstGeom prst="doubleWav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ja-JP" b="1" dirty="0"/>
              <a:t>“Sustainability from Farm to Plate </a:t>
            </a:r>
          </a:p>
          <a:p>
            <a:pPr algn="ctr"/>
            <a:r>
              <a:rPr kumimoji="1" lang="en-US" altLang="ja-JP" b="1" dirty="0"/>
              <a:t>with Circular Economy”</a:t>
            </a:r>
            <a:r>
              <a:rPr kumimoji="1" lang="ja-JP" altLang="en-US" b="1" dirty="0"/>
              <a:t>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A6FA55-C212-6E55-9121-8EBE8AEC752A}"/>
              </a:ext>
            </a:extLst>
          </p:cNvPr>
          <p:cNvSpPr txBox="1"/>
          <p:nvPr/>
        </p:nvSpPr>
        <p:spPr>
          <a:xfrm>
            <a:off x="10149345" y="4873531"/>
            <a:ext cx="158258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Steam + Power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DE46A4-9B59-DF5E-D1DF-C1BAFC404B17}"/>
              </a:ext>
            </a:extLst>
          </p:cNvPr>
          <p:cNvSpPr txBox="1"/>
          <p:nvPr/>
        </p:nvSpPr>
        <p:spPr>
          <a:xfrm>
            <a:off x="6452509" y="3497646"/>
            <a:ext cx="12469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chemeClr val="bg2">
                    <a:lumMod val="90000"/>
                  </a:schemeClr>
                </a:solidFill>
              </a:rPr>
              <a:t>By Biotech FARMS</a:t>
            </a:r>
            <a:endParaRPr kumimoji="1" lang="ja-JP" altLang="en-US" sz="105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5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017A58-8A33-986D-98A7-F28937841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20" y="1037901"/>
            <a:ext cx="6069106" cy="477410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1B08E9-0C49-31AA-D269-8FB8DECB1206}"/>
              </a:ext>
            </a:extLst>
          </p:cNvPr>
          <p:cNvSpPr txBox="1"/>
          <p:nvPr/>
        </p:nvSpPr>
        <p:spPr>
          <a:xfrm>
            <a:off x="1554255" y="0"/>
            <a:ext cx="6702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>
                <a:solidFill>
                  <a:srgbClr val="0000FF"/>
                </a:solidFill>
              </a:rPr>
              <a:t>4.-3 Biomass utilization as a part of decarbonization: </a:t>
            </a:r>
          </a:p>
          <a:p>
            <a:r>
              <a:rPr kumimoji="1" lang="en-US" altLang="ja-JP" sz="1800" dirty="0">
                <a:solidFill>
                  <a:srgbClr val="0000FF"/>
                </a:solidFill>
              </a:rPr>
              <a:t>Environmental measures remain important in the case of cofiring</a:t>
            </a:r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E322C6-16CE-92BB-74CD-35769036EC55}"/>
              </a:ext>
            </a:extLst>
          </p:cNvPr>
          <p:cNvSpPr txBox="1"/>
          <p:nvPr/>
        </p:nvSpPr>
        <p:spPr>
          <a:xfrm>
            <a:off x="2256303" y="5895800"/>
            <a:ext cx="529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Source: Centre for Research on Energy and Clean Air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777795-93F9-76A6-9E3F-0F93DFA07938}"/>
              </a:ext>
            </a:extLst>
          </p:cNvPr>
          <p:cNvSpPr txBox="1"/>
          <p:nvPr/>
        </p:nvSpPr>
        <p:spPr>
          <a:xfrm>
            <a:off x="8104094" y="1640542"/>
            <a:ext cx="3227294" cy="2308324"/>
          </a:xfrm>
          <a:prstGeom prst="rect">
            <a:avLst/>
          </a:prstGeom>
          <a:noFill/>
          <a:ln w="57150" cmpd="thinThick"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must note in the case of co-firing, only co-firing would not be sufficient. With less-than- 10% co-firing, very little flue gas reduction is observed. Appropriate flue gas reduction measures, as part of CCT (Clean Coal Technology) are to be taken.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299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BA0DF886E649147878840260AFDB169" ma:contentTypeVersion="13" ma:contentTypeDescription="新しいドキュメントを作成します。" ma:contentTypeScope="" ma:versionID="a2ebd15b4c0ebe3dfa46e14b9ee74d7f">
  <xsd:schema xmlns:xsd="http://www.w3.org/2001/XMLSchema" xmlns:xs="http://www.w3.org/2001/XMLSchema" xmlns:p="http://schemas.microsoft.com/office/2006/metadata/properties" xmlns:ns3="30660857-162b-4e19-a40c-fc4ae57f5481" xmlns:ns4="f9bbea0f-bd22-4f21-a3fa-af959d893ee8" targetNamespace="http://schemas.microsoft.com/office/2006/metadata/properties" ma:root="true" ma:fieldsID="34ef7476a3eb6111bdc2a39c236b7711" ns3:_="" ns4:_="">
    <xsd:import namespace="30660857-162b-4e19-a40c-fc4ae57f5481"/>
    <xsd:import namespace="f9bbea0f-bd22-4f21-a3fa-af959d893e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60857-162b-4e19-a40c-fc4ae57f5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bea0f-bd22-4f21-a3fa-af959d893e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B6FB9D-ABA6-4D68-B50B-2981CAA77B3E}">
  <ds:schemaRefs>
    <ds:schemaRef ds:uri="30660857-162b-4e19-a40c-fc4ae57f5481"/>
    <ds:schemaRef ds:uri="f9bbea0f-bd22-4f21-a3fa-af959d893e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3448A9-4900-4EC8-BF27-6D24BA934D25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f9bbea0f-bd22-4f21-a3fa-af959d893ee8"/>
    <ds:schemaRef ds:uri="http://purl.org/dc/elements/1.1/"/>
    <ds:schemaRef ds:uri="30660857-162b-4e19-a40c-fc4ae57f548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83DB69A-7AFF-43FA-B5F8-7FB0C709AB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7422</TotalTime>
  <Words>1400</Words>
  <Application>Microsoft Office PowerPoint</Application>
  <PresentationFormat>ワイド画面</PresentationFormat>
  <Paragraphs>159</Paragraphs>
  <Slides>14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Arial Unicode MS</vt:lpstr>
      <vt:lpstr>Meiryo UI</vt:lpstr>
      <vt:lpstr>ＭＳ Ｐゴシック</vt:lpstr>
      <vt:lpstr>游ゴシック</vt:lpstr>
      <vt:lpstr>ADLaM Display</vt:lpstr>
      <vt:lpstr>Arial</vt:lpstr>
      <vt:lpstr>Avenir Next LT Pro</vt:lpstr>
      <vt:lpstr>Avenir Next LT Pro Demi</vt:lpstr>
      <vt:lpstr>Calibri</vt:lpstr>
      <vt:lpstr>Calibri Light</vt:lpstr>
      <vt:lpstr>Wingdings</vt:lpstr>
      <vt:lpstr>Office 2013 - 2022 テーマ</vt:lpstr>
      <vt:lpstr>PowerPoint プレゼンテーション</vt:lpstr>
      <vt:lpstr>Contents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岡部　修平</dc:creator>
  <cp:lastModifiedBy>Yamada Fumiko</cp:lastModifiedBy>
  <cp:revision>123</cp:revision>
  <cp:lastPrinted>2026-04-13T04:55:56Z</cp:lastPrinted>
  <dcterms:created xsi:type="dcterms:W3CDTF">2021-04-08T01:17:13Z</dcterms:created>
  <dcterms:modified xsi:type="dcterms:W3CDTF">2026-04-28T08:50:46Z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0x0101007BA0DF886E649147878840260AFDB169</vt:lpwstr>
  </property>
</Properties>
</file>