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  <p:sldMasterId id="2147483674" r:id="rId5"/>
  </p:sldMasterIdLst>
  <p:notesMasterIdLst>
    <p:notesMasterId r:id="rId7"/>
  </p:notesMasterIdLst>
  <p:handoutMasterIdLst>
    <p:handoutMasterId r:id="rId8"/>
  </p:handoutMasterIdLst>
  <p:sldIdLst>
    <p:sldId id="2147483187" r:id="rId6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2EF1E6-5910-B317-5F94-859BE3AFAAA1}" v="19" dt="2025-02-12T22:38:20.3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4" d="100"/>
          <a:sy n="64" d="100"/>
        </p:scale>
        <p:origin x="712" y="16"/>
      </p:cViewPr>
      <p:guideLst>
        <p:guide orient="horz" pos="414"/>
        <p:guide pos="12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08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/>
              <a:t>機密性○</a:t>
            </a:r>
            <a:endParaRPr lang="en-US" alt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F33A39-73E7-49E0-BF4C-2CE0E2DB7091}"/>
              </a:ext>
            </a:extLst>
          </p:cNvPr>
          <p:cNvSpPr/>
          <p:nvPr userDrawn="1"/>
        </p:nvSpPr>
        <p:spPr>
          <a:xfrm>
            <a:off x="366808" y="359096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52">
              <a:solidFill>
                <a:schemeClr val="tx1"/>
              </a:solidFill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69427F34-BDBE-48D8-A7F4-1EE85CF4440A}"/>
              </a:ext>
            </a:extLst>
          </p:cNvPr>
          <p:cNvGrpSpPr/>
          <p:nvPr userDrawn="1"/>
        </p:nvGrpSpPr>
        <p:grpSpPr>
          <a:xfrm>
            <a:off x="958477" y="2588014"/>
            <a:ext cx="7989045" cy="1567610"/>
            <a:chOff x="1034510" y="2991837"/>
            <a:chExt cx="8622792" cy="1007999"/>
          </a:xfrm>
        </p:grpSpPr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4E3800AC-DAF6-41B1-810E-4A51489649E0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7CF90A11-AE44-4385-824C-1819712F0D92}"/>
                </a:ext>
              </a:extLst>
            </p:cNvPr>
            <p:cNvCxnSpPr/>
            <p:nvPr userDrawn="1"/>
          </p:nvCxnSpPr>
          <p:spPr>
            <a:xfrm>
              <a:off x="1034510" y="3999836"/>
              <a:ext cx="8622792" cy="0"/>
            </a:xfrm>
            <a:prstGeom prst="line">
              <a:avLst/>
            </a:prstGeom>
            <a:ln w="28575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タイトル 29">
            <a:extLst>
              <a:ext uri="{FF2B5EF4-FFF2-40B4-BE49-F238E27FC236}">
                <a16:creationId xmlns:a16="http://schemas.microsoft.com/office/drawing/2014/main" id="{D7232AF9-EC33-4888-B5A0-D03E836B43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8477" y="2588014"/>
            <a:ext cx="8004988" cy="1567610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3266" b="1" dirty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1000"/>
              </a:spcBef>
              <a:buFontTx/>
            </a:pPr>
            <a:r>
              <a:rPr kumimoji="1" lang="ja-JP" altLang="en-US"/>
              <a:t>表紙タイトル</a:t>
            </a:r>
          </a:p>
        </p:txBody>
      </p:sp>
      <p:sp>
        <p:nvSpPr>
          <p:cNvPr id="31" name="コンテンツ プレースホルダー 21">
            <a:extLst>
              <a:ext uri="{FF2B5EF4-FFF2-40B4-BE49-F238E27FC236}">
                <a16:creationId xmlns:a16="http://schemas.microsoft.com/office/drawing/2014/main" id="{9693F458-7CAF-4411-88EF-755A4D8136D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93265" y="4931489"/>
            <a:ext cx="333541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33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0000</a:t>
            </a:r>
            <a:r>
              <a:rPr kumimoji="1" lang="ja-JP" altLang="en-US"/>
              <a:t>年</a:t>
            </a:r>
            <a:r>
              <a:rPr kumimoji="1" lang="en-US" altLang="ja-JP"/>
              <a:t>00</a:t>
            </a:r>
            <a:r>
              <a:rPr kumimoji="1" lang="ja-JP" altLang="en-US"/>
              <a:t>月</a:t>
            </a:r>
            <a:r>
              <a:rPr kumimoji="1" lang="en-US" altLang="ja-JP"/>
              <a:t>00</a:t>
            </a:r>
            <a:r>
              <a:rPr kumimoji="1" lang="ja-JP" altLang="en-US"/>
              <a:t>日</a:t>
            </a:r>
          </a:p>
        </p:txBody>
      </p:sp>
      <p:sp>
        <p:nvSpPr>
          <p:cNvPr id="32" name="コンテンツ プレースホルダー 21">
            <a:extLst>
              <a:ext uri="{FF2B5EF4-FFF2-40B4-BE49-F238E27FC236}">
                <a16:creationId xmlns:a16="http://schemas.microsoft.com/office/drawing/2014/main" id="{1645C6DC-6217-43BE-8989-B6A0BD9C234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293265" y="5192757"/>
            <a:ext cx="333541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33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所属　名前</a:t>
            </a:r>
          </a:p>
        </p:txBody>
      </p:sp>
    </p:spTree>
    <p:extLst>
      <p:ext uri="{BB962C8B-B14F-4D97-AF65-F5344CB8AC3E}">
        <p14:creationId xmlns:p14="http://schemas.microsoft.com/office/powerpoint/2010/main" val="4082132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 descr="図形&#10;&#10;低い精度で自動的に生成された説明">
            <a:extLst>
              <a:ext uri="{FF2B5EF4-FFF2-40B4-BE49-F238E27FC236}">
                <a16:creationId xmlns:a16="http://schemas.microsoft.com/office/drawing/2014/main" id="{F10D23A2-2E8E-9DA5-6CF5-DDC0A8455B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901" y="0"/>
            <a:ext cx="8832099" cy="6858000"/>
          </a:xfrm>
          <a:prstGeom prst="rect">
            <a:avLst/>
          </a:prstGeom>
        </p:spPr>
      </p:pic>
      <p:sp>
        <p:nvSpPr>
          <p:cNvPr id="3" name="タイトル 1">
            <a:extLst>
              <a:ext uri="{FF2B5EF4-FFF2-40B4-BE49-F238E27FC236}">
                <a16:creationId xmlns:a16="http://schemas.microsoft.com/office/drawing/2014/main" id="{16547944-49EF-1EFF-32E6-905A8579D2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9999" y="3153448"/>
            <a:ext cx="9186000" cy="79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0" rIns="0" bIns="72000">
            <a:spAutoFit/>
          </a:bodyPr>
          <a:lstStyle>
            <a:lvl1pPr algn="l">
              <a:lnSpc>
                <a:spcPct val="130000"/>
              </a:lnSpc>
              <a:defRPr lang="ja-JP" altLang="en-US" sz="3250" b="1" i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/>
            <a:r>
              <a:rPr kumimoji="1" lang="en-US" altLang="ja-JP"/>
              <a:t>01. </a:t>
            </a:r>
            <a:r>
              <a:rPr kumimoji="1" lang="ja-JP" altLang="en-US"/>
              <a:t>セクション名</a:t>
            </a:r>
          </a:p>
        </p:txBody>
      </p:sp>
      <p:sp>
        <p:nvSpPr>
          <p:cNvPr id="4" name="スライド番号プレースホルダー 4">
            <a:extLst>
              <a:ext uri="{FF2B5EF4-FFF2-40B4-BE49-F238E27FC236}">
                <a16:creationId xmlns:a16="http://schemas.microsoft.com/office/drawing/2014/main" id="{DD9E6EA3-3310-5612-2D80-6F218C2F7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81200" y="6433200"/>
            <a:ext cx="424800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138" b="0" i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1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_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81200" y="6433200"/>
            <a:ext cx="424800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138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7" y="412883"/>
            <a:ext cx="9185997" cy="492443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26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スライドタイトル：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32pt</a:t>
            </a:r>
            <a:endParaRPr kumimoji="1" lang="ja-JP" altLang="en-US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9995" y="6509549"/>
            <a:ext cx="8028000" cy="100027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5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sp>
        <p:nvSpPr>
          <p:cNvPr id="52" name="テキスト プレースホルダー 11">
            <a:extLst>
              <a:ext uri="{FF2B5EF4-FFF2-40B4-BE49-F238E27FC236}">
                <a16:creationId xmlns:a16="http://schemas.microsoft.com/office/drawing/2014/main" id="{24C0F4B5-3232-8664-604F-8CF3AE3D63D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59994" y="1138195"/>
            <a:ext cx="9186000" cy="597178"/>
          </a:xfrm>
          <a:solidFill>
            <a:srgbClr val="F3F6F6"/>
          </a:solidFill>
          <a:ln>
            <a:noFill/>
          </a:ln>
        </p:spPr>
        <p:txBody>
          <a:bodyPr vert="horz" wrap="square" lIns="216000" tIns="144000" rIns="216000" bIns="144000" rtlCol="0" anchor="t" anchorCtr="0">
            <a:spAutoFit/>
          </a:bodyPr>
          <a:lstStyle>
            <a:lvl1pPr marL="232178" indent="-232178">
              <a:lnSpc>
                <a:spcPct val="130000"/>
              </a:lnSpc>
              <a:buClr>
                <a:schemeClr val="tx1"/>
              </a:buClr>
              <a:buSzPct val="100000"/>
              <a:buFont typeface="メイリオ" panose="020B0604030504040204" pitchFamily="50" charset="-128"/>
              <a:buChar char="•"/>
              <a:defRPr lang="ja-JP" altLang="en-US" sz="1625" b="0" i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208960" lvl="0" indent="-208960">
              <a:spcBef>
                <a:spcPts val="488"/>
              </a:spcBef>
              <a:spcAft>
                <a:spcPts val="488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キーメッセージ：</a:t>
            </a:r>
            <a:r>
              <a:rPr kumimoji="1" lang="en-US" altLang="ja-JP"/>
              <a:t>1</a:t>
            </a:r>
            <a:r>
              <a:rPr kumimoji="1" lang="ja-JP" altLang="en-US"/>
              <a:t>行以内（約</a:t>
            </a:r>
            <a:r>
              <a:rPr kumimoji="1" lang="en-US" altLang="ja-JP"/>
              <a:t>35</a:t>
            </a:r>
            <a:r>
              <a:rPr kumimoji="1" lang="ja-JP" altLang="en-US"/>
              <a:t>字）３ポツまで </a:t>
            </a:r>
            <a:r>
              <a:rPr kumimoji="1" lang="en-US" altLang="ja-JP"/>
              <a:t>20pt</a:t>
            </a:r>
            <a:r>
              <a:rPr kumimoji="1" lang="ja-JP" altLang="en-US"/>
              <a:t>　行間はいじらない</a:t>
            </a:r>
            <a:endParaRPr kumimoji="1" lang="en-US" altLang="ja-JP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9E5CEE60-90F4-9775-0CB9-B864463E973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59951" y="3290112"/>
            <a:ext cx="4319999" cy="259096"/>
          </a:xfrm>
        </p:spPr>
        <p:txBody>
          <a:bodyPr lIns="72000" tIns="72000" rIns="72000" bIns="36000"/>
          <a:lstStyle>
            <a:lvl1pPr marL="0" indent="0">
              <a:buFont typeface="Arial" panose="020B0604020202020204" pitchFamily="34" charset="0"/>
              <a:buNone/>
              <a:defRPr sz="975"/>
            </a:lvl1pPr>
            <a:lvl2pPr marL="279904" indent="0">
              <a:buNone/>
              <a:defRPr sz="975"/>
            </a:lvl2pPr>
            <a:lvl3pPr marL="543038" indent="0">
              <a:buNone/>
              <a:defRPr sz="975"/>
            </a:lvl3pPr>
            <a:lvl4pPr marL="761027" indent="0">
              <a:buNone/>
              <a:defRPr sz="975"/>
            </a:lvl4pPr>
            <a:lvl5pPr marL="1055118" indent="0" algn="l">
              <a:buNone/>
              <a:defRPr sz="975"/>
            </a:lvl5pPr>
          </a:lstStyle>
          <a:p>
            <a:pPr marL="139307" marR="0" lvl="0" indent="-139307" algn="l" defTabSz="742969" rtl="0" eaLnBrk="1" fontAlgn="auto" latinLnBrk="0" hangingPunct="1">
              <a:lnSpc>
                <a:spcPct val="100000"/>
              </a:lnSpc>
              <a:spcBef>
                <a:spcPts val="488"/>
              </a:spcBef>
              <a:spcAft>
                <a:spcPts val="488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12pt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endParaRPr kumimoji="1" lang="ja-JP" altLang="en-US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E59F7C88-40C4-3D1C-3928-583676EC176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257800" y="3290112"/>
            <a:ext cx="4319588" cy="259096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None/>
              <a:defRPr lang="ja-JP" altLang="en-US" sz="975" smtClean="0"/>
            </a:lvl1pPr>
            <a:lvl2pPr>
              <a:defRPr lang="ja-JP" altLang="en-US" sz="975" smtClean="0"/>
            </a:lvl2pPr>
            <a:lvl3pPr>
              <a:defRPr lang="ja-JP" altLang="en-US" sz="975" smtClean="0"/>
            </a:lvl3pPr>
            <a:lvl4pPr>
              <a:defRPr lang="ja-JP" altLang="en-US" sz="975" smtClean="0"/>
            </a:lvl4pPr>
            <a:lvl5pPr>
              <a:defRPr lang="ja-JP" altLang="en-US" sz="975"/>
            </a:lvl5pPr>
          </a:lstStyle>
          <a:p>
            <a:pPr marL="278613" marR="0" lvl="0" indent="-278613" fontAlgn="auto">
              <a:lnSpc>
                <a:spcPct val="100000"/>
              </a:lnSpc>
              <a:buSzTx/>
              <a:tabLst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12pt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endParaRPr kumimoji="1" lang="ja-JP" altLang="en-US"/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E10F42EE-E182-F73B-ED47-4B1995A4EC2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59951" y="2712318"/>
            <a:ext cx="4319999" cy="48812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dirty="0" smtClean="0">
                <a:solidFill>
                  <a:schemeClr val="bg1"/>
                </a:solidFill>
              </a:defRPr>
            </a:lvl1pPr>
            <a:lvl2pPr>
              <a:defRPr lang="ja-JP" altLang="en-US" dirty="0" smtClean="0">
                <a:solidFill>
                  <a:schemeClr val="bg1"/>
                </a:solidFill>
              </a:defRPr>
            </a:lvl2pPr>
            <a:lvl3pPr>
              <a:defRPr lang="ja-JP" altLang="en-US" dirty="0" smtClean="0">
                <a:solidFill>
                  <a:schemeClr val="bg1"/>
                </a:solidFill>
              </a:defRPr>
            </a:lvl3pPr>
            <a:lvl4pPr>
              <a:defRPr lang="ja-JP" altLang="en-US" dirty="0" smtClean="0">
                <a:solidFill>
                  <a:schemeClr val="bg1"/>
                </a:solidFill>
              </a:defRPr>
            </a:lvl4pPr>
            <a:lvl5pPr>
              <a:defRPr lang="ja-JP" altLang="en-US" dirty="0">
                <a:solidFill>
                  <a:schemeClr val="bg1"/>
                </a:solidFill>
              </a:defRPr>
            </a:lvl5pPr>
          </a:lstStyle>
          <a:p>
            <a:pPr marL="278613" marR="0" lvl="0" indent="-278613" algn="l" defTabSz="742969" rtl="0" eaLnBrk="1" fontAlgn="auto" latinLnBrk="0" hangingPunct="1">
              <a:lnSpc>
                <a:spcPct val="130000"/>
              </a:lnSpc>
              <a:spcBef>
                <a:spcPts val="488"/>
              </a:spcBef>
              <a:spcAft>
                <a:spcPts val="488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見出し：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20pt</a:t>
            </a:r>
            <a:r>
              <a:rPr kumimoji="1" lang="ja-JP" altLang="en-US"/>
              <a:t>　</a:t>
            </a: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F051B484-ADEC-D7B0-A0E2-ADD29C85895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257020" y="2707268"/>
            <a:ext cx="4320368" cy="48812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278613" marR="0" lvl="0" indent="-278613" fontAlgn="auto">
              <a:lnSpc>
                <a:spcPct val="130000"/>
              </a:lnSpc>
              <a:buSzTx/>
              <a:tabLst/>
            </a:pPr>
            <a:r>
              <a:rPr kumimoji="1" lang="ja-JP" altLang="en-US"/>
              <a:t>見出し：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20pt</a:t>
            </a:r>
            <a:endParaRPr kumimoji="1" lang="ja-JP" altLang="en-US"/>
          </a:p>
        </p:txBody>
      </p:sp>
      <p:pic>
        <p:nvPicPr>
          <p:cNvPr id="3" name="図 2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5C792116-0207-2182-A1A5-BB2256A73537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93"/>
          <a:stretch/>
        </p:blipFill>
        <p:spPr>
          <a:xfrm>
            <a:off x="-3617" y="-1"/>
            <a:ext cx="9906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798134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7" pos="268">
          <p15:clr>
            <a:srgbClr val="FBAE40"/>
          </p15:clr>
        </p15:guide>
        <p15:guide id="10" pos="7412">
          <p15:clr>
            <a:srgbClr val="FBAE40"/>
          </p15:clr>
        </p15:guide>
        <p15:guide id="13" orient="horz" pos="4065">
          <p15:clr>
            <a:srgbClr val="FBAE40"/>
          </p15:clr>
        </p15:guide>
        <p15:guide id="14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_Basic（essay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C145B5D5-4B5E-6D2D-BAD5-72DE5A197CE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54880" y="3378480"/>
            <a:ext cx="9185999" cy="259096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ja-JP" altLang="en-US" sz="975" b="1" smtClean="0">
                <a:latin typeface="+mn-ea"/>
                <a:ea typeface="+mn-ea"/>
              </a:defRPr>
            </a:lvl1pPr>
            <a:lvl2pPr>
              <a:defRPr lang="ja-JP" altLang="en-US" sz="975" smtClean="0">
                <a:latin typeface="+mn-ea"/>
                <a:ea typeface="+mn-ea"/>
              </a:defRPr>
            </a:lvl2pPr>
            <a:lvl3pPr>
              <a:defRPr lang="ja-JP" altLang="en-US" sz="975" smtClean="0">
                <a:latin typeface="+mn-ea"/>
                <a:ea typeface="+mn-ea"/>
              </a:defRPr>
            </a:lvl3pPr>
            <a:lvl4pPr>
              <a:defRPr lang="ja-JP" altLang="en-US" sz="975" smtClean="0">
                <a:latin typeface="+mn-ea"/>
                <a:ea typeface="+mn-ea"/>
              </a:defRPr>
            </a:lvl4pPr>
            <a:lvl5pPr>
              <a:defRPr lang="ja-JP" altLang="en-US" sz="975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/>
              <a:t>強調箇所は太字</a:t>
            </a:r>
            <a:endParaRPr kumimoji="1" lang="en-US" altLang="ja-JP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7C26272D-E711-7BDA-C6B1-F6E5FC5BB95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55600" y="1808202"/>
            <a:ext cx="9185275" cy="1452591"/>
          </a:xfrm>
          <a:noFill/>
        </p:spPr>
        <p:txBody>
          <a:bodyPr vert="horz" wrap="square" lIns="72000" tIns="72000" rIns="72000" bIns="36000" rtlCol="0">
            <a:noAutofit/>
          </a:bodyPr>
          <a:lstStyle>
            <a:lvl1pPr marL="0" indent="0">
              <a:buNone/>
              <a:defRPr lang="ja-JP" altLang="en-US" sz="1300" dirty="0" smtClean="0">
                <a:latin typeface="+mj-ea"/>
                <a:ea typeface="+mj-ea"/>
              </a:defRPr>
            </a:lvl1pPr>
            <a:lvl2pPr>
              <a:defRPr lang="ja-JP" altLang="en-US" sz="975" dirty="0" smtClean="0">
                <a:latin typeface="+mj-ea"/>
                <a:ea typeface="+mj-ea"/>
              </a:defRPr>
            </a:lvl2pPr>
            <a:lvl3pPr>
              <a:defRPr lang="ja-JP" altLang="en-US" sz="975" dirty="0" smtClean="0">
                <a:latin typeface="+mj-ea"/>
                <a:ea typeface="+mj-ea"/>
              </a:defRPr>
            </a:lvl3pPr>
            <a:lvl4pPr>
              <a:defRPr lang="ja-JP" altLang="en-US" sz="975" dirty="0" smtClean="0">
                <a:latin typeface="+mj-ea"/>
                <a:ea typeface="+mj-ea"/>
              </a:defRPr>
            </a:lvl4pPr>
            <a:lvl5pPr>
              <a:defRPr lang="ja-JP" altLang="en-US" sz="975" dirty="0">
                <a:latin typeface="+mj-ea"/>
                <a:ea typeface="+mj-ea"/>
              </a:defRPr>
            </a:lvl5pPr>
          </a:lstStyle>
          <a:p>
            <a:pPr marL="278613" marR="0" lvl="0" indent="-278613" algn="l" defTabSz="742969" rtl="0" eaLnBrk="1" fontAlgn="auto" latinLnBrk="0" hangingPunct="1">
              <a:lnSpc>
                <a:spcPct val="130000"/>
              </a:lnSpc>
              <a:spcBef>
                <a:spcPts val="488"/>
              </a:spcBef>
              <a:spcAft>
                <a:spcPts val="488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r>
              <a:rPr kumimoji="1" lang="ja-JP" altLang="en-US"/>
              <a:t>　詳細はこの大きさで記載　</a:t>
            </a:r>
            <a:endParaRPr kumimoji="1" lang="en-US" altLang="ja-JP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4F52397-F9BC-CBFD-BF51-54DD7A02B4D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55604" y="1160415"/>
            <a:ext cx="4321175" cy="48812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278613" marR="0" lvl="0" indent="-278613" algn="l" defTabSz="742969" rtl="0" eaLnBrk="1" fontAlgn="auto" latinLnBrk="0" hangingPunct="1">
              <a:lnSpc>
                <a:spcPct val="130000"/>
              </a:lnSpc>
              <a:spcBef>
                <a:spcPts val="488"/>
              </a:spcBef>
              <a:spcAft>
                <a:spcPts val="488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見出し：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20pt</a:t>
            </a:r>
            <a:r>
              <a:rPr kumimoji="1" lang="ja-JP" altLang="en-US"/>
              <a:t>　</a:t>
            </a:r>
          </a:p>
        </p:txBody>
      </p:sp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81200" y="6433200"/>
            <a:ext cx="424800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138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7" y="412883"/>
            <a:ext cx="9185997" cy="492443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26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スライドタイトル：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32pt</a:t>
            </a:r>
            <a:endParaRPr kumimoji="1" lang="ja-JP" altLang="en-US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9995" y="6509549"/>
            <a:ext cx="8028000" cy="100027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5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pic>
        <p:nvPicPr>
          <p:cNvPr id="2" name="図 1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01092CD6-290C-18A9-7C62-6C49FBE9228A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93"/>
          <a:stretch/>
        </p:blipFill>
        <p:spPr>
          <a:xfrm>
            <a:off x="-3617" y="-1"/>
            <a:ext cx="9906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94343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7" pos="249">
          <p15:clr>
            <a:srgbClr val="FBAE40"/>
          </p15:clr>
        </p15:guide>
        <p15:guide id="10" pos="7393">
          <p15:clr>
            <a:srgbClr val="FBAE40"/>
          </p15:clr>
        </p15:guide>
        <p15:guide id="13" orient="horz" pos="4050">
          <p15:clr>
            <a:srgbClr val="FBAE40"/>
          </p15:clr>
        </p15:guide>
        <p15:guide id="14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41B1502-2511-437B-8D13-C5707D9425E0}"/>
              </a:ext>
            </a:extLst>
          </p:cNvPr>
          <p:cNvSpPr/>
          <p:nvPr userDrawn="1"/>
        </p:nvSpPr>
        <p:spPr>
          <a:xfrm>
            <a:off x="366808" y="359096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52">
              <a:solidFill>
                <a:schemeClr val="tx1"/>
              </a:solidFill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022BE2B-C94E-4EA1-8D5F-B6FF40A5C82B}"/>
              </a:ext>
            </a:extLst>
          </p:cNvPr>
          <p:cNvGrpSpPr/>
          <p:nvPr userDrawn="1"/>
        </p:nvGrpSpPr>
        <p:grpSpPr>
          <a:xfrm>
            <a:off x="958477" y="2645195"/>
            <a:ext cx="7989045" cy="1567610"/>
            <a:chOff x="1034510" y="2991837"/>
            <a:chExt cx="8622792" cy="1728000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4FC838C0-7A1B-42C5-8BB1-69879692B23E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97EB7B27-A3AA-4865-967F-947004C8CF38}"/>
                </a:ext>
              </a:extLst>
            </p:cNvPr>
            <p:cNvCxnSpPr/>
            <p:nvPr userDrawn="1"/>
          </p:nvCxnSpPr>
          <p:spPr>
            <a:xfrm>
              <a:off x="1034510" y="4719837"/>
              <a:ext cx="8622792" cy="0"/>
            </a:xfrm>
            <a:prstGeom prst="line">
              <a:avLst/>
            </a:prstGeom>
            <a:ln w="28575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タイトル 29">
            <a:extLst>
              <a:ext uri="{FF2B5EF4-FFF2-40B4-BE49-F238E27FC236}">
                <a16:creationId xmlns:a16="http://schemas.microsoft.com/office/drawing/2014/main" id="{99661971-5207-448A-8A45-D3935E63EB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8477" y="2645195"/>
            <a:ext cx="8004988" cy="1567610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3266" b="1" dirty="0">
                <a:solidFill>
                  <a:schemeClr val="accent3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1000"/>
              </a:spcBef>
              <a:buFontTx/>
            </a:pPr>
            <a:r>
              <a:rPr kumimoji="1" lang="ja-JP" altLang="en-US"/>
              <a:t>中扉タイトル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65B5CD1-16BF-4814-9E5A-19B044B6FB5E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633" b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559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3E2C914-D6BF-434B-B748-5B031C7A75D4}"/>
              </a:ext>
            </a:extLst>
          </p:cNvPr>
          <p:cNvGrpSpPr/>
          <p:nvPr userDrawn="1"/>
        </p:nvGrpSpPr>
        <p:grpSpPr>
          <a:xfrm>
            <a:off x="103694" y="196674"/>
            <a:ext cx="9565555" cy="721514"/>
            <a:chOff x="111919" y="216797"/>
            <a:chExt cx="10324361" cy="795336"/>
          </a:xfrm>
          <a:solidFill>
            <a:schemeClr val="accent3">
              <a:lumMod val="50000"/>
            </a:schemeClr>
          </a:solidFill>
        </p:grpSpPr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E9EE105-883D-4267-B8FF-D61BDDD6E4F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633"/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CFE261A9-5D80-457A-85AA-206E048CF0D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B3443AF7-632D-41F2-BFF3-7CC6B2F2E6F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665A837A-D774-4985-B30F-35B13836C960}"/>
              </a:ext>
            </a:extLst>
          </p:cNvPr>
          <p:cNvSpPr/>
          <p:nvPr userDrawn="1"/>
        </p:nvSpPr>
        <p:spPr>
          <a:xfrm>
            <a:off x="998831" y="1620608"/>
            <a:ext cx="0" cy="4572197"/>
          </a:xfrm>
          <a:custGeom>
            <a:avLst/>
            <a:gdLst>
              <a:gd name="connsiteX0" fmla="*/ 0 w 0"/>
              <a:gd name="connsiteY0" fmla="*/ 0 h 5768502"/>
              <a:gd name="connsiteX1" fmla="*/ 0 w 0"/>
              <a:gd name="connsiteY1" fmla="*/ 5768502 h 576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768502">
                <a:moveTo>
                  <a:pt x="0" y="0"/>
                </a:moveTo>
                <a:lnTo>
                  <a:pt x="0" y="5768502"/>
                </a:lnTo>
              </a:path>
            </a:pathLst>
          </a:custGeom>
          <a:noFill/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33"/>
          </a:p>
        </p:txBody>
      </p:sp>
      <p:sp>
        <p:nvSpPr>
          <p:cNvPr id="9" name="コンテンツ プレースホルダー 8">
            <a:extLst>
              <a:ext uri="{FF2B5EF4-FFF2-40B4-BE49-F238E27FC236}">
                <a16:creationId xmlns:a16="http://schemas.microsoft.com/office/drawing/2014/main" id="{B04FFEFF-3996-4124-93D0-A0B919888837}"/>
              </a:ext>
            </a:extLst>
          </p:cNvPr>
          <p:cNvSpPr>
            <a:spLocks noGrp="1"/>
          </p:cNvSpPr>
          <p:nvPr userDrawn="1">
            <p:ph sz="quarter" idx="10" hasCustomPrompt="1"/>
          </p:nvPr>
        </p:nvSpPr>
        <p:spPr>
          <a:xfrm>
            <a:off x="998831" y="1620608"/>
            <a:ext cx="8004988" cy="4572197"/>
          </a:xfrm>
          <a:prstGeom prst="rect">
            <a:avLst/>
          </a:prstGeom>
        </p:spPr>
        <p:txBody>
          <a:bodyPr lIns="360000" tIns="0" rIns="0" bIns="0"/>
          <a:lstStyle>
            <a:lvl1pPr marL="674004" indent="-674004" algn="l">
              <a:lnSpc>
                <a:spcPct val="100000"/>
              </a:lnSpc>
              <a:spcBef>
                <a:spcPts val="907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Font typeface="+mj-lt"/>
              <a:buAutoNum type="arabicPeriod"/>
              <a:defRPr sz="3629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章タイトル</a:t>
            </a:r>
          </a:p>
          <a:p>
            <a:pPr lvl="0"/>
            <a:r>
              <a:rPr kumimoji="1" lang="ja-JP" altLang="en-US"/>
              <a:t>章タイトル</a:t>
            </a:r>
          </a:p>
          <a:p>
            <a:pPr lvl="0"/>
            <a:r>
              <a:rPr kumimoji="1" lang="ja-JP" altLang="en-US"/>
              <a:t>章タイトル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066210EB-D44E-4903-B9C4-9EC74DA6CEB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7E0F4DAE-E5DF-F3F6-AA89-B8B4D001FFE5}"/>
              </a:ext>
            </a:extLst>
          </p:cNvPr>
          <p:cNvGrpSpPr/>
          <p:nvPr userDrawn="1"/>
        </p:nvGrpSpPr>
        <p:grpSpPr>
          <a:xfrm>
            <a:off x="8955938" y="248190"/>
            <a:ext cx="707206" cy="588077"/>
            <a:chOff x="9604008" y="284265"/>
            <a:chExt cx="763306" cy="648246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6" name="直角三角形 5">
              <a:extLst>
                <a:ext uri="{FF2B5EF4-FFF2-40B4-BE49-F238E27FC236}">
                  <a16:creationId xmlns:a16="http://schemas.microsoft.com/office/drawing/2014/main" id="{CD322390-628C-1EF0-6124-AAEFF17B9CA2}"/>
                </a:ext>
              </a:extLst>
            </p:cNvPr>
            <p:cNvSpPr/>
            <p:nvPr userDrawn="1"/>
          </p:nvSpPr>
          <p:spPr>
            <a:xfrm rot="10800000">
              <a:off x="9604008" y="284265"/>
              <a:ext cx="655200" cy="64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sz="1452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74F00917-9C80-F517-0350-1E72AF259321}"/>
                </a:ext>
              </a:extLst>
            </p:cNvPr>
            <p:cNvSpPr/>
            <p:nvPr userDrawn="1"/>
          </p:nvSpPr>
          <p:spPr>
            <a:xfrm>
              <a:off x="10245492" y="284512"/>
              <a:ext cx="121822" cy="647999"/>
            </a:xfrm>
            <a:prstGeom prst="roundRect">
              <a:avLst>
                <a:gd name="adj" fmla="val 341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sz="1452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B02174CA-28F2-696E-4049-865FBCC32640}"/>
                </a:ext>
              </a:extLst>
            </p:cNvPr>
            <p:cNvSpPr/>
            <p:nvPr userDrawn="1"/>
          </p:nvSpPr>
          <p:spPr>
            <a:xfrm>
              <a:off x="10259117" y="284265"/>
              <a:ext cx="58383" cy="647999"/>
            </a:xfrm>
            <a:prstGeom prst="roundRect">
              <a:avLst>
                <a:gd name="adj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sz="1452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DA9DE8D-F956-5450-90F0-9186D10B17C8}"/>
              </a:ext>
            </a:extLst>
          </p:cNvPr>
          <p:cNvSpPr txBox="1"/>
          <p:nvPr userDrawn="1"/>
        </p:nvSpPr>
        <p:spPr>
          <a:xfrm>
            <a:off x="9284935" y="271010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633" b="0" smtClean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089" b="0">
              <a:solidFill>
                <a:schemeClr val="bg1"/>
              </a:solidFill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56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4" y="196674"/>
            <a:ext cx="9565555" cy="721514"/>
            <a:chOff x="111919" y="216797"/>
            <a:chExt cx="10324361" cy="795336"/>
          </a:xfrm>
          <a:solidFill>
            <a:schemeClr val="accent3">
              <a:lumMod val="50000"/>
            </a:schemeClr>
          </a:solidFill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633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4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9" name="コンテンツ プレースホルダー 3">
            <a:extLst>
              <a:ext uri="{FF2B5EF4-FFF2-40B4-BE49-F238E27FC236}">
                <a16:creationId xmlns:a16="http://schemas.microsoft.com/office/drawing/2014/main" id="{DD42ADA8-ECC4-4B5F-982C-9F5D1FAC2F5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0024" y="1007807"/>
            <a:ext cx="9605952" cy="1351291"/>
          </a:xfrm>
          <a:prstGeom prst="rect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txBody>
          <a:bodyPr lIns="180000" tIns="180000" rIns="180000" bIns="144000">
            <a:spAutoFit/>
          </a:bodyPr>
          <a:lstStyle>
            <a:lvl1pPr marL="247711" indent="-247711" algn="l">
              <a:lnSpc>
                <a:spcPct val="100000"/>
              </a:lnSpc>
              <a:spcBef>
                <a:spcPts val="544"/>
              </a:spcBef>
              <a:buFont typeface="Wingdings" panose="05000000000000000000" pitchFamily="2" charset="2"/>
              <a:buChar char="n"/>
              <a:defRPr sz="1814"/>
            </a:lvl1pPr>
            <a:lvl2pPr marL="406131" indent="-158420" algn="l">
              <a:lnSpc>
                <a:spcPct val="100000"/>
              </a:lnSpc>
              <a:spcBef>
                <a:spcPts val="363"/>
              </a:spcBef>
              <a:buFont typeface="Arial" panose="020B0604020202020204" pitchFamily="34" charset="0"/>
              <a:buChar char="•"/>
              <a:defRPr sz="1633"/>
            </a:lvl2pPr>
            <a:lvl3pPr marL="626479" indent="-211707" algn="l">
              <a:lnSpc>
                <a:spcPct val="100000"/>
              </a:lnSpc>
              <a:spcBef>
                <a:spcPts val="181"/>
              </a:spcBef>
              <a:buFont typeface="Wingdings" panose="05000000000000000000" pitchFamily="2" charset="2"/>
              <a:buChar char="ü"/>
              <a:defRPr sz="1452"/>
            </a:lvl3pPr>
            <a:lvl4pPr marL="820903" indent="-195864" algn="l">
              <a:lnSpc>
                <a:spcPct val="100000"/>
              </a:lnSpc>
              <a:spcBef>
                <a:spcPts val="181"/>
              </a:spcBef>
              <a:buFont typeface="Meiryo UI" panose="020B0604030504040204" pitchFamily="50" charset="-128"/>
              <a:buChar char="※"/>
              <a:defRPr sz="1089"/>
            </a:lvl4pPr>
            <a:lvl5pPr algn="l">
              <a:defRPr sz="1814"/>
            </a:lvl5pPr>
          </a:lstStyle>
          <a:p>
            <a:pPr lvl="0"/>
            <a:r>
              <a:rPr kumimoji="1" lang="ja-JP" altLang="en-US"/>
              <a:t>リード文（</a:t>
            </a:r>
            <a:r>
              <a:rPr kumimoji="1" lang="en-US" altLang="ja-JP"/>
              <a:t>Tab</a:t>
            </a:r>
            <a:r>
              <a:rPr kumimoji="1" lang="ja-JP" altLang="en-US"/>
              <a:t>キーで行頭文字を第</a:t>
            </a:r>
            <a:r>
              <a:rPr kumimoji="1" lang="en-US" altLang="ja-JP"/>
              <a:t>4</a:t>
            </a:r>
            <a:r>
              <a:rPr kumimoji="1" lang="ja-JP" altLang="en-US"/>
              <a:t>レベルまで選択できます）</a:t>
            </a:r>
          </a:p>
          <a:p>
            <a:pPr lvl="1"/>
            <a:r>
              <a:rPr kumimoji="1" lang="ja-JP" altLang="en-US"/>
              <a:t>第</a:t>
            </a:r>
            <a:r>
              <a:rPr kumimoji="1" lang="en-US" altLang="ja-JP"/>
              <a:t>2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</a:t>
            </a:r>
            <a:r>
              <a:rPr kumimoji="1" lang="en-US" altLang="ja-JP"/>
              <a:t>3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</a:t>
            </a:r>
            <a:r>
              <a:rPr kumimoji="1" lang="en-US" altLang="ja-JP"/>
              <a:t>4</a:t>
            </a:r>
            <a:r>
              <a:rPr kumimoji="1" lang="ja-JP" altLang="en-US"/>
              <a:t>レベル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B10D6985-B0F8-DAAE-EACF-31ECBCB1D4BA}"/>
              </a:ext>
            </a:extLst>
          </p:cNvPr>
          <p:cNvGrpSpPr/>
          <p:nvPr userDrawn="1"/>
        </p:nvGrpSpPr>
        <p:grpSpPr>
          <a:xfrm>
            <a:off x="8955938" y="248190"/>
            <a:ext cx="707206" cy="588077"/>
            <a:chOff x="9604008" y="284265"/>
            <a:chExt cx="763306" cy="648246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3" name="直角三角形 2">
              <a:extLst>
                <a:ext uri="{FF2B5EF4-FFF2-40B4-BE49-F238E27FC236}">
                  <a16:creationId xmlns:a16="http://schemas.microsoft.com/office/drawing/2014/main" id="{6E3688EE-E003-D389-6F9F-73CE2918CD9D}"/>
                </a:ext>
              </a:extLst>
            </p:cNvPr>
            <p:cNvSpPr/>
            <p:nvPr userDrawn="1"/>
          </p:nvSpPr>
          <p:spPr>
            <a:xfrm rot="10800000">
              <a:off x="9604008" y="284265"/>
              <a:ext cx="655200" cy="64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sz="1452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四角形: 角を丸くする 4">
              <a:extLst>
                <a:ext uri="{FF2B5EF4-FFF2-40B4-BE49-F238E27FC236}">
                  <a16:creationId xmlns:a16="http://schemas.microsoft.com/office/drawing/2014/main" id="{6959D913-538E-4E0F-7638-00C8455B75ED}"/>
                </a:ext>
              </a:extLst>
            </p:cNvPr>
            <p:cNvSpPr/>
            <p:nvPr userDrawn="1"/>
          </p:nvSpPr>
          <p:spPr>
            <a:xfrm>
              <a:off x="10245492" y="284512"/>
              <a:ext cx="121822" cy="647999"/>
            </a:xfrm>
            <a:prstGeom prst="roundRect">
              <a:avLst>
                <a:gd name="adj" fmla="val 341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sz="1452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F69BCBFA-0053-1F13-1921-E322DAF7378E}"/>
                </a:ext>
              </a:extLst>
            </p:cNvPr>
            <p:cNvSpPr/>
            <p:nvPr userDrawn="1"/>
          </p:nvSpPr>
          <p:spPr>
            <a:xfrm>
              <a:off x="10259117" y="284265"/>
              <a:ext cx="58383" cy="647999"/>
            </a:xfrm>
            <a:prstGeom prst="roundRect">
              <a:avLst>
                <a:gd name="adj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sz="1452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9284935" y="271010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633" b="0" smtClean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089" b="0">
              <a:solidFill>
                <a:schemeClr val="bg1"/>
              </a:solidFill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10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F33A39-73E7-49E0-BF4C-2CE0E2DB7091}"/>
              </a:ext>
            </a:extLst>
          </p:cNvPr>
          <p:cNvSpPr/>
          <p:nvPr userDrawn="1"/>
        </p:nvSpPr>
        <p:spPr>
          <a:xfrm>
            <a:off x="366808" y="359096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52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213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1EC68-1710-4577-B0B6-5E2CCB94064D}" type="datetime1">
              <a:rPr lang="ja-JP" altLang="en-US" smtClean="0"/>
              <a:t>2025/2/13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B60C9-6FD7-4B15-BB40-82F6BDCAB44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6029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52AFBC4-D491-497E-9367-C124B543962B}"/>
              </a:ext>
            </a:extLst>
          </p:cNvPr>
          <p:cNvSpPr txBox="1"/>
          <p:nvPr userDrawn="1"/>
        </p:nvSpPr>
        <p:spPr>
          <a:xfrm>
            <a:off x="9321664" y="6417088"/>
            <a:ext cx="390000" cy="252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00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00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pic>
        <p:nvPicPr>
          <p:cNvPr id="10" name="Picture 11" descr="ç°å¢ç">
            <a:extLst>
              <a:ext uri="{FF2B5EF4-FFF2-40B4-BE49-F238E27FC236}">
                <a16:creationId xmlns:a16="http://schemas.microsoft.com/office/drawing/2014/main" id="{BDCC4FCE-FC3F-4D5F-86B2-B4CC2CDCC28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78171" y="278674"/>
            <a:ext cx="663000" cy="59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B2663459-CA1D-426F-970E-65B6213B0C80}"/>
              </a:ext>
            </a:extLst>
          </p:cNvPr>
          <p:cNvSpPr/>
          <p:nvPr userDrawn="1"/>
        </p:nvSpPr>
        <p:spPr>
          <a:xfrm>
            <a:off x="198123" y="286105"/>
            <a:ext cx="8972495" cy="576000"/>
          </a:xfrm>
          <a:custGeom>
            <a:avLst/>
            <a:gdLst>
              <a:gd name="connsiteX0" fmla="*/ 54902 w 8282303"/>
              <a:gd name="connsiteY0" fmla="*/ 0 h 576000"/>
              <a:gd name="connsiteX1" fmla="*/ 7704525 w 8282303"/>
              <a:gd name="connsiteY1" fmla="*/ 0 h 576000"/>
              <a:gd name="connsiteX2" fmla="*/ 7705564 w 8282303"/>
              <a:gd name="connsiteY2" fmla="*/ 1125 h 576000"/>
              <a:gd name="connsiteX3" fmla="*/ 7707249 w 8282303"/>
              <a:gd name="connsiteY3" fmla="*/ 2950 h 576000"/>
              <a:gd name="connsiteX4" fmla="*/ 7707249 w 8282303"/>
              <a:gd name="connsiteY4" fmla="*/ 946 h 576000"/>
              <a:gd name="connsiteX5" fmla="*/ 8282303 w 8282303"/>
              <a:gd name="connsiteY5" fmla="*/ 576000 h 576000"/>
              <a:gd name="connsiteX6" fmla="*/ 7707250 w 8282303"/>
              <a:gd name="connsiteY6" fmla="*/ 576000 h 576000"/>
              <a:gd name="connsiteX7" fmla="*/ 7707249 w 8282303"/>
              <a:gd name="connsiteY7" fmla="*/ 576000 h 576000"/>
              <a:gd name="connsiteX8" fmla="*/ 7689685 w 8282303"/>
              <a:gd name="connsiteY8" fmla="*/ 576000 h 576000"/>
              <a:gd name="connsiteX9" fmla="*/ 705256 w 8282303"/>
              <a:gd name="connsiteY9" fmla="*/ 576000 h 576000"/>
              <a:gd name="connsiteX10" fmla="*/ 499960 w 8282303"/>
              <a:gd name="connsiteY10" fmla="*/ 576000 h 576000"/>
              <a:gd name="connsiteX11" fmla="*/ 295599 w 8282303"/>
              <a:gd name="connsiteY11" fmla="*/ 576000 h 576000"/>
              <a:gd name="connsiteX12" fmla="*/ 218627 w 8282303"/>
              <a:gd name="connsiteY12" fmla="*/ 576000 h 576000"/>
              <a:gd name="connsiteX13" fmla="*/ 202300 w 8282303"/>
              <a:gd name="connsiteY13" fmla="*/ 576000 h 576000"/>
              <a:gd name="connsiteX14" fmla="*/ 174306 w 8282303"/>
              <a:gd name="connsiteY14" fmla="*/ 576000 h 576000"/>
              <a:gd name="connsiteX15" fmla="*/ 324 w 8282303"/>
              <a:gd name="connsiteY15" fmla="*/ 409320 h 576000"/>
              <a:gd name="connsiteX16" fmla="*/ 14785 w 8282303"/>
              <a:gd name="connsiteY16" fmla="*/ 409320 h 576000"/>
              <a:gd name="connsiteX17" fmla="*/ 14674 w 8282303"/>
              <a:gd name="connsiteY17" fmla="*/ 409221 h 576000"/>
              <a:gd name="connsiteX18" fmla="*/ 0 w 8282303"/>
              <a:gd name="connsiteY18" fmla="*/ 409221 h 576000"/>
              <a:gd name="connsiteX19" fmla="*/ 0 w 8282303"/>
              <a:gd name="connsiteY19" fmla="*/ 190146 h 576000"/>
              <a:gd name="connsiteX20" fmla="*/ 326 w 8282303"/>
              <a:gd name="connsiteY20" fmla="*/ 190146 h 576000"/>
              <a:gd name="connsiteX21" fmla="*/ 326 w 8282303"/>
              <a:gd name="connsiteY21" fmla="*/ 135051 h 576000"/>
              <a:gd name="connsiteX22" fmla="*/ 326 w 8282303"/>
              <a:gd name="connsiteY22" fmla="*/ 43932 h 576000"/>
              <a:gd name="connsiteX23" fmla="*/ 13970 w 8282303"/>
              <a:gd name="connsiteY23" fmla="*/ 14644 h 576000"/>
              <a:gd name="connsiteX24" fmla="*/ 54902 w 8282303"/>
              <a:gd name="connsiteY24" fmla="*/ 0 h 57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282303" h="576000">
                <a:moveTo>
                  <a:pt x="54902" y="0"/>
                </a:moveTo>
                <a:cubicBezTo>
                  <a:pt x="54902" y="0"/>
                  <a:pt x="54902" y="0"/>
                  <a:pt x="7704525" y="0"/>
                </a:cubicBezTo>
                <a:cubicBezTo>
                  <a:pt x="7704525" y="0"/>
                  <a:pt x="7704525" y="0"/>
                  <a:pt x="7705564" y="1125"/>
                </a:cubicBezTo>
                <a:lnTo>
                  <a:pt x="7707249" y="2950"/>
                </a:lnTo>
                <a:lnTo>
                  <a:pt x="7707249" y="946"/>
                </a:lnTo>
                <a:lnTo>
                  <a:pt x="8282303" y="576000"/>
                </a:lnTo>
                <a:lnTo>
                  <a:pt x="7707250" y="576000"/>
                </a:lnTo>
                <a:lnTo>
                  <a:pt x="7707249" y="576000"/>
                </a:lnTo>
                <a:lnTo>
                  <a:pt x="7689685" y="576000"/>
                </a:lnTo>
                <a:cubicBezTo>
                  <a:pt x="6922671" y="576000"/>
                  <a:pt x="5087474" y="576000"/>
                  <a:pt x="705256" y="576000"/>
                </a:cubicBezTo>
                <a:cubicBezTo>
                  <a:pt x="705256" y="576000"/>
                  <a:pt x="705256" y="576000"/>
                  <a:pt x="499960" y="576000"/>
                </a:cubicBezTo>
                <a:lnTo>
                  <a:pt x="295599" y="576000"/>
                </a:lnTo>
                <a:lnTo>
                  <a:pt x="218627" y="576000"/>
                </a:lnTo>
                <a:lnTo>
                  <a:pt x="202300" y="576000"/>
                </a:lnTo>
                <a:lnTo>
                  <a:pt x="174306" y="576000"/>
                </a:lnTo>
                <a:lnTo>
                  <a:pt x="324" y="409320"/>
                </a:lnTo>
                <a:lnTo>
                  <a:pt x="14785" y="409320"/>
                </a:lnTo>
                <a:lnTo>
                  <a:pt x="14674" y="409221"/>
                </a:lnTo>
                <a:lnTo>
                  <a:pt x="0" y="409221"/>
                </a:lnTo>
                <a:lnTo>
                  <a:pt x="0" y="190146"/>
                </a:lnTo>
                <a:lnTo>
                  <a:pt x="326" y="190146"/>
                </a:lnTo>
                <a:lnTo>
                  <a:pt x="326" y="135051"/>
                </a:lnTo>
                <a:cubicBezTo>
                  <a:pt x="326" y="107614"/>
                  <a:pt x="326" y="77339"/>
                  <a:pt x="326" y="43932"/>
                </a:cubicBezTo>
                <a:cubicBezTo>
                  <a:pt x="326" y="43932"/>
                  <a:pt x="326" y="43932"/>
                  <a:pt x="13970" y="14644"/>
                </a:cubicBezTo>
                <a:cubicBezTo>
                  <a:pt x="23065" y="9763"/>
                  <a:pt x="36710" y="0"/>
                  <a:pt x="54902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l"/>
            <a:endParaRPr kumimoji="1" lang="ja-JP" altLang="en-US" sz="1600">
              <a:solidFill>
                <a:schemeClr val="tx1"/>
              </a:solidFill>
            </a:endParaRP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8FBDDCD2-5548-4A48-8F26-4B18B82F27C9}"/>
              </a:ext>
            </a:extLst>
          </p:cNvPr>
          <p:cNvCxnSpPr>
            <a:cxnSpLocks/>
          </p:cNvCxnSpPr>
          <p:nvPr userDrawn="1"/>
        </p:nvCxnSpPr>
        <p:spPr>
          <a:xfrm>
            <a:off x="144300" y="637420"/>
            <a:ext cx="312000" cy="28800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sp>
        <p:nvSpPr>
          <p:cNvPr id="13" name="テキスト プレースホルダー 35">
            <a:extLst>
              <a:ext uri="{FF2B5EF4-FFF2-40B4-BE49-F238E27FC236}">
                <a16:creationId xmlns:a16="http://schemas.microsoft.com/office/drawing/2014/main" id="{92C801AC-BA1B-4A25-8579-B4E2586ECE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8123" y="286106"/>
            <a:ext cx="8346000" cy="576000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/>
              <a:t>ページタイトル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B2D403A9-B45B-46DB-8F87-607F53DE83DA}"/>
              </a:ext>
            </a:extLst>
          </p:cNvPr>
          <p:cNvCxnSpPr>
            <a:cxnSpLocks/>
          </p:cNvCxnSpPr>
          <p:nvPr userDrawn="1"/>
        </p:nvCxnSpPr>
        <p:spPr>
          <a:xfrm>
            <a:off x="8491178" y="237821"/>
            <a:ext cx="741000" cy="68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コンテンツ プレースホルダー 3">
            <a:extLst>
              <a:ext uri="{FF2B5EF4-FFF2-40B4-BE49-F238E27FC236}">
                <a16:creationId xmlns:a16="http://schemas.microsoft.com/office/drawing/2014/main" id="{06A6C80F-118D-462E-B369-4F131C7C03E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95000" y="1054801"/>
            <a:ext cx="9516000" cy="1180800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44000" tIns="144000" rIns="144000" bIns="144000">
            <a:spAutoFit/>
          </a:bodyPr>
          <a:lstStyle>
            <a:lvl1pPr marL="288002" indent="-288002" algn="l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n"/>
              <a:defRPr sz="1600">
                <a:latin typeface="+mn-ea"/>
                <a:ea typeface="+mn-ea"/>
              </a:defRPr>
            </a:lvl1pPr>
            <a:lvl2pPr marL="468003" indent="-180001" algn="l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 sz="1400">
                <a:latin typeface="+mn-ea"/>
                <a:ea typeface="+mn-ea"/>
              </a:defRPr>
            </a:lvl2pPr>
            <a:lvl3pPr marL="720005" indent="-252002" algn="l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ü"/>
              <a:defRPr sz="1200">
                <a:latin typeface="+mn-ea"/>
                <a:ea typeface="+mn-ea"/>
              </a:defRPr>
            </a:lvl3pPr>
            <a:lvl4pPr marL="936006" indent="-215902" algn="l">
              <a:lnSpc>
                <a:spcPct val="100000"/>
              </a:lnSpc>
              <a:spcBef>
                <a:spcPts val="200"/>
              </a:spcBef>
              <a:buFont typeface="Meiryo UI" panose="020B0604030504040204" pitchFamily="50" charset="-128"/>
              <a:buChar char="※"/>
              <a:defRPr sz="1000">
                <a:latin typeface="+mn-ea"/>
                <a:ea typeface="+mn-ea"/>
              </a:defRPr>
            </a:lvl4pPr>
            <a:lvl5pPr algn="l">
              <a:defRPr sz="2000"/>
            </a:lvl5pPr>
          </a:lstStyle>
          <a:p>
            <a:pPr lvl="0"/>
            <a:r>
              <a:rPr kumimoji="1" lang="ja-JP" altLang="en-US"/>
              <a:t>リード文（</a:t>
            </a:r>
            <a:r>
              <a:rPr kumimoji="1" lang="en-US" altLang="ja-JP"/>
              <a:t>Tab</a:t>
            </a:r>
            <a:r>
              <a:rPr kumimoji="1" lang="ja-JP" altLang="en-US"/>
              <a:t>キーで行頭文字を第</a:t>
            </a:r>
            <a:r>
              <a:rPr kumimoji="1" lang="en-US" altLang="ja-JP"/>
              <a:t>4</a:t>
            </a:r>
            <a:r>
              <a:rPr kumimoji="1" lang="ja-JP" altLang="en-US"/>
              <a:t>レベルまで選択できます）</a:t>
            </a:r>
          </a:p>
          <a:p>
            <a:pPr lvl="1"/>
            <a:r>
              <a:rPr kumimoji="1" lang="ja-JP" altLang="en-US"/>
              <a:t>第</a:t>
            </a:r>
            <a:r>
              <a:rPr kumimoji="1" lang="en-US" altLang="ja-JP"/>
              <a:t>2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</a:t>
            </a:r>
            <a:r>
              <a:rPr kumimoji="1" lang="en-US" altLang="ja-JP"/>
              <a:t>3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</a:t>
            </a:r>
            <a:r>
              <a:rPr kumimoji="1" lang="en-US" altLang="ja-JP"/>
              <a:t>4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618120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A4A3A4"/>
          </p15:clr>
        </p15:guide>
        <p15:guide id="2" orient="horz" pos="663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アイコン&#10;&#10;低い精度で自動的に生成された説明">
            <a:extLst>
              <a:ext uri="{FF2B5EF4-FFF2-40B4-BE49-F238E27FC236}">
                <a16:creationId xmlns:a16="http://schemas.microsoft.com/office/drawing/2014/main" id="{FC794AD5-6155-63B8-738F-1B694503F7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151"/>
          <a:stretch/>
        </p:blipFill>
        <p:spPr>
          <a:xfrm>
            <a:off x="1148196" y="0"/>
            <a:ext cx="8764459" cy="1978429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359999" y="3153448"/>
            <a:ext cx="9186000" cy="79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0" rIns="0" bIns="72000">
            <a:spAutoFit/>
          </a:bodyPr>
          <a:lstStyle>
            <a:lvl1pPr algn="ctr">
              <a:lnSpc>
                <a:spcPct val="130000"/>
              </a:lnSpc>
              <a:defRPr lang="ja-JP" altLang="en-US" sz="3250" b="1" i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/>
            <a:r>
              <a:rPr kumimoji="1" lang="ja-JP" altLang="en-US"/>
              <a:t>スライドタイトル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370577" y="5024337"/>
            <a:ext cx="9185999" cy="40011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30000"/>
              </a:lnSpc>
              <a:buNone/>
              <a:defRPr lang="ja-JP" altLang="en-US" sz="13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  <a:lvl6pPr>
              <a:defRPr sz="1300">
                <a:latin typeface="+mj-ea"/>
                <a:ea typeface="+mj-ea"/>
              </a:defRPr>
            </a:lvl6pPr>
            <a:lvl7pPr>
              <a:defRPr sz="1300">
                <a:latin typeface="+mn-ea"/>
                <a:ea typeface="+mn-ea"/>
              </a:defRPr>
            </a:lvl7pPr>
            <a:lvl8pPr>
              <a:defRPr sz="1300">
                <a:latin typeface="+mj-ea"/>
                <a:ea typeface="+mj-ea"/>
              </a:defRPr>
            </a:lvl8pPr>
            <a:lvl9pPr>
              <a:defRPr sz="1300">
                <a:latin typeface="+mn-ea"/>
                <a:ea typeface="+mn-ea"/>
              </a:defRPr>
            </a:lvl9pPr>
          </a:lstStyle>
          <a:p>
            <a:pPr marL="0" marR="0" lvl="0" indent="0" algn="ctr" defTabSz="742969" rtl="0" eaLnBrk="1" fontAlgn="auto" latinLnBrk="0" hangingPunct="1">
              <a:lnSpc>
                <a:spcPct val="100000"/>
              </a:lnSpc>
              <a:spcBef>
                <a:spcPts val="488"/>
              </a:spcBef>
              <a:spcAft>
                <a:spcPts val="488"/>
              </a:spcAft>
              <a:buClr>
                <a:srgbClr val="002060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en-US" altLang="ja-JP"/>
              <a:t>20XX</a:t>
            </a:r>
            <a:r>
              <a:rPr kumimoji="1" lang="ja-JP" altLang="en-US"/>
              <a:t>年</a:t>
            </a:r>
            <a:r>
              <a:rPr kumimoji="1" lang="en-US" altLang="ja-JP"/>
              <a:t>XX</a:t>
            </a:r>
            <a:r>
              <a:rPr kumimoji="1" lang="ja-JP" altLang="en-US"/>
              <a:t>月</a:t>
            </a:r>
            <a:r>
              <a:rPr kumimoji="1" lang="en-US" altLang="ja-JP"/>
              <a:t>XX</a:t>
            </a:r>
            <a:r>
              <a:rPr kumimoji="1" lang="ja-JP" altLang="en-US"/>
              <a:t>日</a:t>
            </a:r>
            <a:br>
              <a:rPr kumimoji="1" lang="en-US" altLang="ja-JP"/>
            </a:br>
            <a:r>
              <a:rPr lang="en-US" altLang="zh-TW"/>
              <a:t>XXXX</a:t>
            </a:r>
            <a:r>
              <a:rPr lang="zh-TW" altLang="en-US"/>
              <a:t>部局 </a:t>
            </a:r>
            <a:r>
              <a:rPr lang="en-US" altLang="zh-TW"/>
              <a:t>XXXX</a:t>
            </a:r>
            <a:r>
              <a:rPr lang="zh-TW" altLang="en-US"/>
              <a:t>課</a:t>
            </a:r>
          </a:p>
        </p:txBody>
      </p:sp>
      <p:pic>
        <p:nvPicPr>
          <p:cNvPr id="4" name="図 3" descr="アイコン&#10;&#10;低い精度で自動的に生成された説明">
            <a:extLst>
              <a:ext uri="{FF2B5EF4-FFF2-40B4-BE49-F238E27FC236}">
                <a16:creationId xmlns:a16="http://schemas.microsoft.com/office/drawing/2014/main" id="{16991417-B160-3E3B-5F4C-35DA0F1759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66"/>
          <a:stretch/>
        </p:blipFill>
        <p:spPr>
          <a:xfrm>
            <a:off x="-6654" y="4164577"/>
            <a:ext cx="8537072" cy="2704407"/>
          </a:xfrm>
          <a:prstGeom prst="rect">
            <a:avLst/>
          </a:prstGeom>
        </p:spPr>
      </p:pic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BBCC16C2-9372-B05B-2EBA-2F71B019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81200" y="6433200"/>
            <a:ext cx="424800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138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pic>
        <p:nvPicPr>
          <p:cNvPr id="8" name="Picture 1" descr="METI Ministry of Economy, Trade and Industry.">
            <a:extLst>
              <a:ext uri="{FF2B5EF4-FFF2-40B4-BE49-F238E27FC236}">
                <a16:creationId xmlns:a16="http://schemas.microsoft.com/office/drawing/2014/main" id="{4D8872FC-FEB9-C374-3D65-B1C0997176A8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99" y="227768"/>
            <a:ext cx="2355745" cy="7636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4530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81200" y="6433200"/>
            <a:ext cx="424800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138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7" y="412883"/>
            <a:ext cx="9186000" cy="492443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26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目次</a:t>
            </a:r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9995" y="6509549"/>
            <a:ext cx="8028000" cy="100027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5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参考</a:t>
            </a:r>
            <a:r>
              <a:rPr kumimoji="1" lang="en-US" altLang="ja-JP"/>
              <a:t>/</a:t>
            </a:r>
            <a:r>
              <a:rPr kumimoji="1" lang="ja-JP" altLang="en-US"/>
              <a:t>引用文献等：</a:t>
            </a:r>
            <a:r>
              <a:rPr kumimoji="1" lang="en-US" altLang="ja-JP"/>
              <a:t>8pt</a:t>
            </a:r>
          </a:p>
        </p:txBody>
      </p:sp>
      <p:sp>
        <p:nvSpPr>
          <p:cNvPr id="3" name="テキスト プレースホルダー 8">
            <a:extLst>
              <a:ext uri="{FF2B5EF4-FFF2-40B4-BE49-F238E27FC236}">
                <a16:creationId xmlns:a16="http://schemas.microsoft.com/office/drawing/2014/main" id="{3EE3E01E-3F79-A45A-7179-85544275E81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59996" y="1138194"/>
            <a:ext cx="5955746" cy="1971410"/>
          </a:xfrm>
        </p:spPr>
        <p:txBody>
          <a:bodyPr/>
          <a:lstStyle>
            <a:lvl1pPr marL="278613" indent="-278613">
              <a:lnSpc>
                <a:spcPct val="130000"/>
              </a:lnSpc>
              <a:buClr>
                <a:schemeClr val="tx1"/>
              </a:buClr>
              <a:buFont typeface="+mj-lt"/>
              <a:buAutoNum type="arabicPeriod"/>
              <a:defRPr sz="1300" b="0" i="0">
                <a:latin typeface="+mn-ea"/>
                <a:ea typeface="+mn-ea"/>
              </a:defRPr>
            </a:lvl1pPr>
            <a:lvl4pPr>
              <a:defRPr sz="1300">
                <a:latin typeface="+mn-ea"/>
                <a:ea typeface="+mn-ea"/>
              </a:defRPr>
            </a:lvl4pPr>
            <a:lvl5pPr>
              <a:defRPr sz="1300">
                <a:latin typeface="+mn-ea"/>
                <a:ea typeface="+mn-ea"/>
              </a:defRPr>
            </a:lvl5pPr>
            <a:lvl6pPr>
              <a:defRPr sz="1300">
                <a:latin typeface="+mn-ea"/>
                <a:ea typeface="+mn-ea"/>
              </a:defRPr>
            </a:lvl6pPr>
          </a:lstStyle>
          <a:p>
            <a:pPr lvl="0"/>
            <a:r>
              <a:rPr kumimoji="1" lang="ja-JP" altLang="en-US"/>
              <a:t>セクション</a:t>
            </a:r>
            <a:r>
              <a:rPr kumimoji="1" lang="en-US" altLang="ja-JP"/>
              <a:t> 01</a:t>
            </a:r>
          </a:p>
          <a:p>
            <a:pPr lvl="0"/>
            <a:r>
              <a:rPr kumimoji="1" lang="ja-JP" altLang="en-US"/>
              <a:t>セクション</a:t>
            </a:r>
            <a:r>
              <a:rPr kumimoji="1" lang="en-US" altLang="ja-JP"/>
              <a:t> 02</a:t>
            </a:r>
          </a:p>
          <a:p>
            <a:pPr lvl="0"/>
            <a:r>
              <a:rPr kumimoji="1" lang="ja-JP" altLang="en-US"/>
              <a:t>セクション</a:t>
            </a:r>
            <a:r>
              <a:rPr kumimoji="1" lang="en-US" altLang="ja-JP"/>
              <a:t> 03</a:t>
            </a:r>
          </a:p>
          <a:p>
            <a:pPr lvl="0"/>
            <a:r>
              <a:rPr kumimoji="1" lang="ja-JP" altLang="en-US"/>
              <a:t>セクション</a:t>
            </a:r>
            <a:r>
              <a:rPr kumimoji="1" lang="en-US" altLang="ja-JP"/>
              <a:t> 04</a:t>
            </a:r>
          </a:p>
          <a:p>
            <a:pPr marL="278613" marR="0" lvl="0" indent="-278613" algn="l" defTabSz="742969" rtl="0" eaLnBrk="1" fontAlgn="auto" latinLnBrk="0" hangingPunct="1">
              <a:lnSpc>
                <a:spcPct val="100000"/>
              </a:lnSpc>
              <a:spcBef>
                <a:spcPts val="488"/>
              </a:spcBef>
              <a:spcAft>
                <a:spcPts val="488"/>
              </a:spcAft>
              <a:buClr>
                <a:srgbClr val="002060"/>
              </a:buClr>
              <a:buSzTx/>
              <a:buFont typeface="+mj-lt"/>
              <a:buAutoNum type="arabicPeriod"/>
              <a:tabLst/>
              <a:defRPr/>
            </a:pPr>
            <a:r>
              <a:rPr kumimoji="1" lang="ja-JP" altLang="en-US"/>
              <a:t>セクション</a:t>
            </a:r>
            <a:r>
              <a:rPr kumimoji="1" lang="en-US" altLang="ja-JP"/>
              <a:t> 05</a:t>
            </a:r>
          </a:p>
        </p:txBody>
      </p:sp>
      <p:sp>
        <p:nvSpPr>
          <p:cNvPr id="4" name="テキスト プレースホルダー 8">
            <a:extLst>
              <a:ext uri="{FF2B5EF4-FFF2-40B4-BE49-F238E27FC236}">
                <a16:creationId xmlns:a16="http://schemas.microsoft.com/office/drawing/2014/main" id="{66F75DC8-7F8B-DE8F-5A34-63C830C27B7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15741" y="1138194"/>
            <a:ext cx="2072254" cy="1971410"/>
          </a:xfrm>
        </p:spPr>
        <p:txBody>
          <a:bodyPr/>
          <a:lstStyle>
            <a:lvl1pPr marL="0" indent="0" algn="r">
              <a:lnSpc>
                <a:spcPct val="130000"/>
              </a:lnSpc>
              <a:buFont typeface="+mj-lt"/>
              <a:buNone/>
              <a:defRPr sz="1300" b="0" i="0">
                <a:latin typeface="+mj-ea"/>
                <a:ea typeface="+mj-ea"/>
              </a:defRPr>
            </a:lvl1pPr>
            <a:lvl4pPr>
              <a:defRPr sz="1300">
                <a:latin typeface="+mj-ea"/>
                <a:ea typeface="+mj-ea"/>
              </a:defRPr>
            </a:lvl4pPr>
            <a:lvl5pPr>
              <a:defRPr sz="1300">
                <a:latin typeface="+mj-ea"/>
                <a:ea typeface="+mj-ea"/>
              </a:defRPr>
            </a:lvl5pPr>
            <a:lvl6pPr>
              <a:defRPr>
                <a:latin typeface="+mj-ea"/>
                <a:ea typeface="+mj-ea"/>
              </a:defRPr>
            </a:lvl6pPr>
            <a:lvl7pPr>
              <a:defRPr>
                <a:latin typeface="+mj-ea"/>
                <a:ea typeface="+mj-ea"/>
              </a:defRPr>
            </a:lvl7pPr>
          </a:lstStyle>
          <a:p>
            <a:pPr marL="0" indent="0" algn="r">
              <a:buNone/>
            </a:pPr>
            <a:r>
              <a:rPr lang="en-US" altLang="ja-JP"/>
              <a:t>------- 001</a:t>
            </a:r>
            <a:endParaRPr lang="ja-JP" altLang="en-US"/>
          </a:p>
          <a:p>
            <a:pPr marL="0" lvl="0" indent="0" algn="r">
              <a:buNone/>
            </a:pPr>
            <a:r>
              <a:rPr lang="en-US" altLang="ja-JP"/>
              <a:t>------- 001</a:t>
            </a:r>
            <a:endParaRPr lang="ja-JP" altLang="en-US"/>
          </a:p>
          <a:p>
            <a:pPr marL="0" lvl="0" indent="0" algn="r">
              <a:buNone/>
            </a:pPr>
            <a:r>
              <a:rPr lang="en-US" altLang="ja-JP"/>
              <a:t>------- 001</a:t>
            </a:r>
          </a:p>
          <a:p>
            <a:pPr marL="0" indent="0" algn="r">
              <a:buNone/>
            </a:pPr>
            <a:r>
              <a:rPr lang="en-US" altLang="ja-JP"/>
              <a:t>------- 001</a:t>
            </a:r>
          </a:p>
          <a:p>
            <a:pPr marL="0" marR="0" lvl="0" indent="0" algn="r" defTabSz="742969" rtl="0" eaLnBrk="1" fontAlgn="auto" latinLnBrk="0" hangingPunct="1">
              <a:lnSpc>
                <a:spcPct val="100000"/>
              </a:lnSpc>
              <a:spcBef>
                <a:spcPts val="488"/>
              </a:spcBef>
              <a:spcAft>
                <a:spcPts val="488"/>
              </a:spcAft>
              <a:buClr>
                <a:srgbClr val="002060"/>
              </a:buClr>
              <a:buSzTx/>
              <a:buFont typeface="+mj-lt"/>
              <a:buNone/>
              <a:tabLst/>
              <a:defRPr/>
            </a:pPr>
            <a:r>
              <a:rPr lang="en-US" altLang="ja-JP"/>
              <a:t>------- 001</a:t>
            </a:r>
          </a:p>
        </p:txBody>
      </p:sp>
      <p:pic>
        <p:nvPicPr>
          <p:cNvPr id="5" name="図 4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DB3F85C5-509B-257D-8B3C-FC178DFD6638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93"/>
          <a:stretch/>
        </p:blipFill>
        <p:spPr>
          <a:xfrm>
            <a:off x="-3617" y="-1"/>
            <a:ext cx="9906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020514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pos="2939">
          <p15:clr>
            <a:srgbClr val="FBAE40"/>
          </p15:clr>
        </p15:guide>
        <p15:guide id="3" pos="3301">
          <p15:clr>
            <a:srgbClr val="FBAE40"/>
          </p15:clr>
        </p15:guide>
        <p15:guide id="4" pos="3120">
          <p15:clr>
            <a:srgbClr val="FBAE40"/>
          </p15:clr>
        </p15:guide>
        <p15:guide id="5" pos="1646">
          <p15:clr>
            <a:srgbClr val="FBAE40"/>
          </p15:clr>
        </p15:guide>
        <p15:guide id="6" pos="1510">
          <p15:clr>
            <a:srgbClr val="FBAE40"/>
          </p15:clr>
        </p15:guide>
        <p15:guide id="7" pos="217">
          <p15:clr>
            <a:srgbClr val="FBAE40"/>
          </p15:clr>
        </p15:guide>
        <p15:guide id="8" pos="4594">
          <p15:clr>
            <a:srgbClr val="FBAE40"/>
          </p15:clr>
        </p15:guide>
        <p15:guide id="9" pos="4730">
          <p15:clr>
            <a:srgbClr val="FBAE40"/>
          </p15:clr>
        </p15:guide>
        <p15:guide id="10" pos="6023">
          <p15:clr>
            <a:srgbClr val="FBAE40"/>
          </p15:clr>
        </p15:guide>
        <p15:guide id="12" orient="horz" pos="4088">
          <p15:clr>
            <a:srgbClr val="FBAE40"/>
          </p15:clr>
        </p15:guide>
        <p15:guide id="13" orient="horz" pos="3861">
          <p15:clr>
            <a:srgbClr val="FBAE40"/>
          </p15:clr>
        </p15:guide>
        <p15:guide id="14" orient="horz" pos="595">
          <p15:clr>
            <a:srgbClr val="FBAE40"/>
          </p15:clr>
        </p15:guide>
        <p15:guide id="15" orient="horz" pos="709">
          <p15:clr>
            <a:srgbClr val="FBAE40"/>
          </p15:clr>
        </p15:guide>
        <p15:guide id="16" orient="horz" pos="1366">
          <p15:clr>
            <a:srgbClr val="FBAE40"/>
          </p15:clr>
        </p15:guide>
        <p15:guide id="17" orient="horz" pos="2614">
          <p15:clr>
            <a:srgbClr val="FBAE40"/>
          </p15:clr>
        </p15:guide>
        <p15:guide id="18" orient="horz" pos="1480">
          <p15:clr>
            <a:srgbClr val="FBAE40"/>
          </p15:clr>
        </p15:guide>
        <p15:guide id="19" orient="horz" pos="2727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slideLayout" Target="../slideLayouts/slideLayout10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" name="think-cell data - do not delete" hidden="1">
            <a:extLst>
              <a:ext uri="{FF2B5EF4-FFF2-40B4-BE49-F238E27FC236}">
                <a16:creationId xmlns:a16="http://schemas.microsoft.com/office/drawing/2014/main" id="{F7C2B23C-5363-E4F4-69A0-8BE66535600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318281297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404" imgH="405" progId="TCLayout.ActiveDocument.1">
                  <p:embed/>
                </p:oleObj>
              </mc:Choice>
              <mc:Fallback>
                <p:oleObj name="think-cell Slide" r:id="rId10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グループ化 1" hidden="1">
            <a:extLst>
              <a:ext uri="{FF2B5EF4-FFF2-40B4-BE49-F238E27FC236}">
                <a16:creationId xmlns:a16="http://schemas.microsoft.com/office/drawing/2014/main" id="{3A91721A-3382-431C-8B68-27C1CFB9E62E}"/>
              </a:ext>
            </a:extLst>
          </p:cNvPr>
          <p:cNvGrpSpPr/>
          <p:nvPr userDrawn="1"/>
        </p:nvGrpSpPr>
        <p:grpSpPr>
          <a:xfrm>
            <a:off x="149883" y="945837"/>
            <a:ext cx="9606235" cy="5749427"/>
            <a:chOff x="177800" y="1042608"/>
            <a:chExt cx="10368269" cy="6337679"/>
          </a:xfrm>
        </p:grpSpPr>
        <p:grpSp>
          <p:nvGrpSpPr>
            <p:cNvPr id="3" name="グループ化 2" hidden="1">
              <a:extLst>
                <a:ext uri="{FF2B5EF4-FFF2-40B4-BE49-F238E27FC236}">
                  <a16:creationId xmlns:a16="http://schemas.microsoft.com/office/drawing/2014/main" id="{4BFD48F3-14B9-49AE-A1D1-DE5151258DCE}"/>
                </a:ext>
              </a:extLst>
            </p:cNvPr>
            <p:cNvGrpSpPr/>
            <p:nvPr userDrawn="1"/>
          </p:nvGrpSpPr>
          <p:grpSpPr>
            <a:xfrm>
              <a:off x="178075" y="1044950"/>
              <a:ext cx="10367994" cy="6335337"/>
              <a:chOff x="178074" y="1044950"/>
              <a:chExt cx="10656433" cy="6335337"/>
            </a:xfrm>
          </p:grpSpPr>
          <p:sp>
            <p:nvSpPr>
              <p:cNvPr id="78" name="Line 4" hidden="1">
                <a:extLst>
                  <a:ext uri="{FF2B5EF4-FFF2-40B4-BE49-F238E27FC236}">
                    <a16:creationId xmlns:a16="http://schemas.microsoft.com/office/drawing/2014/main" id="{D826A6A1-E7E4-43E8-8468-E8C860C51E1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092256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79" name="Line 4" hidden="1">
                <a:extLst>
                  <a:ext uri="{FF2B5EF4-FFF2-40B4-BE49-F238E27FC236}">
                    <a16:creationId xmlns:a16="http://schemas.microsoft.com/office/drawing/2014/main" id="{57F0DA1D-52D9-4F60-AFF6-8877566167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236256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80" name="Line 4" hidden="1">
                <a:extLst>
                  <a:ext uri="{FF2B5EF4-FFF2-40B4-BE49-F238E27FC236}">
                    <a16:creationId xmlns:a16="http://schemas.microsoft.com/office/drawing/2014/main" id="{9E980EDF-B6AB-4B0C-A980-49553611983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661527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81" name="Line 5" hidden="1">
                <a:extLst>
                  <a:ext uri="{FF2B5EF4-FFF2-40B4-BE49-F238E27FC236}">
                    <a16:creationId xmlns:a16="http://schemas.microsoft.com/office/drawing/2014/main" id="{36E35AEA-8BC5-4852-9481-7958B3061CC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517065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82" name="Line 6" hidden="1">
                <a:extLst>
                  <a:ext uri="{FF2B5EF4-FFF2-40B4-BE49-F238E27FC236}">
                    <a16:creationId xmlns:a16="http://schemas.microsoft.com/office/drawing/2014/main" id="{89C1479F-6CF5-403F-951E-D6CB975573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372602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83" name="Line 7" hidden="1">
                <a:extLst>
                  <a:ext uri="{FF2B5EF4-FFF2-40B4-BE49-F238E27FC236}">
                    <a16:creationId xmlns:a16="http://schemas.microsoft.com/office/drawing/2014/main" id="{7E684421-FA46-4F76-8DF3-44167123B3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228140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84" name="Line 8" hidden="1">
                <a:extLst>
                  <a:ext uri="{FF2B5EF4-FFF2-40B4-BE49-F238E27FC236}">
                    <a16:creationId xmlns:a16="http://schemas.microsoft.com/office/drawing/2014/main" id="{6ECE2685-095C-45C9-838A-65818D759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085265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85" name="Line 9" hidden="1">
                <a:extLst>
                  <a:ext uri="{FF2B5EF4-FFF2-40B4-BE49-F238E27FC236}">
                    <a16:creationId xmlns:a16="http://schemas.microsoft.com/office/drawing/2014/main" id="{600ED12E-8037-4439-94BD-A834CF65881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940802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86" name="Line 10" hidden="1">
                <a:extLst>
                  <a:ext uri="{FF2B5EF4-FFF2-40B4-BE49-F238E27FC236}">
                    <a16:creationId xmlns:a16="http://schemas.microsoft.com/office/drawing/2014/main" id="{C50928EE-EDF1-4552-888F-3CCE27F96C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796340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87" name="Line 11" hidden="1">
                <a:extLst>
                  <a:ext uri="{FF2B5EF4-FFF2-40B4-BE49-F238E27FC236}">
                    <a16:creationId xmlns:a16="http://schemas.microsoft.com/office/drawing/2014/main" id="{75B9DE1C-6ADC-4B10-B04B-57C8C991F37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653465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88" name="Line 12" hidden="1">
                <a:extLst>
                  <a:ext uri="{FF2B5EF4-FFF2-40B4-BE49-F238E27FC236}">
                    <a16:creationId xmlns:a16="http://schemas.microsoft.com/office/drawing/2014/main" id="{A23F7616-6766-47AB-B3EF-0B5FD415EF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509002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89" name="Line 13" hidden="1">
                <a:extLst>
                  <a:ext uri="{FF2B5EF4-FFF2-40B4-BE49-F238E27FC236}">
                    <a16:creationId xmlns:a16="http://schemas.microsoft.com/office/drawing/2014/main" id="{021D185C-1AAE-429B-8621-1099C04036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364540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90" name="Line 14" hidden="1">
                <a:extLst>
                  <a:ext uri="{FF2B5EF4-FFF2-40B4-BE49-F238E27FC236}">
                    <a16:creationId xmlns:a16="http://schemas.microsoft.com/office/drawing/2014/main" id="{09703D58-1DDF-4B6E-BE8C-D9DB7B26F44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220077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91" name="Line 15" hidden="1">
                <a:extLst>
                  <a:ext uri="{FF2B5EF4-FFF2-40B4-BE49-F238E27FC236}">
                    <a16:creationId xmlns:a16="http://schemas.microsoft.com/office/drawing/2014/main" id="{0A99046C-7D76-490A-88DE-41D62CAAB2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077202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92" name="Line 16" hidden="1">
                <a:extLst>
                  <a:ext uri="{FF2B5EF4-FFF2-40B4-BE49-F238E27FC236}">
                    <a16:creationId xmlns:a16="http://schemas.microsoft.com/office/drawing/2014/main" id="{59BBACC5-635F-4604-B162-146A153A24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932740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93" name="Line 17" hidden="1">
                <a:extLst>
                  <a:ext uri="{FF2B5EF4-FFF2-40B4-BE49-F238E27FC236}">
                    <a16:creationId xmlns:a16="http://schemas.microsoft.com/office/drawing/2014/main" id="{9FB4A3F6-32A1-4976-8A08-D1DAD172D3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788277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94" name="Line 18" hidden="1">
                <a:extLst>
                  <a:ext uri="{FF2B5EF4-FFF2-40B4-BE49-F238E27FC236}">
                    <a16:creationId xmlns:a16="http://schemas.microsoft.com/office/drawing/2014/main" id="{908F9892-CF7B-484A-A087-A99993AE457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643815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95" name="Line 19" hidden="1">
                <a:extLst>
                  <a:ext uri="{FF2B5EF4-FFF2-40B4-BE49-F238E27FC236}">
                    <a16:creationId xmlns:a16="http://schemas.microsoft.com/office/drawing/2014/main" id="{8870D894-1D46-4193-A356-3B3B47BC911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500940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96" name="Line 20" hidden="1">
                <a:extLst>
                  <a:ext uri="{FF2B5EF4-FFF2-40B4-BE49-F238E27FC236}">
                    <a16:creationId xmlns:a16="http://schemas.microsoft.com/office/drawing/2014/main" id="{E62FE32C-C1AA-4D40-946C-A2C857DF1D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356477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97" name="Line 21" hidden="1">
                <a:extLst>
                  <a:ext uri="{FF2B5EF4-FFF2-40B4-BE49-F238E27FC236}">
                    <a16:creationId xmlns:a16="http://schemas.microsoft.com/office/drawing/2014/main" id="{A41DF6BE-EF66-4E04-9235-822F9538400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212015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98" name="Line 22" hidden="1">
                <a:extLst>
                  <a:ext uri="{FF2B5EF4-FFF2-40B4-BE49-F238E27FC236}">
                    <a16:creationId xmlns:a16="http://schemas.microsoft.com/office/drawing/2014/main" id="{04515879-DFE5-4F8A-B76C-705440CA75B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924677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99" name="Line 23" hidden="1">
                <a:extLst>
                  <a:ext uri="{FF2B5EF4-FFF2-40B4-BE49-F238E27FC236}">
                    <a16:creationId xmlns:a16="http://schemas.microsoft.com/office/drawing/2014/main" id="{0952AF1D-8248-4B31-B111-ACD4257CBB0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780215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00" name="Line 24" hidden="1">
                <a:extLst>
                  <a:ext uri="{FF2B5EF4-FFF2-40B4-BE49-F238E27FC236}">
                    <a16:creationId xmlns:a16="http://schemas.microsoft.com/office/drawing/2014/main" id="{5DF19807-4FC9-4DCA-8DBB-DA4B436820F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635752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01" name="Line 25" hidden="1">
                <a:extLst>
                  <a:ext uri="{FF2B5EF4-FFF2-40B4-BE49-F238E27FC236}">
                    <a16:creationId xmlns:a16="http://schemas.microsoft.com/office/drawing/2014/main" id="{3B491BFB-F3D6-4AE7-A3AB-529175A1FC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492877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02" name="Line 26" hidden="1">
                <a:extLst>
                  <a:ext uri="{FF2B5EF4-FFF2-40B4-BE49-F238E27FC236}">
                    <a16:creationId xmlns:a16="http://schemas.microsoft.com/office/drawing/2014/main" id="{F13ED150-3A1D-42A7-9E86-E99A6B5238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348415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03" name="Line 27" hidden="1">
                <a:extLst>
                  <a:ext uri="{FF2B5EF4-FFF2-40B4-BE49-F238E27FC236}">
                    <a16:creationId xmlns:a16="http://schemas.microsoft.com/office/drawing/2014/main" id="{EC8E0ABF-A65A-4B61-8B39-1DB126D7CE4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203952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04" name="Line 28" hidden="1">
                <a:extLst>
                  <a:ext uri="{FF2B5EF4-FFF2-40B4-BE49-F238E27FC236}">
                    <a16:creationId xmlns:a16="http://schemas.microsoft.com/office/drawing/2014/main" id="{5B0E93A0-803C-43D4-922B-174A4DD30E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061077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05" name="Line 29" hidden="1">
                <a:extLst>
                  <a:ext uri="{FF2B5EF4-FFF2-40B4-BE49-F238E27FC236}">
                    <a16:creationId xmlns:a16="http://schemas.microsoft.com/office/drawing/2014/main" id="{D3F014D9-1393-4D00-9A6D-9E0E19D15C5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916615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06" name="Line 30" hidden="1">
                <a:extLst>
                  <a:ext uri="{FF2B5EF4-FFF2-40B4-BE49-F238E27FC236}">
                    <a16:creationId xmlns:a16="http://schemas.microsoft.com/office/drawing/2014/main" id="{414030D1-E2E5-4E55-8024-2D453BC480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772152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07" name="Line 31" hidden="1">
                <a:extLst>
                  <a:ext uri="{FF2B5EF4-FFF2-40B4-BE49-F238E27FC236}">
                    <a16:creationId xmlns:a16="http://schemas.microsoft.com/office/drawing/2014/main" id="{FDB3FA4B-DE95-483C-A755-22E878FB2E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627690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08" name="Line 32" hidden="1">
                <a:extLst>
                  <a:ext uri="{FF2B5EF4-FFF2-40B4-BE49-F238E27FC236}">
                    <a16:creationId xmlns:a16="http://schemas.microsoft.com/office/drawing/2014/main" id="{35206945-08AE-4534-AE16-F2B17244D2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484815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09" name="Line 33" hidden="1">
                <a:extLst>
                  <a:ext uri="{FF2B5EF4-FFF2-40B4-BE49-F238E27FC236}">
                    <a16:creationId xmlns:a16="http://schemas.microsoft.com/office/drawing/2014/main" id="{27C86116-2335-4015-8AAC-D3331F92463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340352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10" name="Line 34" hidden="1">
                <a:extLst>
                  <a:ext uri="{FF2B5EF4-FFF2-40B4-BE49-F238E27FC236}">
                    <a16:creationId xmlns:a16="http://schemas.microsoft.com/office/drawing/2014/main" id="{3BF6F914-6E1F-4EB0-8F80-051002B517C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195890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11" name="Line 35" hidden="1">
                <a:extLst>
                  <a:ext uri="{FF2B5EF4-FFF2-40B4-BE49-F238E27FC236}">
                    <a16:creationId xmlns:a16="http://schemas.microsoft.com/office/drawing/2014/main" id="{04D2FA21-70F9-4DA5-A0FC-C0E92E3FE5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051427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12" name="Line 36" hidden="1">
                <a:extLst>
                  <a:ext uri="{FF2B5EF4-FFF2-40B4-BE49-F238E27FC236}">
                    <a16:creationId xmlns:a16="http://schemas.microsoft.com/office/drawing/2014/main" id="{F58D4FB5-90F3-4530-8AF9-1A1ED0B0362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908552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13" name="Line 37" hidden="1">
                <a:extLst>
                  <a:ext uri="{FF2B5EF4-FFF2-40B4-BE49-F238E27FC236}">
                    <a16:creationId xmlns:a16="http://schemas.microsoft.com/office/drawing/2014/main" id="{46EF435C-533B-4F36-A45C-DED4C9DA17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764090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14" name="Line 38" hidden="1">
                <a:extLst>
                  <a:ext uri="{FF2B5EF4-FFF2-40B4-BE49-F238E27FC236}">
                    <a16:creationId xmlns:a16="http://schemas.microsoft.com/office/drawing/2014/main" id="{7260D7FA-0243-4149-92F2-9A2E3D3D639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619627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15" name="Line 39" hidden="1">
                <a:extLst>
                  <a:ext uri="{FF2B5EF4-FFF2-40B4-BE49-F238E27FC236}">
                    <a16:creationId xmlns:a16="http://schemas.microsoft.com/office/drawing/2014/main" id="{E17B36A0-958F-443F-9FD7-D5530C92BC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476752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16" name="Line 102" hidden="1">
                <a:extLst>
                  <a:ext uri="{FF2B5EF4-FFF2-40B4-BE49-F238E27FC236}">
                    <a16:creationId xmlns:a16="http://schemas.microsoft.com/office/drawing/2014/main" id="{351063C8-67B1-4656-BE04-74F237AAE0D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069139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17" name="Line 4" hidden="1">
                <a:extLst>
                  <a:ext uri="{FF2B5EF4-FFF2-40B4-BE49-F238E27FC236}">
                    <a16:creationId xmlns:a16="http://schemas.microsoft.com/office/drawing/2014/main" id="{A46FAAE6-29DC-4506-AD6F-E0CFB6E0E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804864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18" name="Line 4" hidden="1">
                <a:extLst>
                  <a:ext uri="{FF2B5EF4-FFF2-40B4-BE49-F238E27FC236}">
                    <a16:creationId xmlns:a16="http://schemas.microsoft.com/office/drawing/2014/main" id="{BDB1BE34-748E-475F-92C8-62D418402A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948864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19" name="Line 39" hidden="1">
                <a:extLst>
                  <a:ext uri="{FF2B5EF4-FFF2-40B4-BE49-F238E27FC236}">
                    <a16:creationId xmlns:a16="http://schemas.microsoft.com/office/drawing/2014/main" id="{B8FC7F79-F5A5-4158-8740-748E3241FF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20" name="Line 4" hidden="1">
                <a:extLst>
                  <a:ext uri="{FF2B5EF4-FFF2-40B4-BE49-F238E27FC236}">
                    <a16:creationId xmlns:a16="http://schemas.microsoft.com/office/drawing/2014/main" id="{04F44B2B-BA78-4509-9C32-74EDCFF90D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380287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21" name="Line 34" hidden="1">
                <a:extLst>
                  <a:ext uri="{FF2B5EF4-FFF2-40B4-BE49-F238E27FC236}">
                    <a16:creationId xmlns:a16="http://schemas.microsoft.com/office/drawing/2014/main" id="{5E5B63E7-A874-41DF-80CD-384ECF0D0E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22" name="Line 35" hidden="1">
                <a:extLst>
                  <a:ext uri="{FF2B5EF4-FFF2-40B4-BE49-F238E27FC236}">
                    <a16:creationId xmlns:a16="http://schemas.microsoft.com/office/drawing/2014/main" id="{09956D0B-D2BD-494C-9E10-AC5791E6B9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187825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23" name="Line 36" hidden="1">
                <a:extLst>
                  <a:ext uri="{FF2B5EF4-FFF2-40B4-BE49-F238E27FC236}">
                    <a16:creationId xmlns:a16="http://schemas.microsoft.com/office/drawing/2014/main" id="{FDCF63A4-9AE6-42F3-B831-26054F80B9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044950"/>
                <a:ext cx="10656433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</p:grpSp>
        <p:grpSp>
          <p:nvGrpSpPr>
            <p:cNvPr id="4" name="グループ化 3" hidden="1">
              <a:extLst>
                <a:ext uri="{FF2B5EF4-FFF2-40B4-BE49-F238E27FC236}">
                  <a16:creationId xmlns:a16="http://schemas.microsoft.com/office/drawing/2014/main" id="{7563BD28-1209-42D1-9D77-592742544D69}"/>
                </a:ext>
              </a:extLst>
            </p:cNvPr>
            <p:cNvGrpSpPr/>
            <p:nvPr userDrawn="1"/>
          </p:nvGrpSpPr>
          <p:grpSpPr>
            <a:xfrm>
              <a:off x="177800" y="1042608"/>
              <a:ext cx="10368268" cy="6337679"/>
              <a:chOff x="177800" y="613150"/>
              <a:chExt cx="10368268" cy="6767138"/>
            </a:xfrm>
          </p:grpSpPr>
          <p:sp>
            <p:nvSpPr>
              <p:cNvPr id="5" name="Line 41" hidden="1">
                <a:extLst>
                  <a:ext uri="{FF2B5EF4-FFF2-40B4-BE49-F238E27FC236}">
                    <a16:creationId xmlns:a16="http://schemas.microsoft.com/office/drawing/2014/main" id="{B3C22C89-D315-4DE2-A2CE-1772E35245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2972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6" name="Line 42" hidden="1">
                <a:extLst>
                  <a:ext uri="{FF2B5EF4-FFF2-40B4-BE49-F238E27FC236}">
                    <a16:creationId xmlns:a16="http://schemas.microsoft.com/office/drawing/2014/main" id="{B6B37B61-127F-43BC-8980-FDDC4E2D488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47371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7" name="Line 43" hidden="1">
                <a:extLst>
                  <a:ext uri="{FF2B5EF4-FFF2-40B4-BE49-F238E27FC236}">
                    <a16:creationId xmlns:a16="http://schemas.microsoft.com/office/drawing/2014/main" id="{814E20DB-764C-424E-81E2-70243941EA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61771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8" name="Line 44" hidden="1">
                <a:extLst>
                  <a:ext uri="{FF2B5EF4-FFF2-40B4-BE49-F238E27FC236}">
                    <a16:creationId xmlns:a16="http://schemas.microsoft.com/office/drawing/2014/main" id="{FCABC8BD-5A98-49C6-B473-81F079E3515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6170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9" name="Line 45" hidden="1">
                <a:extLst>
                  <a:ext uri="{FF2B5EF4-FFF2-40B4-BE49-F238E27FC236}">
                    <a16:creationId xmlns:a16="http://schemas.microsoft.com/office/drawing/2014/main" id="{1A60A482-CAE7-4B32-B147-65B54D505B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0569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0" name="Line 46" hidden="1">
                <a:extLst>
                  <a:ext uri="{FF2B5EF4-FFF2-40B4-BE49-F238E27FC236}">
                    <a16:creationId xmlns:a16="http://schemas.microsoft.com/office/drawing/2014/main" id="{EFDE9D29-C267-4456-BF4C-3E31CC9960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04968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1" name="Line 47" hidden="1">
                <a:extLst>
                  <a:ext uri="{FF2B5EF4-FFF2-40B4-BE49-F238E27FC236}">
                    <a16:creationId xmlns:a16="http://schemas.microsoft.com/office/drawing/2014/main" id="{491A06B6-733C-4C7D-A019-438D4782E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19367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2" name="Line 48" hidden="1">
                <a:extLst>
                  <a:ext uri="{FF2B5EF4-FFF2-40B4-BE49-F238E27FC236}">
                    <a16:creationId xmlns:a16="http://schemas.microsoft.com/office/drawing/2014/main" id="{1A2FF589-8AE7-4B04-A3CF-707EC50F0E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3766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3" name="Line 49" hidden="1">
                <a:extLst>
                  <a:ext uri="{FF2B5EF4-FFF2-40B4-BE49-F238E27FC236}">
                    <a16:creationId xmlns:a16="http://schemas.microsoft.com/office/drawing/2014/main" id="{220BD835-09F7-42BC-8A59-760F67C3BA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48165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4" name="Line 50" hidden="1">
                <a:extLst>
                  <a:ext uri="{FF2B5EF4-FFF2-40B4-BE49-F238E27FC236}">
                    <a16:creationId xmlns:a16="http://schemas.microsoft.com/office/drawing/2014/main" id="{80C9531A-D351-4FB0-810D-0B60B9AE5DA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62564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5" name="Line 51" hidden="1">
                <a:extLst>
                  <a:ext uri="{FF2B5EF4-FFF2-40B4-BE49-F238E27FC236}">
                    <a16:creationId xmlns:a16="http://schemas.microsoft.com/office/drawing/2014/main" id="{B8E8462B-F715-42E6-9C65-36FFE4337D4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76963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6" name="Line 52" hidden="1">
                <a:extLst>
                  <a:ext uri="{FF2B5EF4-FFF2-40B4-BE49-F238E27FC236}">
                    <a16:creationId xmlns:a16="http://schemas.microsoft.com/office/drawing/2014/main" id="{D8F1D8BF-9549-4DB4-8539-54E7306FE4B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1362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7" name="Line 53" hidden="1">
                <a:extLst>
                  <a:ext uri="{FF2B5EF4-FFF2-40B4-BE49-F238E27FC236}">
                    <a16:creationId xmlns:a16="http://schemas.microsoft.com/office/drawing/2014/main" id="{21A8334C-E16F-4C67-A640-48814127DE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05762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8" name="Line 54" hidden="1">
                <a:extLst>
                  <a:ext uri="{FF2B5EF4-FFF2-40B4-BE49-F238E27FC236}">
                    <a16:creationId xmlns:a16="http://schemas.microsoft.com/office/drawing/2014/main" id="{87645081-3E3E-46BC-930C-6315E36C5EB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0161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19" name="Line 55" hidden="1">
                <a:extLst>
                  <a:ext uri="{FF2B5EF4-FFF2-40B4-BE49-F238E27FC236}">
                    <a16:creationId xmlns:a16="http://schemas.microsoft.com/office/drawing/2014/main" id="{A4BEC564-851D-4F58-80F1-6A0185EDAFE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4560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20" name="Line 56" hidden="1">
                <a:extLst>
                  <a:ext uri="{FF2B5EF4-FFF2-40B4-BE49-F238E27FC236}">
                    <a16:creationId xmlns:a16="http://schemas.microsoft.com/office/drawing/2014/main" id="{432A9BBC-9761-4CF7-8E8B-58C807DB482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48959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21" name="Line 57" hidden="1">
                <a:extLst>
                  <a:ext uri="{FF2B5EF4-FFF2-40B4-BE49-F238E27FC236}">
                    <a16:creationId xmlns:a16="http://schemas.microsoft.com/office/drawing/2014/main" id="{20A6B1C2-9D27-470D-A085-87FA71EAB4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3358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22" name="Line 58" hidden="1">
                <a:extLst>
                  <a:ext uri="{FF2B5EF4-FFF2-40B4-BE49-F238E27FC236}">
                    <a16:creationId xmlns:a16="http://schemas.microsoft.com/office/drawing/2014/main" id="{F23207BF-AF0B-4F40-8B7A-C3F38848C9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775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23" name="Line 59" hidden="1">
                <a:extLst>
                  <a:ext uri="{FF2B5EF4-FFF2-40B4-BE49-F238E27FC236}">
                    <a16:creationId xmlns:a16="http://schemas.microsoft.com/office/drawing/2014/main" id="{26C53B7A-6B78-45F3-81B8-0C4A985F93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215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24" name="Line 60" hidden="1">
                <a:extLst>
                  <a:ext uri="{FF2B5EF4-FFF2-40B4-BE49-F238E27FC236}">
                    <a16:creationId xmlns:a16="http://schemas.microsoft.com/office/drawing/2014/main" id="{EFE47F1C-76D7-41CA-9659-2A5E4423D6B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06555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25" name="Line 61" hidden="1">
                <a:extLst>
                  <a:ext uri="{FF2B5EF4-FFF2-40B4-BE49-F238E27FC236}">
                    <a16:creationId xmlns:a16="http://schemas.microsoft.com/office/drawing/2014/main" id="{64457307-026F-493B-ABF6-07B9423755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20954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26" name="Line 62" hidden="1">
                <a:extLst>
                  <a:ext uri="{FF2B5EF4-FFF2-40B4-BE49-F238E27FC236}">
                    <a16:creationId xmlns:a16="http://schemas.microsoft.com/office/drawing/2014/main" id="{030B4BD7-7599-44B1-8074-D5431EC3F5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5353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27" name="Line 63" hidden="1">
                <a:extLst>
                  <a:ext uri="{FF2B5EF4-FFF2-40B4-BE49-F238E27FC236}">
                    <a16:creationId xmlns:a16="http://schemas.microsoft.com/office/drawing/2014/main" id="{4595D81E-7D18-4885-B662-9E134883C21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49753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28" name="Line 64" hidden="1">
                <a:extLst>
                  <a:ext uri="{FF2B5EF4-FFF2-40B4-BE49-F238E27FC236}">
                    <a16:creationId xmlns:a16="http://schemas.microsoft.com/office/drawing/2014/main" id="{9D7EEAE3-EB7B-4CAB-8D29-74B01BF77DA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4152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29" name="Line 65" hidden="1">
                <a:extLst>
                  <a:ext uri="{FF2B5EF4-FFF2-40B4-BE49-F238E27FC236}">
                    <a16:creationId xmlns:a16="http://schemas.microsoft.com/office/drawing/2014/main" id="{0F246FB1-7AE4-4FC2-ADF0-AEC7C07561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78551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30" name="Line 66" hidden="1">
                <a:extLst>
                  <a:ext uri="{FF2B5EF4-FFF2-40B4-BE49-F238E27FC236}">
                    <a16:creationId xmlns:a16="http://schemas.microsoft.com/office/drawing/2014/main" id="{F57F2CE7-B513-47B5-9D3D-A274C47CC7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2950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31" name="Line 67" hidden="1">
                <a:extLst>
                  <a:ext uri="{FF2B5EF4-FFF2-40B4-BE49-F238E27FC236}">
                    <a16:creationId xmlns:a16="http://schemas.microsoft.com/office/drawing/2014/main" id="{9040D867-6020-46C6-8856-42B9EE18A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07349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32" name="Line 68" hidden="1">
                <a:extLst>
                  <a:ext uri="{FF2B5EF4-FFF2-40B4-BE49-F238E27FC236}">
                    <a16:creationId xmlns:a16="http://schemas.microsoft.com/office/drawing/2014/main" id="{F353CD92-5CA1-4C0F-8661-E074AB49129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21748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33" name="Line 69" hidden="1">
                <a:extLst>
                  <a:ext uri="{FF2B5EF4-FFF2-40B4-BE49-F238E27FC236}">
                    <a16:creationId xmlns:a16="http://schemas.microsoft.com/office/drawing/2014/main" id="{0D038A48-2468-4083-ABDA-2013B92143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36147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34" name="Line 70" hidden="1">
                <a:extLst>
                  <a:ext uri="{FF2B5EF4-FFF2-40B4-BE49-F238E27FC236}">
                    <a16:creationId xmlns:a16="http://schemas.microsoft.com/office/drawing/2014/main" id="{BAF64418-9CE6-467B-8BF0-9E2B368CB2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4945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35" name="Line 71" hidden="1">
                <a:extLst>
                  <a:ext uri="{FF2B5EF4-FFF2-40B4-BE49-F238E27FC236}">
                    <a16:creationId xmlns:a16="http://schemas.microsoft.com/office/drawing/2014/main" id="{B08E98E2-2275-4757-AF6A-CEA7367028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79344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36" name="Line 72" hidden="1">
                <a:extLst>
                  <a:ext uri="{FF2B5EF4-FFF2-40B4-BE49-F238E27FC236}">
                    <a16:creationId xmlns:a16="http://schemas.microsoft.com/office/drawing/2014/main" id="{BAF0F2BB-8D3E-4967-B761-CA8A2E97D03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3744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37" name="Line 73" hidden="1">
                <a:extLst>
                  <a:ext uri="{FF2B5EF4-FFF2-40B4-BE49-F238E27FC236}">
                    <a16:creationId xmlns:a16="http://schemas.microsoft.com/office/drawing/2014/main" id="{723DDDCA-6CF4-4716-9D83-57D4098514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8143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38" name="Line 74" hidden="1">
                <a:extLst>
                  <a:ext uri="{FF2B5EF4-FFF2-40B4-BE49-F238E27FC236}">
                    <a16:creationId xmlns:a16="http://schemas.microsoft.com/office/drawing/2014/main" id="{AAEFDC64-D696-421A-A86D-9EB4A4E11C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22542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39" name="Line 75" hidden="1">
                <a:extLst>
                  <a:ext uri="{FF2B5EF4-FFF2-40B4-BE49-F238E27FC236}">
                    <a16:creationId xmlns:a16="http://schemas.microsoft.com/office/drawing/2014/main" id="{18106B5D-9A4D-4E6A-B509-CCFE36E6471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36941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40" name="Line 76" hidden="1">
                <a:extLst>
                  <a:ext uri="{FF2B5EF4-FFF2-40B4-BE49-F238E27FC236}">
                    <a16:creationId xmlns:a16="http://schemas.microsoft.com/office/drawing/2014/main" id="{BAFB4B40-3FCF-47E4-9472-C68AA657A83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51340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41" name="Line 77" hidden="1">
                <a:extLst>
                  <a:ext uri="{FF2B5EF4-FFF2-40B4-BE49-F238E27FC236}">
                    <a16:creationId xmlns:a16="http://schemas.microsoft.com/office/drawing/2014/main" id="{91AC1E62-A671-457A-B999-A9AD01C320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65739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42" name="Line 78" hidden="1">
                <a:extLst>
                  <a:ext uri="{FF2B5EF4-FFF2-40B4-BE49-F238E27FC236}">
                    <a16:creationId xmlns:a16="http://schemas.microsoft.com/office/drawing/2014/main" id="{EEE965B0-C6E6-4518-86CD-63D4B7EBA88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80138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43" name="Line 79" hidden="1">
                <a:extLst>
                  <a:ext uri="{FF2B5EF4-FFF2-40B4-BE49-F238E27FC236}">
                    <a16:creationId xmlns:a16="http://schemas.microsoft.com/office/drawing/2014/main" id="{24997377-0B31-44D1-B937-DB15718E31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94537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44" name="Line 80" hidden="1">
                <a:extLst>
                  <a:ext uri="{FF2B5EF4-FFF2-40B4-BE49-F238E27FC236}">
                    <a16:creationId xmlns:a16="http://schemas.microsoft.com/office/drawing/2014/main" id="{D9108AD2-FE21-4DFA-98C7-9987526429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0893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45" name="Line 81" hidden="1">
                <a:extLst>
                  <a:ext uri="{FF2B5EF4-FFF2-40B4-BE49-F238E27FC236}">
                    <a16:creationId xmlns:a16="http://schemas.microsoft.com/office/drawing/2014/main" id="{1CA5C353-7840-45EE-863A-10C278F5A32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23335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46" name="Line 82" hidden="1">
                <a:extLst>
                  <a:ext uri="{FF2B5EF4-FFF2-40B4-BE49-F238E27FC236}">
                    <a16:creationId xmlns:a16="http://schemas.microsoft.com/office/drawing/2014/main" id="{26AFC1F5-9DCD-49DE-9CC8-D9D4F6233E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37735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47" name="Line 83" hidden="1">
                <a:extLst>
                  <a:ext uri="{FF2B5EF4-FFF2-40B4-BE49-F238E27FC236}">
                    <a16:creationId xmlns:a16="http://schemas.microsoft.com/office/drawing/2014/main" id="{14B32CED-A602-42D5-A3B1-8FF2269F450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2134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48" name="Line 84" hidden="1">
                <a:extLst>
                  <a:ext uri="{FF2B5EF4-FFF2-40B4-BE49-F238E27FC236}">
                    <a16:creationId xmlns:a16="http://schemas.microsoft.com/office/drawing/2014/main" id="{8898D64B-560A-4FE6-A65E-5FDEE27875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66533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49" name="Line 85" hidden="1">
                <a:extLst>
                  <a:ext uri="{FF2B5EF4-FFF2-40B4-BE49-F238E27FC236}">
                    <a16:creationId xmlns:a16="http://schemas.microsoft.com/office/drawing/2014/main" id="{DE3EB8DA-494D-48D7-9D5A-041A0284061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80932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50" name="Line 86" hidden="1">
                <a:extLst>
                  <a:ext uri="{FF2B5EF4-FFF2-40B4-BE49-F238E27FC236}">
                    <a16:creationId xmlns:a16="http://schemas.microsoft.com/office/drawing/2014/main" id="{090115F5-7C62-42C7-915F-569C75B502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5331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51" name="Line 87" hidden="1">
                <a:extLst>
                  <a:ext uri="{FF2B5EF4-FFF2-40B4-BE49-F238E27FC236}">
                    <a16:creationId xmlns:a16="http://schemas.microsoft.com/office/drawing/2014/main" id="{07150042-95BE-4CDF-8FFB-4CB35B4047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09730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52" name="Line 88" hidden="1">
                <a:extLst>
                  <a:ext uri="{FF2B5EF4-FFF2-40B4-BE49-F238E27FC236}">
                    <a16:creationId xmlns:a16="http://schemas.microsoft.com/office/drawing/2014/main" id="{4D5B66A5-264B-4795-ADBD-502ED4E9C0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24129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53" name="Line 89" hidden="1">
                <a:extLst>
                  <a:ext uri="{FF2B5EF4-FFF2-40B4-BE49-F238E27FC236}">
                    <a16:creationId xmlns:a16="http://schemas.microsoft.com/office/drawing/2014/main" id="{24BF882A-B84D-4511-B50C-111B07E518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38528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54" name="Line 90" hidden="1">
                <a:extLst>
                  <a:ext uri="{FF2B5EF4-FFF2-40B4-BE49-F238E27FC236}">
                    <a16:creationId xmlns:a16="http://schemas.microsoft.com/office/drawing/2014/main" id="{E5B34C9D-6C85-473E-B998-6581E2216D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52927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55" name="Line 91" hidden="1">
                <a:extLst>
                  <a:ext uri="{FF2B5EF4-FFF2-40B4-BE49-F238E27FC236}">
                    <a16:creationId xmlns:a16="http://schemas.microsoft.com/office/drawing/2014/main" id="{44595B99-1CD9-464F-88A0-268D2EA0DD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67326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56" name="Line 92" hidden="1">
                <a:extLst>
                  <a:ext uri="{FF2B5EF4-FFF2-40B4-BE49-F238E27FC236}">
                    <a16:creationId xmlns:a16="http://schemas.microsoft.com/office/drawing/2014/main" id="{EF9327C4-BC85-4DF3-9D0C-DF77C23C79C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81726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57" name="Line 93" hidden="1">
                <a:extLst>
                  <a:ext uri="{FF2B5EF4-FFF2-40B4-BE49-F238E27FC236}">
                    <a16:creationId xmlns:a16="http://schemas.microsoft.com/office/drawing/2014/main" id="{C52B8491-D39D-4464-9861-2C3197ED8F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6125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58" name="Line 94" hidden="1">
                <a:extLst>
                  <a:ext uri="{FF2B5EF4-FFF2-40B4-BE49-F238E27FC236}">
                    <a16:creationId xmlns:a16="http://schemas.microsoft.com/office/drawing/2014/main" id="{F3C1B3B6-065E-4FA1-924E-4932FA75F3E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10524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59" name="Line 95" hidden="1">
                <a:extLst>
                  <a:ext uri="{FF2B5EF4-FFF2-40B4-BE49-F238E27FC236}">
                    <a16:creationId xmlns:a16="http://schemas.microsoft.com/office/drawing/2014/main" id="{30A7F764-5474-4681-ADEE-195CCB1CDA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24923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60" name="Line 96" hidden="1">
                <a:extLst>
                  <a:ext uri="{FF2B5EF4-FFF2-40B4-BE49-F238E27FC236}">
                    <a16:creationId xmlns:a16="http://schemas.microsoft.com/office/drawing/2014/main" id="{3B41F62B-F78D-4258-B192-ED82846047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39322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61" name="Line 97" hidden="1">
                <a:extLst>
                  <a:ext uri="{FF2B5EF4-FFF2-40B4-BE49-F238E27FC236}">
                    <a16:creationId xmlns:a16="http://schemas.microsoft.com/office/drawing/2014/main" id="{2DC9E165-C10D-4D83-9EF1-A5082CA9ACA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53721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62" name="Line 98" hidden="1">
                <a:extLst>
                  <a:ext uri="{FF2B5EF4-FFF2-40B4-BE49-F238E27FC236}">
                    <a16:creationId xmlns:a16="http://schemas.microsoft.com/office/drawing/2014/main" id="{4C420AD3-BC41-430F-A995-2E86A183D7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68120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63" name="Line 99" hidden="1">
                <a:extLst>
                  <a:ext uri="{FF2B5EF4-FFF2-40B4-BE49-F238E27FC236}">
                    <a16:creationId xmlns:a16="http://schemas.microsoft.com/office/drawing/2014/main" id="{7D129CCC-152F-4AB2-AE1B-A27D9C38917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1857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64" name="Line 100" hidden="1">
                <a:extLst>
                  <a:ext uri="{FF2B5EF4-FFF2-40B4-BE49-F238E27FC236}">
                    <a16:creationId xmlns:a16="http://schemas.microsoft.com/office/drawing/2014/main" id="{6BA0EE88-775D-4DED-AAA9-0F84326588B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82519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65" name="Line 103" hidden="1">
                <a:extLst>
                  <a:ext uri="{FF2B5EF4-FFF2-40B4-BE49-F238E27FC236}">
                    <a16:creationId xmlns:a16="http://schemas.microsoft.com/office/drawing/2014/main" id="{1B7CC1FA-EF48-429B-800A-C666B45F97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05467" y="613151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66" name="Line 99" hidden="1">
                <a:extLst>
                  <a:ext uri="{FF2B5EF4-FFF2-40B4-BE49-F238E27FC236}">
                    <a16:creationId xmlns:a16="http://schemas.microsoft.com/office/drawing/2014/main" id="{C39D7A7B-875D-43E7-AA15-D0D41D5A20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174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67" name="Line 99" hidden="1">
                <a:extLst>
                  <a:ext uri="{FF2B5EF4-FFF2-40B4-BE49-F238E27FC236}">
                    <a16:creationId xmlns:a16="http://schemas.microsoft.com/office/drawing/2014/main" id="{4A221A8F-AA8C-429F-99F2-D9ACCFDE2C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775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68" name="Line 100" hidden="1">
                <a:extLst>
                  <a:ext uri="{FF2B5EF4-FFF2-40B4-BE49-F238E27FC236}">
                    <a16:creationId xmlns:a16="http://schemas.microsoft.com/office/drawing/2014/main" id="{1B79F200-A8BA-489D-9E77-C350590CE1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96919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69" name="Line 99" hidden="1">
                <a:extLst>
                  <a:ext uri="{FF2B5EF4-FFF2-40B4-BE49-F238E27FC236}">
                    <a16:creationId xmlns:a16="http://schemas.microsoft.com/office/drawing/2014/main" id="{9A9BC62E-DEA8-496F-9E8B-1B999891A0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179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70" name="Line 99" hidden="1">
                <a:extLst>
                  <a:ext uri="{FF2B5EF4-FFF2-40B4-BE49-F238E27FC236}">
                    <a16:creationId xmlns:a16="http://schemas.microsoft.com/office/drawing/2014/main" id="{BC335BF3-4274-4A7A-B852-B31B51C45A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780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71" name="Line 99" hidden="1">
                <a:extLst>
                  <a:ext uri="{FF2B5EF4-FFF2-40B4-BE49-F238E27FC236}">
                    <a16:creationId xmlns:a16="http://schemas.microsoft.com/office/drawing/2014/main" id="{940DEF4C-4D14-40D8-A28C-36C47C1FFE4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977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72" name="Line 99" hidden="1">
                <a:extLst>
                  <a:ext uri="{FF2B5EF4-FFF2-40B4-BE49-F238E27FC236}">
                    <a16:creationId xmlns:a16="http://schemas.microsoft.com/office/drawing/2014/main" id="{71D8B819-6FF4-4244-975C-DF2F219F8F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578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73" name="Line 99" hidden="1">
                <a:extLst>
                  <a:ext uri="{FF2B5EF4-FFF2-40B4-BE49-F238E27FC236}">
                    <a16:creationId xmlns:a16="http://schemas.microsoft.com/office/drawing/2014/main" id="{29ADFD8F-4616-40E9-BE5A-9A5DDF4C84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376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74" name="Line 100" hidden="1">
                <a:extLst>
                  <a:ext uri="{FF2B5EF4-FFF2-40B4-BE49-F238E27FC236}">
                    <a16:creationId xmlns:a16="http://schemas.microsoft.com/office/drawing/2014/main" id="{C8F65069-8B3E-410E-BFB0-329AB5A58C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1136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75" name="Line 100" hidden="1">
                <a:extLst>
                  <a:ext uri="{FF2B5EF4-FFF2-40B4-BE49-F238E27FC236}">
                    <a16:creationId xmlns:a16="http://schemas.microsoft.com/office/drawing/2014/main" id="{3957CFDD-1A24-41AD-AC46-02B96736D4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2580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76" name="Line 100" hidden="1">
                <a:extLst>
                  <a:ext uri="{FF2B5EF4-FFF2-40B4-BE49-F238E27FC236}">
                    <a16:creationId xmlns:a16="http://schemas.microsoft.com/office/drawing/2014/main" id="{A64D2D0B-0CD8-4B73-9AA1-49902EB1BF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020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  <p:sp>
            <p:nvSpPr>
              <p:cNvPr id="77" name="Line 100" hidden="1">
                <a:extLst>
                  <a:ext uri="{FF2B5EF4-FFF2-40B4-BE49-F238E27FC236}">
                    <a16:creationId xmlns:a16="http://schemas.microsoft.com/office/drawing/2014/main" id="{6AB7AC07-4830-4DE3-B49F-37FAA2CE1C0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5460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63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0894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ctr" defTabSz="914406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6" rtl="0" eaLnBrk="1" latinLnBrk="0" hangingPunct="1">
        <a:lnSpc>
          <a:spcPct val="90000"/>
        </a:lnSpc>
        <a:spcBef>
          <a:spcPts val="1000"/>
        </a:spcBef>
        <a:buFontTx/>
        <a:buNone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6" rtl="0" eaLnBrk="1" latinLnBrk="0" hangingPunct="1">
        <a:lnSpc>
          <a:spcPct val="90000"/>
        </a:lnSpc>
        <a:spcBef>
          <a:spcPts val="500"/>
        </a:spcBef>
        <a:buFontTx/>
        <a:buNone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6" rtl="0" eaLnBrk="1" latinLnBrk="0" hangingPunct="1">
        <a:lnSpc>
          <a:spcPct val="90000"/>
        </a:lnSpc>
        <a:spcBef>
          <a:spcPts val="500"/>
        </a:spcBef>
        <a:buFontTx/>
        <a:buNone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6" rtl="0" eaLnBrk="1" latinLnBrk="0" hangingPunct="1">
        <a:lnSpc>
          <a:spcPct val="90000"/>
        </a:lnSpc>
        <a:spcBef>
          <a:spcPts val="500"/>
        </a:spcBef>
        <a:buFontTx/>
        <a:buNone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6" rtl="0" eaLnBrk="1" latinLnBrk="0" hangingPunct="1">
        <a:lnSpc>
          <a:spcPct val="90000"/>
        </a:lnSpc>
        <a:spcBef>
          <a:spcPts val="500"/>
        </a:spcBef>
        <a:buFontTx/>
        <a:buNone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7">
          <p15:clr>
            <a:srgbClr val="F26B43"/>
          </p15:clr>
        </p15:guide>
        <p15:guide id="2" orient="horz" pos="2381">
          <p15:clr>
            <a:srgbClr val="F26B43"/>
          </p15:clr>
        </p15:guide>
        <p15:guide id="3" orient="horz" pos="22">
          <p15:clr>
            <a:srgbClr val="F26B43"/>
          </p15:clr>
        </p15:guide>
        <p15:guide id="4" orient="horz" pos="4649">
          <p15:clr>
            <a:srgbClr val="F26B43"/>
          </p15:clr>
        </p15:guide>
        <p15:guide id="5" pos="6633">
          <p15:clr>
            <a:srgbClr val="F26B43"/>
          </p15:clr>
        </p15:guide>
        <p15:guide id="6" pos="102">
          <p15:clr>
            <a:srgbClr val="F26B43"/>
          </p15:clr>
        </p15:guide>
        <p15:guide id="7" orient="horz" pos="703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25B9D83F-582E-3ED6-CE4B-BE33BBB49A2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259817704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404" imgH="405" progId="TCLayout.ActiveDocument.1">
                  <p:embed/>
                </p:oleObj>
              </mc:Choice>
              <mc:Fallback>
                <p:oleObj name="think-cell Slide" r:id="rId8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01" y="343154"/>
            <a:ext cx="9288000" cy="584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01" y="1340774"/>
            <a:ext cx="9288000" cy="166901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第４レベル</a:t>
            </a:r>
            <a:endParaRPr kumimoji="1" lang="en-US" altLang="ja-JP"/>
          </a:p>
          <a:p>
            <a:pPr lvl="4"/>
            <a:r>
              <a:rPr kumimoji="1" lang="ja-JP" altLang="en-US"/>
              <a:t>第５レベル</a:t>
            </a:r>
            <a:endParaRPr kumimoji="1" lang="en-US" altLang="ja-JP"/>
          </a:p>
        </p:txBody>
      </p:sp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162C5DDE-FFB5-076B-4D7A-92D4A63EF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80669" y="6429024"/>
            <a:ext cx="425335" cy="424800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>
            <a:lvl1pPr algn="ctr">
              <a:defRPr kumimoji="0" lang="ja-JP" altLang="en-US" sz="1138" b="0" i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524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</p:sldLayoutIdLst>
  <p:hf hdr="0" ftr="0" dt="0"/>
  <p:txStyles>
    <p:titleStyle>
      <a:lvl1pPr algn="l" defTabSz="742969" rtl="0" eaLnBrk="1" latinLnBrk="0" hangingPunct="1">
        <a:spcBef>
          <a:spcPct val="0"/>
        </a:spcBef>
        <a:buNone/>
        <a:defRPr kumimoji="1" sz="2600" b="1" i="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0" indent="0" algn="l" defTabSz="742969" rtl="0" eaLnBrk="1" latinLnBrk="0" hangingPunct="1">
        <a:spcBef>
          <a:spcPts val="488"/>
        </a:spcBef>
        <a:spcAft>
          <a:spcPts val="488"/>
        </a:spcAft>
        <a:buClr>
          <a:srgbClr val="002060"/>
        </a:buClr>
        <a:buFont typeface="Arial" panose="020B0604020202020204" pitchFamily="34" charset="0"/>
        <a:buNone/>
        <a:defRPr kumimoji="1" sz="1625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1pPr>
      <a:lvl2pPr marL="512081" indent="-232178" algn="l" defTabSz="742969" rtl="0" eaLnBrk="1" latinLnBrk="0" hangingPunct="1">
        <a:spcBef>
          <a:spcPts val="488"/>
        </a:spcBef>
        <a:spcAft>
          <a:spcPts val="488"/>
        </a:spcAft>
        <a:buFont typeface="メイリオ" panose="020B0604030504040204" pitchFamily="50" charset="-128"/>
        <a:buChar char="◦"/>
        <a:defRPr kumimoji="1" sz="13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2pPr>
      <a:lvl3pPr marL="728780" indent="-185742" algn="l" defTabSz="742969" rtl="0" eaLnBrk="1" latinLnBrk="0" hangingPunct="1">
        <a:spcBef>
          <a:spcPts val="488"/>
        </a:spcBef>
        <a:spcAft>
          <a:spcPts val="488"/>
        </a:spcAft>
        <a:buFont typeface="メイリオ" panose="020B0604030504040204" pitchFamily="50" charset="-128"/>
        <a:buChar char="‒"/>
        <a:defRPr kumimoji="1" sz="13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3pPr>
      <a:lvl4pPr marL="946769" indent="-185742" algn="l" defTabSz="742969" rtl="0" eaLnBrk="1" latinLnBrk="0" hangingPunct="1">
        <a:spcBef>
          <a:spcPct val="20000"/>
        </a:spcBef>
        <a:buFont typeface="Meiryo UI" panose="020B0604030504040204" pitchFamily="50" charset="-128"/>
        <a:buChar char="∗"/>
        <a:defRPr kumimoji="1" sz="1300" kern="1200">
          <a:solidFill>
            <a:schemeClr val="tx1"/>
          </a:solidFill>
          <a:latin typeface="+mj-ea"/>
          <a:ea typeface="+mj-ea"/>
          <a:cs typeface="Meiryo UI" panose="020B0604030504040204" pitchFamily="50" charset="-128"/>
        </a:defRPr>
      </a:lvl4pPr>
      <a:lvl5pPr marL="1240861" indent="-185742" algn="l" defTabSz="742969" rtl="0" eaLnBrk="1" latinLnBrk="0" hangingPunct="1">
        <a:spcBef>
          <a:spcPct val="20000"/>
        </a:spcBef>
        <a:buFont typeface="Arial" pitchFamily="34" charset="0"/>
        <a:buChar char="»"/>
        <a:defRPr kumimoji="1" sz="1300" kern="1200">
          <a:solidFill>
            <a:schemeClr val="tx1"/>
          </a:solidFill>
          <a:latin typeface="+mj-ea"/>
          <a:ea typeface="+mj-ea"/>
          <a:cs typeface="Meiryo UI" panose="020B0604030504040204" pitchFamily="50" charset="-128"/>
        </a:defRPr>
      </a:lvl5pPr>
      <a:lvl6pPr marL="2043164" indent="-185742" algn="l" defTabSz="742969" rtl="0" eaLnBrk="1" latinLnBrk="0" hangingPunct="1">
        <a:spcBef>
          <a:spcPct val="20000"/>
        </a:spcBef>
        <a:buFont typeface="Arial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6pPr>
      <a:lvl7pPr marL="2414648" indent="-185742" algn="l" defTabSz="742969" rtl="0" eaLnBrk="1" latinLnBrk="0" hangingPunct="1">
        <a:spcBef>
          <a:spcPct val="20000"/>
        </a:spcBef>
        <a:buFont typeface="Arial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7pPr>
      <a:lvl8pPr marL="2786132" indent="-185742" algn="l" defTabSz="742969" rtl="0" eaLnBrk="1" latinLnBrk="0" hangingPunct="1">
        <a:spcBef>
          <a:spcPct val="20000"/>
        </a:spcBef>
        <a:buFont typeface="Arial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8pPr>
      <a:lvl9pPr marL="3157616" indent="-185742" algn="l" defTabSz="742969" rtl="0" eaLnBrk="1" latinLnBrk="0" hangingPunct="1">
        <a:spcBef>
          <a:spcPct val="20000"/>
        </a:spcBef>
        <a:buFont typeface="Arial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6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85" algn="l" defTabSz="74296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69" algn="l" defTabSz="74296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53" algn="l" defTabSz="74296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37" algn="l" defTabSz="74296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421" algn="l" defTabSz="74296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906" algn="l" defTabSz="74296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90" algn="l" defTabSz="74296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74" algn="l" defTabSz="74296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02717-A2FF-ED06-0913-7B9830514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56D55BB0-0E42-AC92-6A31-01A3127B80C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109134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2160D57-561D-055E-C413-F3D3D16EAD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タイトル 5">
            <a:extLst>
              <a:ext uri="{FF2B5EF4-FFF2-40B4-BE49-F238E27FC236}">
                <a16:creationId xmlns:a16="http://schemas.microsoft.com/office/drawing/2014/main" id="{C8325D10-645E-14C3-AF41-FEE2D8AD9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255" y="428272"/>
            <a:ext cx="9538158" cy="461665"/>
          </a:xfrm>
        </p:spPr>
        <p:txBody>
          <a:bodyPr vert="horz"/>
          <a:lstStyle/>
          <a:p>
            <a:pPr>
              <a:lnSpc>
                <a:spcPct val="100000"/>
              </a:lnSpc>
            </a:pPr>
            <a:r>
              <a:rPr lang="en-US" altLang="ja-JP" sz="2400" i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CEFIA</a:t>
            </a:r>
            <a:r>
              <a:rPr lang="en-US" altLang="ja-JP" sz="2400" i="1" dirty="0">
                <a:latin typeface="Meiryo UI" panose="020B0604030504040204" pitchFamily="50" charset="-128"/>
                <a:ea typeface="Meiryo UI" panose="020B0604030504040204" pitchFamily="50" charset="-128"/>
              </a:rPr>
              <a:t> New Flagship project</a:t>
            </a:r>
            <a:r>
              <a:rPr lang="ja-JP" altLang="en-US" sz="2400" i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i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Hydrogen &amp; Ammonia</a:t>
            </a:r>
          </a:p>
        </p:txBody>
      </p: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778A14E9-3DA4-4017-EBED-9298D423882C}"/>
              </a:ext>
            </a:extLst>
          </p:cNvPr>
          <p:cNvGrpSpPr/>
          <p:nvPr/>
        </p:nvGrpSpPr>
        <p:grpSpPr>
          <a:xfrm>
            <a:off x="481316" y="1161105"/>
            <a:ext cx="8943368" cy="1239583"/>
            <a:chOff x="481316" y="1161105"/>
            <a:chExt cx="8943368" cy="1239583"/>
          </a:xfrm>
        </p:grpSpPr>
        <p:sp>
          <p:nvSpPr>
            <p:cNvPr id="20" name="楕円 19">
              <a:extLst>
                <a:ext uri="{FF2B5EF4-FFF2-40B4-BE49-F238E27FC236}">
                  <a16:creationId xmlns:a16="http://schemas.microsoft.com/office/drawing/2014/main" id="{223DDB56-0D70-5BD0-9E5F-D4EF922E3389}"/>
                </a:ext>
              </a:extLst>
            </p:cNvPr>
            <p:cNvSpPr/>
            <p:nvPr/>
          </p:nvSpPr>
          <p:spPr bwMode="auto">
            <a:xfrm>
              <a:off x="491522" y="1184504"/>
              <a:ext cx="2778750" cy="1170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 defTabSz="742950">
                <a:defRPr/>
              </a:pPr>
              <a:endParaRPr lang="en-US" altLang="ja-JP" sz="975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224A2332-2EAA-46D3-4D67-D4853FD39F91}"/>
                </a:ext>
              </a:extLst>
            </p:cNvPr>
            <p:cNvGrpSpPr/>
            <p:nvPr/>
          </p:nvGrpSpPr>
          <p:grpSpPr>
            <a:xfrm>
              <a:off x="6645934" y="1184504"/>
              <a:ext cx="2778750" cy="1188473"/>
              <a:chOff x="5177163" y="5095788"/>
              <a:chExt cx="2778750" cy="1188473"/>
            </a:xfrm>
          </p:grpSpPr>
          <p:sp>
            <p:nvSpPr>
              <p:cNvPr id="24" name="楕円 23">
                <a:extLst>
                  <a:ext uri="{FF2B5EF4-FFF2-40B4-BE49-F238E27FC236}">
                    <a16:creationId xmlns:a16="http://schemas.microsoft.com/office/drawing/2014/main" id="{9DC9A2D3-7440-87DE-E31A-351B77D77E5D}"/>
                  </a:ext>
                </a:extLst>
              </p:cNvPr>
              <p:cNvSpPr/>
              <p:nvPr/>
            </p:nvSpPr>
            <p:spPr bwMode="auto">
              <a:xfrm>
                <a:off x="5177163" y="5095788"/>
                <a:ext cx="2778750" cy="1170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5">
                      <a:lumMod val="97000"/>
                      <a:lumOff val="3000"/>
                    </a:schemeClr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 defTabSz="742950">
                  <a:defRPr/>
                </a:pPr>
                <a:endParaRPr lang="en-US" altLang="ja-JP" sz="975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2C25A623-2085-A070-844F-52E06271352C}"/>
                  </a:ext>
                </a:extLst>
              </p:cNvPr>
              <p:cNvSpPr/>
              <p:nvPr/>
            </p:nvSpPr>
            <p:spPr bwMode="auto">
              <a:xfrm>
                <a:off x="5177163" y="5114261"/>
                <a:ext cx="2778750" cy="117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rtlCol="0" anchor="ctr"/>
              <a:lstStyle/>
              <a:p>
                <a:pPr algn="ctr" defTabSz="742950"/>
                <a:r>
                  <a:rPr lang="en-GB" altLang="ja-JP" sz="2600" b="1" dirty="0" err="1">
                    <a:solidFill>
                      <a:srgbClr val="00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SteelEcosol</a:t>
                </a:r>
                <a:endParaRPr lang="en-US" altLang="ja-JP" sz="2600" b="1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 defTabSz="742969">
                  <a:defRPr/>
                </a:pPr>
                <a:r>
                  <a:rPr lang="en-US" altLang="ja-JP" sz="1300" dirty="0">
                    <a:solidFill>
                      <a:srgbClr val="00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energy saving at steel plants</a:t>
                </a:r>
              </a:p>
            </p:txBody>
          </p:sp>
        </p:grp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253D39D9-6E53-6ED1-8CE5-54A1CAE39A2A}"/>
                </a:ext>
              </a:extLst>
            </p:cNvPr>
            <p:cNvSpPr txBox="1"/>
            <p:nvPr/>
          </p:nvSpPr>
          <p:spPr>
            <a:xfrm>
              <a:off x="6645935" y="1184504"/>
              <a:ext cx="526106" cy="2923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pPr algn="ctr" defTabSz="742950"/>
              <a:r>
                <a:rPr lang="en-US" altLang="ja-JP" sz="1300" dirty="0" err="1">
                  <a:solidFill>
                    <a:srgbClr val="FE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JISF</a:t>
              </a:r>
              <a:endParaRPr lang="ja-JP" altLang="en-US" sz="1300" dirty="0">
                <a:solidFill>
                  <a:srgbClr val="FE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6D56B510-07E2-404F-D451-CBF1EED29BDC}"/>
                </a:ext>
              </a:extLst>
            </p:cNvPr>
            <p:cNvSpPr/>
            <p:nvPr/>
          </p:nvSpPr>
          <p:spPr bwMode="auto">
            <a:xfrm>
              <a:off x="486419" y="1175138"/>
              <a:ext cx="2778750" cy="117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/>
            <a:lstStyle/>
            <a:p>
              <a:pPr algn="ctr" defTabSz="742950"/>
              <a:r>
                <a:rPr lang="en-US" altLang="ja-JP" sz="2600" b="1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RENKEI</a:t>
              </a:r>
            </a:p>
            <a:p>
              <a:pPr algn="ctr" defTabSz="742969">
                <a:defRPr/>
              </a:pPr>
              <a:r>
                <a:rPr lang="en-US" altLang="ja-JP" sz="13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energy efficiency through power optimization</a:t>
              </a: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434E3384-4ECF-0E30-1E95-EA9DB3629B82}"/>
                </a:ext>
              </a:extLst>
            </p:cNvPr>
            <p:cNvSpPr txBox="1"/>
            <p:nvPr/>
          </p:nvSpPr>
          <p:spPr>
            <a:xfrm>
              <a:off x="481316" y="1161105"/>
              <a:ext cx="636649" cy="2923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pPr algn="ctr" defTabSz="742950"/>
              <a:r>
                <a:rPr lang="en-US" altLang="ja-JP" sz="1300" dirty="0">
                  <a:solidFill>
                    <a:srgbClr val="FE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JEITA</a:t>
              </a:r>
              <a:endParaRPr lang="ja-JP" altLang="en-US" sz="1300" dirty="0">
                <a:solidFill>
                  <a:srgbClr val="FE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grpSp>
          <p:nvGrpSpPr>
            <p:cNvPr id="32" name="グループ化 31">
              <a:extLst>
                <a:ext uri="{FF2B5EF4-FFF2-40B4-BE49-F238E27FC236}">
                  <a16:creationId xmlns:a16="http://schemas.microsoft.com/office/drawing/2014/main" id="{E68D1451-4D43-9880-2EF1-85AD98215828}"/>
                </a:ext>
              </a:extLst>
            </p:cNvPr>
            <p:cNvGrpSpPr/>
            <p:nvPr/>
          </p:nvGrpSpPr>
          <p:grpSpPr>
            <a:xfrm>
              <a:off x="3543946" y="1184504"/>
              <a:ext cx="2783853" cy="1216184"/>
              <a:chOff x="3538843" y="2242167"/>
              <a:chExt cx="2783853" cy="1216184"/>
            </a:xfrm>
          </p:grpSpPr>
          <p:sp>
            <p:nvSpPr>
              <p:cNvPr id="17" name="楕円 16">
                <a:extLst>
                  <a:ext uri="{FF2B5EF4-FFF2-40B4-BE49-F238E27FC236}">
                    <a16:creationId xmlns:a16="http://schemas.microsoft.com/office/drawing/2014/main" id="{E9C38331-795F-27DB-3400-74352660BC7B}"/>
                  </a:ext>
                </a:extLst>
              </p:cNvPr>
              <p:cNvSpPr/>
              <p:nvPr/>
            </p:nvSpPr>
            <p:spPr bwMode="auto">
              <a:xfrm>
                <a:off x="3543946" y="2288351"/>
                <a:ext cx="2778750" cy="1170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5">
                      <a:lumMod val="97000"/>
                      <a:lumOff val="3000"/>
                    </a:schemeClr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 defTabSz="742950">
                  <a:defRPr/>
                </a:pPr>
                <a:endParaRPr lang="en-US" altLang="ja-JP" sz="975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B84C9F1B-FBA3-5031-966D-9591E9A5B094}"/>
                  </a:ext>
                </a:extLst>
              </p:cNvPr>
              <p:cNvSpPr txBox="1"/>
              <p:nvPr/>
            </p:nvSpPr>
            <p:spPr>
              <a:xfrm>
                <a:off x="3538843" y="2242167"/>
                <a:ext cx="818173" cy="292388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pPr algn="ctr" defTabSz="742950"/>
                <a:r>
                  <a:rPr lang="en-US" altLang="ja-JP" sz="1300" dirty="0">
                    <a:solidFill>
                      <a:srgbClr val="FEFFFF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JASE-W</a:t>
                </a:r>
                <a:endParaRPr lang="ja-JP" altLang="en-US" sz="1300" dirty="0">
                  <a:solidFill>
                    <a:srgbClr val="FE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C6A6C09C-23C0-11A9-559F-3A574A4777AC}"/>
                  </a:ext>
                </a:extLst>
              </p:cNvPr>
              <p:cNvSpPr/>
              <p:nvPr/>
            </p:nvSpPr>
            <p:spPr bwMode="auto">
              <a:xfrm>
                <a:off x="3543946" y="2260037"/>
                <a:ext cx="2778750" cy="117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rtlCol="0" anchor="ctr"/>
              <a:lstStyle/>
              <a:p>
                <a:pPr algn="ctr" defTabSz="742950">
                  <a:defRPr/>
                </a:pPr>
                <a:r>
                  <a:rPr lang="en-US" altLang="ja-JP" sz="2600" b="1" dirty="0">
                    <a:solidFill>
                      <a:srgbClr val="00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ZEB</a:t>
                </a:r>
              </a:p>
              <a:p>
                <a:pPr algn="ctr" defTabSz="742950">
                  <a:defRPr/>
                </a:pPr>
                <a:r>
                  <a:rPr lang="en-US" altLang="ja-JP" sz="1300" dirty="0">
                    <a:solidFill>
                      <a:srgbClr val="00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Net-Zero Energy Building</a:t>
                </a:r>
              </a:p>
              <a:p>
                <a:pPr algn="ctr" defTabSz="742950">
                  <a:defRPr/>
                </a:pPr>
                <a:endParaRPr lang="en-US" altLang="ja-JP" sz="13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7F30CECE-6BE6-6C31-E39A-8DFDFF8DE221}"/>
              </a:ext>
            </a:extLst>
          </p:cNvPr>
          <p:cNvGrpSpPr/>
          <p:nvPr/>
        </p:nvGrpSpPr>
        <p:grpSpPr>
          <a:xfrm>
            <a:off x="2016803" y="2641111"/>
            <a:ext cx="5872396" cy="1216798"/>
            <a:chOff x="2016803" y="2773088"/>
            <a:chExt cx="5872396" cy="1216798"/>
          </a:xfrm>
        </p:grpSpPr>
        <p:sp>
          <p:nvSpPr>
            <p:cNvPr id="30" name="楕円 29">
              <a:extLst>
                <a:ext uri="{FF2B5EF4-FFF2-40B4-BE49-F238E27FC236}">
                  <a16:creationId xmlns:a16="http://schemas.microsoft.com/office/drawing/2014/main" id="{84CD1ABF-CCB2-494F-46F2-14ADDEA436E3}"/>
                </a:ext>
              </a:extLst>
            </p:cNvPr>
            <p:cNvSpPr/>
            <p:nvPr/>
          </p:nvSpPr>
          <p:spPr bwMode="auto">
            <a:xfrm>
              <a:off x="2016803" y="2796487"/>
              <a:ext cx="2778750" cy="1170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 defTabSz="742950">
                <a:defRPr/>
              </a:pPr>
              <a:endParaRPr lang="en-US" altLang="ja-JP" sz="975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90D24982-CE7E-4E4C-FE93-1D7894DF8C49}"/>
                </a:ext>
              </a:extLst>
            </p:cNvPr>
            <p:cNvSpPr/>
            <p:nvPr/>
          </p:nvSpPr>
          <p:spPr bwMode="auto">
            <a:xfrm>
              <a:off x="2016803" y="2796487"/>
              <a:ext cx="2778750" cy="117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/>
            <a:lstStyle/>
            <a:p>
              <a:pPr algn="ctr" defTabSz="742950"/>
              <a:r>
                <a:rPr lang="en-US" altLang="ja-JP" sz="2600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Finance</a:t>
              </a:r>
              <a:endParaRPr lang="ja-JP" altLang="en-US" sz="2600" b="1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914B7C4B-68C4-E12E-BE6C-3FDC8C27E2B9}"/>
                </a:ext>
              </a:extLst>
            </p:cNvPr>
            <p:cNvSpPr txBox="1"/>
            <p:nvPr/>
          </p:nvSpPr>
          <p:spPr>
            <a:xfrm>
              <a:off x="2016803" y="2773088"/>
              <a:ext cx="795411" cy="2923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pPr algn="ctr" defTabSz="742950"/>
              <a:r>
                <a:rPr lang="en-US" altLang="ja-JP" sz="1300">
                  <a:solidFill>
                    <a:srgbClr val="FE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ADFIAP</a:t>
              </a:r>
              <a:endParaRPr lang="ja-JP" altLang="en-US" sz="1300">
                <a:solidFill>
                  <a:srgbClr val="FE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53BCE13E-BAE4-439A-D96E-8A334BB29BCA}"/>
                </a:ext>
              </a:extLst>
            </p:cNvPr>
            <p:cNvGrpSpPr/>
            <p:nvPr/>
          </p:nvGrpSpPr>
          <p:grpSpPr>
            <a:xfrm>
              <a:off x="5110449" y="2796487"/>
              <a:ext cx="2778750" cy="1193399"/>
              <a:chOff x="6596371" y="3253855"/>
              <a:chExt cx="2778750" cy="1193399"/>
            </a:xfrm>
          </p:grpSpPr>
          <p:sp>
            <p:nvSpPr>
              <p:cNvPr id="42" name="楕円 41">
                <a:extLst>
                  <a:ext uri="{FF2B5EF4-FFF2-40B4-BE49-F238E27FC236}">
                    <a16:creationId xmlns:a16="http://schemas.microsoft.com/office/drawing/2014/main" id="{25D34DB5-B998-44AA-9C5D-92F4B85A3BBD}"/>
                  </a:ext>
                </a:extLst>
              </p:cNvPr>
              <p:cNvSpPr/>
              <p:nvPr/>
            </p:nvSpPr>
            <p:spPr bwMode="auto">
              <a:xfrm>
                <a:off x="6596371" y="3277254"/>
                <a:ext cx="2778750" cy="1170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5">
                      <a:lumMod val="97000"/>
                      <a:lumOff val="3000"/>
                    </a:schemeClr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 defTabSz="742950">
                  <a:defRPr/>
                </a:pPr>
                <a:endParaRPr lang="en-US" altLang="ja-JP" sz="975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FCF7396E-4DD3-F087-FB6F-7EBACB711D87}"/>
                  </a:ext>
                </a:extLst>
              </p:cNvPr>
              <p:cNvSpPr/>
              <p:nvPr/>
            </p:nvSpPr>
            <p:spPr bwMode="auto">
              <a:xfrm>
                <a:off x="6596371" y="3277254"/>
                <a:ext cx="2778750" cy="117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rtlCol="0" anchor="ctr"/>
              <a:lstStyle/>
              <a:p>
                <a:pPr algn="ctr" defTabSz="742950"/>
                <a:r>
                  <a:rPr lang="en-US" altLang="ja-JP" sz="2600" b="1" dirty="0">
                    <a:solidFill>
                      <a:srgbClr val="00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Biochar</a:t>
                </a:r>
              </a:p>
              <a:p>
                <a:pPr algn="ctr" defTabSz="742969">
                  <a:defRPr/>
                </a:pPr>
                <a:r>
                  <a:rPr lang="en-US" altLang="ja-JP" sz="1300" dirty="0">
                    <a:solidFill>
                      <a:srgbClr val="00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biomass power generation and biochar</a:t>
                </a:r>
                <a:endParaRPr lang="ja-JP" altLang="en-US" sz="13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CD8A25E9-F8D3-F1DC-6711-2B76C143DDCB}"/>
                  </a:ext>
                </a:extLst>
              </p:cNvPr>
              <p:cNvSpPr txBox="1"/>
              <p:nvPr/>
            </p:nvSpPr>
            <p:spPr>
              <a:xfrm>
                <a:off x="6596371" y="3253855"/>
                <a:ext cx="1308371" cy="292388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 defTabSz="742950"/>
                <a:r>
                  <a:rPr lang="en-US" altLang="ja-JP" sz="1300" dirty="0">
                    <a:solidFill>
                      <a:srgbClr val="FEFFFF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Forest Energy</a:t>
                </a:r>
                <a:endParaRPr lang="ja-JP" altLang="en-US" sz="1300" dirty="0">
                  <a:solidFill>
                    <a:srgbClr val="FE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</p:grpSp>
      </p:grp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2CDC829C-AC22-151B-4832-7CDB6E5D19AF}"/>
              </a:ext>
            </a:extLst>
          </p:cNvPr>
          <p:cNvGrpSpPr/>
          <p:nvPr/>
        </p:nvGrpSpPr>
        <p:grpSpPr>
          <a:xfrm>
            <a:off x="326972" y="4024385"/>
            <a:ext cx="9252057" cy="1398413"/>
            <a:chOff x="326972" y="4429737"/>
            <a:chExt cx="9252057" cy="1398413"/>
          </a:xfrm>
        </p:grpSpPr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84613CC0-5603-A0F3-6499-C206235BA4B6}"/>
                </a:ext>
              </a:extLst>
            </p:cNvPr>
            <p:cNvGrpSpPr/>
            <p:nvPr/>
          </p:nvGrpSpPr>
          <p:grpSpPr>
            <a:xfrm>
              <a:off x="486419" y="4630440"/>
              <a:ext cx="2807031" cy="1197710"/>
              <a:chOff x="1852616" y="5064074"/>
              <a:chExt cx="2807031" cy="1197710"/>
            </a:xfrm>
          </p:grpSpPr>
          <p:sp>
            <p:nvSpPr>
              <p:cNvPr id="28" name="楕円 27">
                <a:extLst>
                  <a:ext uri="{FF2B5EF4-FFF2-40B4-BE49-F238E27FC236}">
                    <a16:creationId xmlns:a16="http://schemas.microsoft.com/office/drawing/2014/main" id="{3AE83276-C5CA-E09B-9352-E99985B6D10B}"/>
                  </a:ext>
                </a:extLst>
              </p:cNvPr>
              <p:cNvSpPr/>
              <p:nvPr/>
            </p:nvSpPr>
            <p:spPr bwMode="auto">
              <a:xfrm>
                <a:off x="1880897" y="5064074"/>
                <a:ext cx="2778750" cy="1170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5">
                      <a:lumMod val="97000"/>
                      <a:lumOff val="3000"/>
                    </a:schemeClr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 defTabSz="742950">
                  <a:defRPr/>
                </a:pPr>
                <a:endParaRPr lang="en-US" altLang="ja-JP" sz="975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CA235AD4-DFF7-DC82-D326-CAB8C6B537EC}"/>
                  </a:ext>
                </a:extLst>
              </p:cNvPr>
              <p:cNvSpPr/>
              <p:nvPr/>
            </p:nvSpPr>
            <p:spPr bwMode="auto">
              <a:xfrm>
                <a:off x="1852616" y="5091784"/>
                <a:ext cx="2778750" cy="117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rtlCol="0" anchor="ctr"/>
              <a:lstStyle/>
              <a:p>
                <a:pPr algn="ctr" defTabSz="742950"/>
                <a:r>
                  <a:rPr lang="en-US" altLang="ja-JP" sz="2600" b="1" dirty="0">
                    <a:solidFill>
                      <a:srgbClr val="00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AC-ECP</a:t>
                </a:r>
              </a:p>
              <a:p>
                <a:pPr algn="ctr" defTabSz="742969">
                  <a:defRPr/>
                </a:pPr>
                <a:r>
                  <a:rPr lang="en-US" altLang="ja-JP" sz="1300" dirty="0">
                    <a:solidFill>
                      <a:srgbClr val="00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AC systems striking a balance between energy saving and comfort</a:t>
                </a:r>
              </a:p>
            </p:txBody>
          </p:sp>
        </p:grp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3758C449-F6DA-ECE4-A1A7-F347E699C3F1}"/>
                </a:ext>
              </a:extLst>
            </p:cNvPr>
            <p:cNvSpPr txBox="1"/>
            <p:nvPr/>
          </p:nvSpPr>
          <p:spPr>
            <a:xfrm>
              <a:off x="326972" y="4493612"/>
              <a:ext cx="1548822" cy="2923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pPr algn="ctr" defTabSz="742950"/>
              <a:r>
                <a:rPr lang="en-US" altLang="ja-JP" sz="1300" dirty="0">
                  <a:solidFill>
                    <a:srgbClr val="FE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Daikin Industries</a:t>
              </a:r>
              <a:endParaRPr lang="ja-JP" altLang="en-US" sz="1300" dirty="0">
                <a:solidFill>
                  <a:srgbClr val="FE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46" name="楕円 45">
              <a:extLst>
                <a:ext uri="{FF2B5EF4-FFF2-40B4-BE49-F238E27FC236}">
                  <a16:creationId xmlns:a16="http://schemas.microsoft.com/office/drawing/2014/main" id="{DDD09D4C-31D3-F035-A726-6945ABC66687}"/>
                </a:ext>
              </a:extLst>
            </p:cNvPr>
            <p:cNvSpPr/>
            <p:nvPr/>
          </p:nvSpPr>
          <p:spPr bwMode="auto">
            <a:xfrm>
              <a:off x="6645935" y="4540467"/>
              <a:ext cx="2778750" cy="1170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 defTabSz="742950">
                <a:defRPr/>
              </a:pPr>
              <a:endParaRPr lang="en-US" altLang="ja-JP" sz="975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5D89B6E7-0D1E-3F07-C5F9-7BA85F58F2E6}"/>
                </a:ext>
              </a:extLst>
            </p:cNvPr>
            <p:cNvSpPr/>
            <p:nvPr/>
          </p:nvSpPr>
          <p:spPr bwMode="auto">
            <a:xfrm>
              <a:off x="6697432" y="4540601"/>
              <a:ext cx="2778750" cy="117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/>
            <a:lstStyle/>
            <a:p>
              <a:pPr algn="ctr" defTabSz="742950"/>
              <a:r>
                <a:rPr lang="en-US" altLang="ja-JP" sz="2600" b="1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Hydrogen &amp; Ammonia</a:t>
              </a:r>
            </a:p>
          </p:txBody>
        </p:sp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9E4876A0-0864-5BC7-3DCC-BC017FE0048D}"/>
                </a:ext>
              </a:extLst>
            </p:cNvPr>
            <p:cNvSpPr txBox="1"/>
            <p:nvPr/>
          </p:nvSpPr>
          <p:spPr>
            <a:xfrm>
              <a:off x="6645935" y="4493613"/>
              <a:ext cx="657347" cy="2923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 defTabSz="742950"/>
              <a:r>
                <a:rPr lang="en-US" altLang="ja-JP" sz="1300" dirty="0">
                  <a:solidFill>
                    <a:srgbClr val="FE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JH2A</a:t>
              </a:r>
              <a:endParaRPr lang="ja-JP" altLang="en-US" sz="1300" dirty="0">
                <a:solidFill>
                  <a:srgbClr val="FE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528267E9-3F7F-574F-8BC8-9D1EF55AB559}"/>
                </a:ext>
              </a:extLst>
            </p:cNvPr>
            <p:cNvSpPr txBox="1"/>
            <p:nvPr/>
          </p:nvSpPr>
          <p:spPr>
            <a:xfrm>
              <a:off x="7447327" y="4500647"/>
              <a:ext cx="657347" cy="2923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 defTabSz="742950"/>
              <a:r>
                <a:rPr lang="en-US" altLang="ja-JP" sz="1300" dirty="0">
                  <a:solidFill>
                    <a:srgbClr val="FE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CFAA</a:t>
              </a:r>
              <a:endParaRPr lang="ja-JP" altLang="en-US" sz="1300" dirty="0">
                <a:solidFill>
                  <a:srgbClr val="FE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F72ECD23-678B-B67B-7630-1D8BAA3FE41C}"/>
                </a:ext>
              </a:extLst>
            </p:cNvPr>
            <p:cNvSpPr/>
            <p:nvPr/>
          </p:nvSpPr>
          <p:spPr bwMode="auto">
            <a:xfrm>
              <a:off x="3497356" y="4540467"/>
              <a:ext cx="2778750" cy="1170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 defTabSz="742950">
                <a:defRPr/>
              </a:pPr>
              <a:endParaRPr lang="en-US" altLang="ja-JP" sz="975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51B1B8B6-2914-43F4-98E8-BA7F9B320FBA}"/>
                </a:ext>
              </a:extLst>
            </p:cNvPr>
            <p:cNvSpPr/>
            <p:nvPr/>
          </p:nvSpPr>
          <p:spPr bwMode="auto">
            <a:xfrm>
              <a:off x="3548853" y="4540601"/>
              <a:ext cx="2778750" cy="117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/>
            <a:lstStyle/>
            <a:p>
              <a:pPr algn="ctr" defTabSz="742950"/>
              <a:r>
                <a:rPr lang="en-US" altLang="ja-JP" sz="2600" b="1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Microgrid</a:t>
              </a:r>
            </a:p>
          </p:txBody>
        </p:sp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37F866C3-2B4C-3470-2AB2-64BF4B28FEFB}"/>
                </a:ext>
              </a:extLst>
            </p:cNvPr>
            <p:cNvSpPr txBox="1"/>
            <p:nvPr/>
          </p:nvSpPr>
          <p:spPr>
            <a:xfrm>
              <a:off x="3497356" y="4493613"/>
              <a:ext cx="974947" cy="2923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pPr algn="ctr" defTabSz="742950"/>
              <a:r>
                <a:rPr lang="en-US" altLang="ja-JP" sz="1300" dirty="0">
                  <a:solidFill>
                    <a:srgbClr val="FE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Kyudenko</a:t>
              </a:r>
              <a:endParaRPr lang="ja-JP" altLang="en-US" sz="1300" dirty="0">
                <a:solidFill>
                  <a:srgbClr val="FE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E3C147C8-C906-304F-4AC5-EAAA60F853AD}"/>
                </a:ext>
              </a:extLst>
            </p:cNvPr>
            <p:cNvSpPr txBox="1"/>
            <p:nvPr/>
          </p:nvSpPr>
          <p:spPr>
            <a:xfrm>
              <a:off x="4621793" y="4500647"/>
              <a:ext cx="1654313" cy="2923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 defTabSz="742950"/>
              <a:r>
                <a:rPr lang="en-US" altLang="ja-JP" sz="1300" dirty="0">
                  <a:solidFill>
                    <a:srgbClr val="FE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Furukawa Battery</a:t>
              </a:r>
              <a:endParaRPr lang="ja-JP" altLang="en-US" sz="1300" dirty="0">
                <a:solidFill>
                  <a:srgbClr val="FE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0" name="正方形/長方形 59">
              <a:extLst>
                <a:ext uri="{FF2B5EF4-FFF2-40B4-BE49-F238E27FC236}">
                  <a16:creationId xmlns:a16="http://schemas.microsoft.com/office/drawing/2014/main" id="{954FDD22-79A2-3A15-1323-9F10E7339C83}"/>
                </a:ext>
              </a:extLst>
            </p:cNvPr>
            <p:cNvSpPr/>
            <p:nvPr/>
          </p:nvSpPr>
          <p:spPr bwMode="auto">
            <a:xfrm>
              <a:off x="6499825" y="4429737"/>
              <a:ext cx="3079204" cy="1370703"/>
            </a:xfrm>
            <a:prstGeom prst="rect">
              <a:avLst/>
            </a:prstGeom>
            <a:noFill/>
            <a:ln w="22225">
              <a:solidFill>
                <a:srgbClr val="FF0000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square" rtlCol="0" anchor="ctr"/>
            <a:lstStyle/>
            <a:p>
              <a:pPr algn="l"/>
              <a:endParaRPr kumimoji="0" lang="ja-JP" altLang="en-US" sz="1200" dirty="0">
                <a:latin typeface="+mj-ea"/>
                <a:ea typeface="+mj-ea"/>
              </a:endParaRPr>
            </a:p>
          </p:txBody>
        </p:sp>
      </p:grpSp>
      <p:sp>
        <p:nvSpPr>
          <p:cNvPr id="70" name="四角形: 角を丸くする 69">
            <a:extLst>
              <a:ext uri="{FF2B5EF4-FFF2-40B4-BE49-F238E27FC236}">
                <a16:creationId xmlns:a16="http://schemas.microsoft.com/office/drawing/2014/main" id="{0BEA0324-288B-B3A2-72DF-C04BE8AB1FCA}"/>
              </a:ext>
            </a:extLst>
          </p:cNvPr>
          <p:cNvSpPr/>
          <p:nvPr/>
        </p:nvSpPr>
        <p:spPr bwMode="auto">
          <a:xfrm>
            <a:off x="763569" y="5728493"/>
            <a:ext cx="8491430" cy="794855"/>
          </a:xfrm>
          <a:prstGeom prst="roundRect">
            <a:avLst/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 rtlCol="0" anchor="ctr"/>
          <a:lstStyle/>
          <a:p>
            <a:r>
              <a:rPr kumimoji="0" lang="en-US" sz="1600" dirty="0">
                <a:ea typeface="+mj-ea"/>
              </a:rPr>
              <a:t>We are planning to hold a </a:t>
            </a:r>
            <a:r>
              <a:rPr kumimoji="0" lang="en-US" sz="1600" dirty="0" err="1">
                <a:ea typeface="+mj-ea"/>
              </a:rPr>
              <a:t>Hydroen</a:t>
            </a:r>
            <a:r>
              <a:rPr kumimoji="0" lang="en-US" sz="1600" dirty="0">
                <a:ea typeface="+mj-ea"/>
              </a:rPr>
              <a:t>-Ammonia Webinar for ASEAN members around April.</a:t>
            </a:r>
            <a:endParaRPr kumimoji="0" lang="en-US" altLang="ja-JP" sz="1600" dirty="0">
              <a:ea typeface="メイリオ"/>
            </a:endParaRPr>
          </a:p>
          <a:p>
            <a:pPr algn="l"/>
            <a:r>
              <a:rPr kumimoji="0" lang="en-US" altLang="ja-JP" sz="1600" dirty="0">
                <a:ea typeface="メイリオ"/>
              </a:rPr>
              <a:t>If you have any questions you would like to ask for the Webinar, please submit them in the Survey!</a:t>
            </a:r>
          </a:p>
        </p:txBody>
      </p:sp>
    </p:spTree>
    <p:extLst>
      <p:ext uri="{BB962C8B-B14F-4D97-AF65-F5344CB8AC3E}">
        <p14:creationId xmlns:p14="http://schemas.microsoft.com/office/powerpoint/2010/main" val="1904254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テーマ">
  <a:themeElements>
    <a:clrScheme name="環境省template">
      <a:dk1>
        <a:sysClr val="windowText" lastClr="000000"/>
      </a:dk1>
      <a:lt1>
        <a:sysClr val="window" lastClr="FFFFFF"/>
      </a:lt1>
      <a:dk2>
        <a:srgbClr val="009C89"/>
      </a:dk2>
      <a:lt2>
        <a:srgbClr val="00584E"/>
      </a:lt2>
      <a:accent1>
        <a:srgbClr val="38BEE2"/>
      </a:accent1>
      <a:accent2>
        <a:srgbClr val="43B99A"/>
      </a:accent2>
      <a:accent3>
        <a:srgbClr val="83A4D1"/>
      </a:accent3>
      <a:accent4>
        <a:srgbClr val="C89E28"/>
      </a:accent4>
      <a:accent5>
        <a:srgbClr val="AC353C"/>
      </a:accent5>
      <a:accent6>
        <a:srgbClr val="ED7D31"/>
      </a:accent6>
      <a:hlink>
        <a:srgbClr val="0563C1"/>
      </a:hlink>
      <a:folHlink>
        <a:srgbClr val="954F72"/>
      </a:folHlink>
    </a:clrScheme>
    <a:fontScheme name="環境省template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lIns="0" tIns="0" rIns="0" bIns="0" rtlCol="0" anchor="ctr"/>
      <a:lstStyle>
        <a:defPPr algn="ctr">
          <a:defRPr kumimoji="1" sz="1600" dirty="0" smtClean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【機○・記載例なし】">
  <a:themeElements>
    <a:clrScheme name="METI color palette">
      <a:dk1>
        <a:srgbClr val="000000"/>
      </a:dk1>
      <a:lt1>
        <a:srgbClr val="FEFFFF"/>
      </a:lt1>
      <a:dk2>
        <a:srgbClr val="000000"/>
      </a:dk2>
      <a:lt2>
        <a:srgbClr val="F8FBFB"/>
      </a:lt2>
      <a:accent1>
        <a:srgbClr val="016F96"/>
      </a:accent1>
      <a:accent2>
        <a:srgbClr val="0098D0"/>
      </a:accent2>
      <a:accent3>
        <a:srgbClr val="01AFDC"/>
      </a:accent3>
      <a:accent4>
        <a:srgbClr val="727070"/>
      </a:accent4>
      <a:accent5>
        <a:srgbClr val="DBDDDD"/>
      </a:accent5>
      <a:accent6>
        <a:srgbClr val="F6F9F7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square" rtlCol="0" anchor="ctr"/>
      <a:lstStyle>
        <a:defPPr algn="l">
          <a:defRPr kumimoji="0" sz="1200" dirty="0" smtClean="0">
            <a:latin typeface="+mj-ea"/>
            <a:ea typeface="+mj-ea"/>
          </a:defRPr>
        </a:defPPr>
      </a:lstStyle>
    </a:spDef>
    <a:txDef>
      <a:spPr>
        <a:noFill/>
      </a:spPr>
      <a:bodyPr wrap="square" rtlCol="0">
        <a:spAutoFit/>
      </a:bodyPr>
      <a:lstStyle>
        <a:defPPr marL="285750" indent="-285750" algn="l">
          <a:buFont typeface="Arial" panose="020B0604020202020204" pitchFamily="34" charset="0"/>
          <a:buChar char="•"/>
          <a:defRPr kumimoji="1" sz="1600" dirty="0" smtClean="0">
            <a:latin typeface="+mn-ea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プレゼンテーション1" id="{D8C861B6-498F-4F22-A8A9-3BAFC219480C}" vid="{9E769544-01F3-4BF8-B3A9-3F1EAE4A540E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CACF839E0EF14387CF7A575DD59E26" ma:contentTypeVersion="13" ma:contentTypeDescription="Create a new document." ma:contentTypeScope="" ma:versionID="4b40d9dfaa1eba227798f57c820d67cd">
  <xsd:schema xmlns:xsd="http://www.w3.org/2001/XMLSchema" xmlns:xs="http://www.w3.org/2001/XMLSchema" xmlns:p="http://schemas.microsoft.com/office/2006/metadata/properties" xmlns:ns2="7489bbbf-ef35-408f-8f6a-b49ae7958e55" xmlns:ns3="4bde91b0-795e-4630-90ad-a745a51382da" targetNamespace="http://schemas.microsoft.com/office/2006/metadata/properties" ma:root="true" ma:fieldsID="81801e0ba6f17b4a918cc66b98a02ef8" ns2:_="" ns3:_="">
    <xsd:import namespace="7489bbbf-ef35-408f-8f6a-b49ae7958e55"/>
    <xsd:import namespace="4bde91b0-795e-4630-90ad-a745a51382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89bbbf-ef35-408f-8f6a-b49ae7958e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1edaf98-933d-48b7-9af8-6bdbb703d0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de91b0-795e-4630-90ad-a745a51382d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f66e914-9b2c-4265-926e-66c45cf418f8}" ma:internalName="TaxCatchAll" ma:showField="CatchAllData" ma:web="4bde91b0-795e-4630-90ad-a745a51382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489bbbf-ef35-408f-8f6a-b49ae7958e55">
      <Terms xmlns="http://schemas.microsoft.com/office/infopath/2007/PartnerControls"/>
    </lcf76f155ced4ddcb4097134ff3c332f>
    <TaxCatchAll xmlns="4bde91b0-795e-4630-90ad-a745a51382d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CEA40C8-30C9-4A34-A897-FEEC7020748E}"/>
</file>

<file path=customXml/itemProps2.xml><?xml version="1.0" encoding="utf-8"?>
<ds:datastoreItem xmlns:ds="http://schemas.openxmlformats.org/officeDocument/2006/customXml" ds:itemID="{2CD1C034-7EFC-4486-B9D7-A0A7DC64CC67}">
  <ds:schemaRefs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552359f1-1fba-4fcf-8c59-f9fc45e5c905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purl.org/dc/dcmitype/"/>
    <ds:schemaRef ds:uri="defeb99c-54c2-479c-8efd-65da4624a0a7"/>
  </ds:schemaRefs>
</ds:datastoreItem>
</file>

<file path=customXml/itemProps3.xml><?xml version="1.0" encoding="utf-8"?>
<ds:datastoreItem xmlns:ds="http://schemas.openxmlformats.org/officeDocument/2006/customXml" ds:itemID="{914021D0-95D0-4F22-B0C2-86572D1168F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326</TotalTime>
  <Words>94</Words>
  <Application>Microsoft Office PowerPoint</Application>
  <PresentationFormat>A4 Paper (210x297 mm)</PresentationFormat>
  <Paragraphs>26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Meiryo UI</vt:lpstr>
      <vt:lpstr>ＭＳ Ｐゴシック</vt:lpstr>
      <vt:lpstr>メイリオ</vt:lpstr>
      <vt:lpstr>Arial</vt:lpstr>
      <vt:lpstr>Calibri</vt:lpstr>
      <vt:lpstr>Wingdings</vt:lpstr>
      <vt:lpstr>Office テーマ</vt:lpstr>
      <vt:lpstr>1_【機○・記載例なし】</vt:lpstr>
      <vt:lpstr>think-cell Slide</vt:lpstr>
      <vt:lpstr>CEFIA New Flagship project：Hydrogen &amp; Ammonia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Concept of the JCM</dc:title>
  <dc:creator>Windows ユーザー</dc:creator>
  <cp:lastModifiedBy>Sugawara, Ryo</cp:lastModifiedBy>
  <cp:revision>10</cp:revision>
  <dcterms:created xsi:type="dcterms:W3CDTF">2024-07-19T07:17:34Z</dcterms:created>
  <dcterms:modified xsi:type="dcterms:W3CDTF">2025-02-12T22:42:04Z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0x010100DBCACF839E0EF14387CF7A575DD59E26</vt:lpwstr>
  </property>
  <property fmtid="{D5CDD505-2E9C-101B-9397-08002B2CF9AE}" pid="3" name="MediaServiceImageTags">
    <vt:lpwstr/>
  </property>
  <property fmtid="{D5CDD505-2E9C-101B-9397-08002B2CF9AE}" pid="4" name="MSIP_Label_b0d5c4f4-7a29-4385-b7a5-afbe2154ae6f_Enabled">
    <vt:lpwstr>true</vt:lpwstr>
  </property>
  <property fmtid="{D5CDD505-2E9C-101B-9397-08002B2CF9AE}" pid="5" name="MSIP_Label_b0d5c4f4-7a29-4385-b7a5-afbe2154ae6f_SetDate">
    <vt:lpwstr>2025-02-12T21:05:03Z</vt:lpwstr>
  </property>
  <property fmtid="{D5CDD505-2E9C-101B-9397-08002B2CF9AE}" pid="6" name="MSIP_Label_b0d5c4f4-7a29-4385-b7a5-afbe2154ae6f_Method">
    <vt:lpwstr>Standard</vt:lpwstr>
  </property>
  <property fmtid="{D5CDD505-2E9C-101B-9397-08002B2CF9AE}" pid="7" name="MSIP_Label_b0d5c4f4-7a29-4385-b7a5-afbe2154ae6f_Name">
    <vt:lpwstr>Confidential</vt:lpwstr>
  </property>
  <property fmtid="{D5CDD505-2E9C-101B-9397-08002B2CF9AE}" pid="8" name="MSIP_Label_b0d5c4f4-7a29-4385-b7a5-afbe2154ae6f_SiteId">
    <vt:lpwstr>2dfb2f0b-4d21-4268-9559-72926144c918</vt:lpwstr>
  </property>
  <property fmtid="{D5CDD505-2E9C-101B-9397-08002B2CF9AE}" pid="9" name="MSIP_Label_b0d5c4f4-7a29-4385-b7a5-afbe2154ae6f_ActionId">
    <vt:lpwstr>a3292016-eed9-4358-9f32-b44617084739</vt:lpwstr>
  </property>
  <property fmtid="{D5CDD505-2E9C-101B-9397-08002B2CF9AE}" pid="10" name="MSIP_Label_b0d5c4f4-7a29-4385-b7a5-afbe2154ae6f_ContentBits">
    <vt:lpwstr>0</vt:lpwstr>
  </property>
</Properties>
</file>