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7" r:id="rId5"/>
    <p:sldMasterId id="2147483729" r:id="rId6"/>
    <p:sldMasterId id="2147483672" r:id="rId7"/>
    <p:sldMasterId id="2147483738" r:id="rId8"/>
    <p:sldMasterId id="2147483688" r:id="rId9"/>
    <p:sldMasterId id="2147483746" r:id="rId10"/>
    <p:sldMasterId id="2147483712" r:id="rId11"/>
    <p:sldMasterId id="2147483708" r:id="rId12"/>
    <p:sldMasterId id="2147483749" r:id="rId13"/>
    <p:sldMasterId id="2147483756" r:id="rId14"/>
  </p:sldMasterIdLst>
  <p:notesMasterIdLst>
    <p:notesMasterId r:id="rId29"/>
  </p:notesMasterIdLst>
  <p:handoutMasterIdLst>
    <p:handoutMasterId r:id="rId30"/>
  </p:handoutMasterIdLst>
  <p:sldIdLst>
    <p:sldId id="260" r:id="rId15"/>
    <p:sldId id="258" r:id="rId16"/>
    <p:sldId id="2147472187" r:id="rId17"/>
    <p:sldId id="264" r:id="rId18"/>
    <p:sldId id="2147472183" r:id="rId19"/>
    <p:sldId id="304" r:id="rId20"/>
    <p:sldId id="268" r:id="rId21"/>
    <p:sldId id="298" r:id="rId22"/>
    <p:sldId id="270" r:id="rId23"/>
    <p:sldId id="300" r:id="rId24"/>
    <p:sldId id="256" r:id="rId25"/>
    <p:sldId id="2147472176" r:id="rId26"/>
    <p:sldId id="2147472175" r:id="rId27"/>
    <p:sldId id="2147472186" r:id="rId28"/>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uto Oono (大野 拓人)" initials="TO(拓" lastIdx="2" clrIdx="0">
    <p:extLst>
      <p:ext uri="{19B8F6BF-5375-455C-9EA6-DF929625EA0E}">
        <p15:presenceInfo xmlns:p15="http://schemas.microsoft.com/office/powerpoint/2012/main" userId="S-1-5-21-3373567543-2065347341-2221045307-23285" providerId="AD"/>
      </p:ext>
    </p:extLst>
  </p:cmAuthor>
  <p:cmAuthor id="2" name="Yoshitaka Shimamura (島村 佳孝)" initials="YS(佳" lastIdx="1" clrIdx="1">
    <p:extLst>
      <p:ext uri="{19B8F6BF-5375-455C-9EA6-DF929625EA0E}">
        <p15:presenceInfo xmlns:p15="http://schemas.microsoft.com/office/powerpoint/2012/main" userId="S::yo85152959@shi-g.com::f4832703-955e-45f3-9427-30f67b8aec00" providerId="AD"/>
      </p:ext>
    </p:extLst>
  </p:cmAuthor>
  <p:cmAuthor id="3" name="Yasuto Fukuoka (福岡 靖仁)" initials="YF(靖" lastIdx="3" clrIdx="2">
    <p:extLst>
      <p:ext uri="{19B8F6BF-5375-455C-9EA6-DF929625EA0E}">
        <p15:presenceInfo xmlns:p15="http://schemas.microsoft.com/office/powerpoint/2012/main" userId="S::ya35150163@shi-g.com::6812e22b-4294-4cdc-83de-441952fe99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23295"/>
    <a:srgbClr val="0000FF"/>
    <a:srgbClr val="0033CC"/>
    <a:srgbClr val="00CCFF"/>
    <a:srgbClr val="000066"/>
    <a:srgbClr val="DEEBF7"/>
    <a:srgbClr val="EAEAEA"/>
    <a:srgbClr val="AEAEA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napToGrid="0">
      <p:cViewPr varScale="1">
        <p:scale>
          <a:sx n="77" d="100"/>
          <a:sy n="77" d="100"/>
        </p:scale>
        <p:origin x="52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BC07BB5-52BF-49C0-90FB-BC40564FD023}"/>
              </a:ext>
            </a:extLst>
          </p:cNvPr>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EF618A88-2F73-4834-AB99-750BC4A382AA}"/>
              </a:ext>
            </a:extLst>
          </p:cNvPr>
          <p:cNvSpPr>
            <a:spLocks noGrp="1"/>
          </p:cNvSpPr>
          <p:nvPr>
            <p:ph type="dt" sz="quarter" idx="1"/>
          </p:nvPr>
        </p:nvSpPr>
        <p:spPr>
          <a:xfrm>
            <a:off x="4022448" y="0"/>
            <a:ext cx="3078352" cy="513709"/>
          </a:xfrm>
          <a:prstGeom prst="rect">
            <a:avLst/>
          </a:prstGeom>
        </p:spPr>
        <p:txBody>
          <a:bodyPr vert="horz" lIns="95473" tIns="47736" rIns="95473" bIns="47736" rtlCol="0"/>
          <a:lstStyle>
            <a:lvl1pPr algn="r">
              <a:defRPr sz="1300"/>
            </a:lvl1pPr>
          </a:lstStyle>
          <a:p>
            <a:fld id="{E02C9AE6-CA3A-4493-B9CF-A76192DCDEB0}" type="datetimeFigureOut">
              <a:rPr kumimoji="1" lang="ja-JP" altLang="en-US" smtClean="0"/>
              <a:t>2026/4/22</a:t>
            </a:fld>
            <a:endParaRPr kumimoji="1" lang="ja-JP" altLang="en-US"/>
          </a:p>
        </p:txBody>
      </p:sp>
      <p:sp>
        <p:nvSpPr>
          <p:cNvPr id="4" name="フッター プレースホルダー 3">
            <a:extLst>
              <a:ext uri="{FF2B5EF4-FFF2-40B4-BE49-F238E27FC236}">
                <a16:creationId xmlns:a16="http://schemas.microsoft.com/office/drawing/2014/main" id="{5AAA5BE5-D8C6-4D76-8FCD-DC4AB9C87243}"/>
              </a:ext>
            </a:extLst>
          </p:cNvPr>
          <p:cNvSpPr>
            <a:spLocks noGrp="1"/>
          </p:cNvSpPr>
          <p:nvPr>
            <p:ph type="ftr" sz="quarter" idx="2"/>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C770AA19-58CD-4AD3-AF64-99FEC50571DC}"/>
              </a:ext>
            </a:extLst>
          </p:cNvPr>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C5B85B19-50E8-4762-9439-C28BB24B2F0D}" type="slidenum">
              <a:rPr kumimoji="1" lang="ja-JP" altLang="en-US" smtClean="0"/>
              <a:t>‹#›</a:t>
            </a:fld>
            <a:endParaRPr kumimoji="1" lang="ja-JP" altLang="en-US"/>
          </a:p>
        </p:txBody>
      </p:sp>
    </p:spTree>
    <p:extLst>
      <p:ext uri="{BB962C8B-B14F-4D97-AF65-F5344CB8AC3E}">
        <p14:creationId xmlns:p14="http://schemas.microsoft.com/office/powerpoint/2010/main" val="14361321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738" cy="513428"/>
          </a:xfrm>
          <a:prstGeom prst="rect">
            <a:avLst/>
          </a:prstGeom>
        </p:spPr>
        <p:txBody>
          <a:bodyPr vert="horz" lIns="99026" tIns="49512" rIns="99026" bIns="4951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1"/>
            <a:ext cx="3077738" cy="513428"/>
          </a:xfrm>
          <a:prstGeom prst="rect">
            <a:avLst/>
          </a:prstGeom>
        </p:spPr>
        <p:txBody>
          <a:bodyPr vert="horz" lIns="99026" tIns="49512" rIns="99026" bIns="49512" rtlCol="0"/>
          <a:lstStyle>
            <a:lvl1pPr algn="r">
              <a:defRPr sz="1300"/>
            </a:lvl1pPr>
          </a:lstStyle>
          <a:p>
            <a:fld id="{52632712-D56E-49B6-93F6-9153DC897D40}" type="datetimeFigureOut">
              <a:rPr kumimoji="1" lang="ja-JP" altLang="en-US" smtClean="0"/>
              <a:t>2026/4/22</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26" tIns="49512" rIns="99026" bIns="49512" rtlCol="0" anchor="ctr"/>
          <a:lstStyle/>
          <a:p>
            <a:endParaRPr lang="ja-JP" altLang="en-US"/>
          </a:p>
        </p:txBody>
      </p:sp>
      <p:sp>
        <p:nvSpPr>
          <p:cNvPr id="5" name="ノート プレースホルダー 4"/>
          <p:cNvSpPr>
            <a:spLocks noGrp="1"/>
          </p:cNvSpPr>
          <p:nvPr>
            <p:ph type="body" sz="quarter" idx="3"/>
          </p:nvPr>
        </p:nvSpPr>
        <p:spPr>
          <a:xfrm>
            <a:off x="444032" y="4924645"/>
            <a:ext cx="6368677" cy="4029254"/>
          </a:xfrm>
          <a:prstGeom prst="rect">
            <a:avLst/>
          </a:prstGeom>
        </p:spPr>
        <p:txBody>
          <a:bodyPr vert="horz" lIns="99026" tIns="49512" rIns="99026" bIns="495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599"/>
            <a:ext cx="3077738" cy="513427"/>
          </a:xfrm>
          <a:prstGeom prst="rect">
            <a:avLst/>
          </a:prstGeom>
        </p:spPr>
        <p:txBody>
          <a:bodyPr vert="horz" lIns="99026" tIns="49512" rIns="99026" bIns="495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599"/>
            <a:ext cx="3077738" cy="513427"/>
          </a:xfrm>
          <a:prstGeom prst="rect">
            <a:avLst/>
          </a:prstGeom>
        </p:spPr>
        <p:txBody>
          <a:bodyPr vert="horz" lIns="99026" tIns="49512" rIns="99026" bIns="49512" rtlCol="0" anchor="b"/>
          <a:lstStyle>
            <a:lvl1pPr algn="r">
              <a:defRPr sz="1300"/>
            </a:lvl1pPr>
          </a:lstStyle>
          <a:p>
            <a:fld id="{7A4E2E2F-9A49-4C54-8A66-78A72E908EA1}" type="slidenum">
              <a:rPr kumimoji="1" lang="ja-JP" altLang="en-US" smtClean="0"/>
              <a:t>‹#›</a:t>
            </a:fld>
            <a:endParaRPr kumimoji="1" lang="ja-JP" altLang="en-US"/>
          </a:p>
        </p:txBody>
      </p:sp>
    </p:spTree>
    <p:extLst>
      <p:ext uri="{BB962C8B-B14F-4D97-AF65-F5344CB8AC3E}">
        <p14:creationId xmlns:p14="http://schemas.microsoft.com/office/powerpoint/2010/main" val="1841155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100" kern="1200">
        <a:solidFill>
          <a:schemeClr val="tx1"/>
        </a:solidFill>
        <a:latin typeface="+mn-lt"/>
        <a:ea typeface="+mn-ea"/>
        <a:cs typeface="+mn-cs"/>
      </a:defRPr>
    </a:lvl1pPr>
    <a:lvl2pPr marL="457200" algn="l" defTabSz="914400" rtl="0" eaLnBrk="1" latinLnBrk="0" hangingPunct="1">
      <a:defRPr kumimoji="1" sz="1100" kern="1200">
        <a:solidFill>
          <a:schemeClr val="tx1"/>
        </a:solidFill>
        <a:latin typeface="+mn-lt"/>
        <a:ea typeface="+mn-ea"/>
        <a:cs typeface="+mn-cs"/>
      </a:defRPr>
    </a:lvl2pPr>
    <a:lvl3pPr marL="914400" algn="l" defTabSz="914400" rtl="0" eaLnBrk="1" latinLnBrk="0" hangingPunct="1">
      <a:defRPr kumimoji="1" sz="1100" kern="1200">
        <a:solidFill>
          <a:schemeClr val="tx1"/>
        </a:solidFill>
        <a:latin typeface="+mn-lt"/>
        <a:ea typeface="+mn-ea"/>
        <a:cs typeface="+mn-cs"/>
      </a:defRPr>
    </a:lvl3pPr>
    <a:lvl4pPr marL="1371600" algn="l" defTabSz="914400" rtl="0" eaLnBrk="1" latinLnBrk="0" hangingPunct="1">
      <a:defRPr kumimoji="1" sz="1100" kern="1200">
        <a:solidFill>
          <a:schemeClr val="tx1"/>
        </a:solidFill>
        <a:latin typeface="+mn-lt"/>
        <a:ea typeface="+mn-ea"/>
        <a:cs typeface="+mn-cs"/>
      </a:defRPr>
    </a:lvl4pPr>
    <a:lvl5pPr marL="1828800" algn="l" defTabSz="914400" rtl="0" eaLnBrk="1" latinLnBrk="0" hangingPunct="1">
      <a:defRPr kumimoji="1" sz="11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80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Integrated Gasification Combined Cycle (IGCC)</a:t>
            </a:r>
          </a:p>
        </p:txBody>
      </p:sp>
    </p:spTree>
    <p:extLst>
      <p:ext uri="{BB962C8B-B14F-4D97-AF65-F5344CB8AC3E}">
        <p14:creationId xmlns:p14="http://schemas.microsoft.com/office/powerpoint/2010/main" val="217283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773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92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864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B41F2-03CB-F2A8-45D7-B2F6E8DF2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084C9-2139-0681-0A94-C07176705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144D2-A066-7B5B-9AEB-7A390E98849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75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184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701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903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486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612" indent="-298352">
              <a:lnSpc>
                <a:spcPct val="150000"/>
              </a:lnSpc>
              <a:spcBef>
                <a:spcPts val="99"/>
              </a:spcBef>
              <a:buFont typeface="Wingdings"/>
              <a:buChar char=""/>
              <a:tabLst>
                <a:tab pos="311612" algn="l"/>
              </a:tabLst>
            </a:pPr>
            <a:r>
              <a:rPr lang="en-US">
                <a:solidFill>
                  <a:srgbClr val="005EB8"/>
                </a:solidFill>
                <a:cs typeface="Arial"/>
              </a:rPr>
              <a:t>The most fuel-flexible gasification technology in the market. </a:t>
            </a:r>
          </a:p>
          <a:p>
            <a:pPr marL="311612" indent="-298352">
              <a:lnSpc>
                <a:spcPct val="150000"/>
              </a:lnSpc>
              <a:spcBef>
                <a:spcPts val="99"/>
              </a:spcBef>
              <a:buFont typeface="Wingdings"/>
              <a:buChar char=""/>
              <a:tabLst>
                <a:tab pos="311612" algn="l"/>
              </a:tabLst>
            </a:pPr>
            <a:r>
              <a:rPr lang="en-US">
                <a:solidFill>
                  <a:srgbClr val="005EB8"/>
                </a:solidFill>
                <a:cs typeface="Arial"/>
              </a:rPr>
              <a:t>Superior fluidized bed technology for high efficiency</a:t>
            </a:r>
          </a:p>
          <a:p>
            <a:pPr marL="311612" indent="-298352">
              <a:lnSpc>
                <a:spcPct val="150000"/>
              </a:lnSpc>
              <a:spcBef>
                <a:spcPts val="99"/>
              </a:spcBef>
              <a:buFont typeface="Wingdings"/>
              <a:buChar char=""/>
              <a:tabLst>
                <a:tab pos="311612" algn="l"/>
              </a:tabLst>
            </a:pPr>
            <a:r>
              <a:rPr lang="en-US">
                <a:solidFill>
                  <a:srgbClr val="005EB8"/>
                </a:solidFill>
                <a:cs typeface="Arial"/>
              </a:rPr>
              <a:t>Vigorous mixing and long particle residence times to efficiently gasify even the lower quality fuels.</a:t>
            </a:r>
          </a:p>
          <a:p>
            <a:pPr marL="311612" indent="-298352">
              <a:lnSpc>
                <a:spcPct val="150000"/>
              </a:lnSpc>
              <a:spcBef>
                <a:spcPts val="99"/>
              </a:spcBef>
              <a:buFont typeface="Wingdings"/>
              <a:buChar char=""/>
              <a:tabLst>
                <a:tab pos="311612" algn="l"/>
              </a:tabLst>
            </a:pPr>
            <a:r>
              <a:rPr lang="en-US">
                <a:solidFill>
                  <a:srgbClr val="005EB8"/>
                </a:solidFill>
                <a:cs typeface="Arial"/>
              </a:rPr>
              <a:t>Low-temperature fluid bed gasification, the residual ash never melts, allowing the use of feedstocks considered too corrosive for other gasifiers.</a:t>
            </a:r>
          </a:p>
          <a:p>
            <a:pPr marL="311612" indent="-298352">
              <a:lnSpc>
                <a:spcPct val="150000"/>
              </a:lnSpc>
              <a:spcBef>
                <a:spcPts val="99"/>
              </a:spcBef>
              <a:buFont typeface="Wingdings"/>
              <a:buChar char=""/>
              <a:tabLst>
                <a:tab pos="311612" algn="l"/>
              </a:tabLst>
            </a:pPr>
            <a:r>
              <a:rPr lang="en-US">
                <a:solidFill>
                  <a:srgbClr val="005EB8"/>
                </a:solidFill>
                <a:cs typeface="Arial"/>
              </a:rPr>
              <a:t>Oxy-Steam Gasification combined with and syngas cleaning system for wood-based biomass type of feedstocks produces ultra-clean syngas that can be used in the production of renewable diesel (Bio Diesel)</a:t>
            </a:r>
          </a:p>
          <a:p>
            <a:pPr marL="311612" indent="-298352">
              <a:lnSpc>
                <a:spcPct val="150000"/>
              </a:lnSpc>
              <a:spcBef>
                <a:spcPts val="99"/>
              </a:spcBef>
              <a:buFont typeface="Wingdings"/>
              <a:buChar char=""/>
              <a:tabLst>
                <a:tab pos="311612" algn="l"/>
              </a:tabLst>
            </a:pPr>
            <a:r>
              <a:rPr lang="en-US">
                <a:solidFill>
                  <a:srgbClr val="005EB8"/>
                </a:solidFill>
                <a:cs typeface="Arial"/>
              </a:rPr>
              <a:t>The Oxy-Steam Gasification technology can also be applied to convert waste to fuels and chemicals.</a:t>
            </a:r>
            <a:endParaRPr lang="en-US">
              <a:solidFill>
                <a:srgbClr val="005EB8"/>
              </a:solidFill>
              <a:latin typeface="Arial"/>
              <a:cs typeface="Arial"/>
            </a:endParaRPr>
          </a:p>
        </p:txBody>
      </p:sp>
    </p:spTree>
    <p:extLst>
      <p:ext uri="{BB962C8B-B14F-4D97-AF65-F5344CB8AC3E}">
        <p14:creationId xmlns:p14="http://schemas.microsoft.com/office/powerpoint/2010/main" val="205690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094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社長名あり">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2365200"/>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テキスト ボックス 4">
            <a:extLst>
              <a:ext uri="{FF2B5EF4-FFF2-40B4-BE49-F238E27FC236}">
                <a16:creationId xmlns:a16="http://schemas.microsoft.com/office/drawing/2014/main" id="{26F0F4F5-084F-48FE-BDFA-613FEEB7F2CE}"/>
              </a:ext>
            </a:extLst>
          </p:cNvPr>
          <p:cNvSpPr txBox="1"/>
          <p:nvPr userDrawn="1"/>
        </p:nvSpPr>
        <p:spPr>
          <a:xfrm>
            <a:off x="4874356" y="5715921"/>
            <a:ext cx="2443297" cy="461665"/>
          </a:xfrm>
          <a:prstGeom prst="rect">
            <a:avLst/>
          </a:prstGeom>
          <a:noFill/>
        </p:spPr>
        <p:txBody>
          <a:bodyPr wrap="none" rtlCol="0">
            <a:spAutoFit/>
          </a:bodyPr>
          <a:lstStyle/>
          <a:p>
            <a:pPr algn="ctr"/>
            <a:r>
              <a:rPr lang="zh-TW" altLang="en-US" sz="2400">
                <a:latin typeface="メイリオ" panose="020B0604030504040204" pitchFamily="50" charset="-128"/>
                <a:ea typeface="メイリオ" panose="020B0604030504040204" pitchFamily="50" charset="-128"/>
              </a:rPr>
              <a:t>社長　</a:t>
            </a:r>
            <a:r>
              <a:rPr lang="ja-JP" altLang="en-US" sz="2400">
                <a:latin typeface="メイリオ" panose="020B0604030504040204" pitchFamily="50" charset="-128"/>
                <a:ea typeface="メイリオ" panose="020B0604030504040204" pitchFamily="50" charset="-128"/>
              </a:rPr>
              <a:t>下村</a:t>
            </a:r>
            <a:r>
              <a:rPr lang="zh-TW" altLang="en-US" sz="2400">
                <a:latin typeface="メイリオ" panose="020B0604030504040204" pitchFamily="50" charset="-128"/>
                <a:ea typeface="メイリオ" panose="020B0604030504040204" pitchFamily="50" charset="-128"/>
              </a:rPr>
              <a:t> </a:t>
            </a:r>
            <a:r>
              <a:rPr lang="ja-JP" altLang="en-US" sz="2400">
                <a:latin typeface="メイリオ" panose="020B0604030504040204" pitchFamily="50" charset="-128"/>
                <a:ea typeface="メイリオ" panose="020B0604030504040204" pitchFamily="50" charset="-128"/>
              </a:rPr>
              <a:t>真司</a:t>
            </a:r>
            <a:endParaRPr lang="zh-TW" altLang="en-US" sz="2400">
              <a:latin typeface="メイリオ" panose="020B0604030504040204" pitchFamily="50" charset="-128"/>
              <a:ea typeface="メイリオ" panose="020B0604030504040204" pitchFamily="50" charset="-128"/>
            </a:endParaRPr>
          </a:p>
        </p:txBody>
      </p:sp>
      <p:sp>
        <p:nvSpPr>
          <p:cNvPr id="8" name="日付プレースホルダー 3">
            <a:extLst>
              <a:ext uri="{FF2B5EF4-FFF2-40B4-BE49-F238E27FC236}">
                <a16:creationId xmlns:a16="http://schemas.microsoft.com/office/drawing/2014/main" id="{03AD2948-7AA1-4414-9DFE-E542713F0C37}"/>
              </a:ext>
            </a:extLst>
          </p:cNvPr>
          <p:cNvSpPr>
            <a:spLocks noGrp="1"/>
          </p:cNvSpPr>
          <p:nvPr>
            <p:ph type="dt" sz="half" idx="2"/>
          </p:nvPr>
        </p:nvSpPr>
        <p:spPr>
          <a:xfrm>
            <a:off x="4724400" y="4366733"/>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Tree>
    <p:extLst>
      <p:ext uri="{BB962C8B-B14F-4D97-AF65-F5344CB8AC3E}">
        <p14:creationId xmlns:p14="http://schemas.microsoft.com/office/powerpoint/2010/main" val="142149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説明会表示用(白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Tree>
    <p:extLst>
      <p:ext uri="{BB962C8B-B14F-4D97-AF65-F5344CB8AC3E}">
        <p14:creationId xmlns:p14="http://schemas.microsoft.com/office/powerpoint/2010/main" val="92460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2項)(和)">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2091784"/>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3278019"/>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2194350"/>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3378750"/>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Tree>
    <p:extLst>
      <p:ext uri="{BB962C8B-B14F-4D97-AF65-F5344CB8AC3E}">
        <p14:creationId xmlns:p14="http://schemas.microsoft.com/office/powerpoint/2010/main" val="36734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次(3項)(和)">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1747835"/>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2934070"/>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8" name="グループ化 17"/>
          <p:cNvGrpSpPr/>
          <p:nvPr userDrawn="1"/>
        </p:nvGrpSpPr>
        <p:grpSpPr>
          <a:xfrm>
            <a:off x="1728488" y="4120305"/>
            <a:ext cx="918633" cy="695325"/>
            <a:chOff x="1296365" y="3358170"/>
            <a:chExt cx="688975" cy="695325"/>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360163" y="33824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03</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1850401"/>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3034801"/>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
        <p:nvSpPr>
          <p:cNvPr id="23" name="テキスト プレースホルダー 2"/>
          <p:cNvSpPr>
            <a:spLocks noGrp="1"/>
          </p:cNvSpPr>
          <p:nvPr>
            <p:ph type="body" sz="quarter" idx="12" hasCustomPrompt="1"/>
          </p:nvPr>
        </p:nvSpPr>
        <p:spPr>
          <a:xfrm>
            <a:off x="2875201" y="4222801"/>
            <a:ext cx="2462213"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spTree>
    <p:extLst>
      <p:ext uri="{BB962C8B-B14F-4D97-AF65-F5344CB8AC3E}">
        <p14:creationId xmlns:p14="http://schemas.microsoft.com/office/powerpoint/2010/main" val="310368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次(4項)(和)">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1500500"/>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2686735"/>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8" name="グループ化 17"/>
          <p:cNvGrpSpPr/>
          <p:nvPr userDrawn="1"/>
        </p:nvGrpSpPr>
        <p:grpSpPr>
          <a:xfrm>
            <a:off x="1728488" y="3872970"/>
            <a:ext cx="918633" cy="695325"/>
            <a:chOff x="1296365" y="3358170"/>
            <a:chExt cx="688975" cy="695325"/>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360163" y="33824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03</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1603066"/>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2787466"/>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
        <p:nvSpPr>
          <p:cNvPr id="23" name="テキスト プレースホルダー 2"/>
          <p:cNvSpPr>
            <a:spLocks noGrp="1"/>
          </p:cNvSpPr>
          <p:nvPr>
            <p:ph type="body" sz="quarter" idx="12" hasCustomPrompt="1"/>
          </p:nvPr>
        </p:nvSpPr>
        <p:spPr>
          <a:xfrm>
            <a:off x="2875201" y="3975466"/>
            <a:ext cx="2462213"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grpSp>
        <p:nvGrpSpPr>
          <p:cNvPr id="20" name="グループ化 19">
            <a:extLst>
              <a:ext uri="{FF2B5EF4-FFF2-40B4-BE49-F238E27FC236}">
                <a16:creationId xmlns:a16="http://schemas.microsoft.com/office/drawing/2014/main" id="{8137CECC-447E-43E3-9567-75B55337BE7D}"/>
              </a:ext>
            </a:extLst>
          </p:cNvPr>
          <p:cNvGrpSpPr/>
          <p:nvPr userDrawn="1"/>
        </p:nvGrpSpPr>
        <p:grpSpPr>
          <a:xfrm>
            <a:off x="1728488" y="5059205"/>
            <a:ext cx="918633" cy="695325"/>
            <a:chOff x="1296365" y="3358170"/>
            <a:chExt cx="688975" cy="695325"/>
          </a:xfrm>
        </p:grpSpPr>
        <p:pic>
          <p:nvPicPr>
            <p:cNvPr id="24" name="Picture 3">
              <a:extLst>
                <a:ext uri="{FF2B5EF4-FFF2-40B4-BE49-F238E27FC236}">
                  <a16:creationId xmlns:a16="http://schemas.microsoft.com/office/drawing/2014/main" id="{5250D1B1-D12C-4D8F-9D6C-26977133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a:extLst>
                <a:ext uri="{FF2B5EF4-FFF2-40B4-BE49-F238E27FC236}">
                  <a16:creationId xmlns:a16="http://schemas.microsoft.com/office/drawing/2014/main" id="{151D9B99-BFF4-4D7E-90AF-FA7D17C30990}"/>
                </a:ext>
              </a:extLst>
            </p:cNvPr>
            <p:cNvSpPr txBox="1"/>
            <p:nvPr/>
          </p:nvSpPr>
          <p:spPr>
            <a:xfrm>
              <a:off x="1360163" y="3382429"/>
              <a:ext cx="262091"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04</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26" name="テキスト プレースホルダー 2">
            <a:extLst>
              <a:ext uri="{FF2B5EF4-FFF2-40B4-BE49-F238E27FC236}">
                <a16:creationId xmlns:a16="http://schemas.microsoft.com/office/drawing/2014/main" id="{BC826521-6DAD-4A20-9C1B-E8B460E4489D}"/>
              </a:ext>
            </a:extLst>
          </p:cNvPr>
          <p:cNvSpPr>
            <a:spLocks noGrp="1"/>
          </p:cNvSpPr>
          <p:nvPr>
            <p:ph type="body" sz="quarter" idx="13" hasCustomPrompt="1"/>
          </p:nvPr>
        </p:nvSpPr>
        <p:spPr>
          <a:xfrm>
            <a:off x="2875200" y="5161701"/>
            <a:ext cx="2051844"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トピックス</a:t>
            </a:r>
          </a:p>
        </p:txBody>
      </p:sp>
    </p:spTree>
    <p:extLst>
      <p:ext uri="{BB962C8B-B14F-4D97-AF65-F5344CB8AC3E}">
        <p14:creationId xmlns:p14="http://schemas.microsoft.com/office/powerpoint/2010/main" val="96923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1タイトル(和)">
    <p:spTree>
      <p:nvGrpSpPr>
        <p:cNvPr id="1" name=""/>
        <p:cNvGrpSpPr/>
        <p:nvPr/>
      </p:nvGrpSpPr>
      <p:grpSpPr>
        <a:xfrm>
          <a:off x="0" y="0"/>
          <a:ext cx="0" cy="0"/>
          <a:chOff x="0" y="0"/>
          <a:chExt cx="0" cy="0"/>
        </a:xfrm>
      </p:grpSpPr>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userDrawn="1"/>
        </p:nvSpPr>
        <p:spPr>
          <a:xfrm>
            <a:off x="1" y="2622915"/>
            <a:ext cx="2013836" cy="143911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sp>
        <p:nvSpPr>
          <p:cNvPr id="11" name="テキスト ボックス 10"/>
          <p:cNvSpPr txBox="1"/>
          <p:nvPr userDrawn="1"/>
        </p:nvSpPr>
        <p:spPr>
          <a:xfrm>
            <a:off x="675097" y="2889544"/>
            <a:ext cx="663643" cy="830997"/>
          </a:xfrm>
          <a:prstGeom prst="rect">
            <a:avLst/>
          </a:prstGeom>
          <a:noFill/>
        </p:spPr>
        <p:txBody>
          <a:bodyPr wrap="none" lIns="0" tIns="0" rIns="0" bIns="0" rtlCol="0">
            <a:spAutoFit/>
          </a:bodyPr>
          <a:lstStyle/>
          <a:p>
            <a:pPr algn="ctr"/>
            <a:r>
              <a:rPr lang="en-US" altLang="ja-JP" sz="540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rPr>
              <a:t>01</a:t>
            </a:r>
            <a:endParaRPr lang="ja-JP" altLang="en-US" sz="5400">
              <a:solidFill>
                <a:prstClr val="white"/>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13"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14" name="テキスト プレースホルダー 2"/>
          <p:cNvSpPr>
            <a:spLocks noGrp="1"/>
          </p:cNvSpPr>
          <p:nvPr>
            <p:ph type="body" sz="quarter" idx="11" hasCustomPrompt="1"/>
          </p:nvPr>
        </p:nvSpPr>
        <p:spPr>
          <a:xfrm>
            <a:off x="2578326" y="3132001"/>
            <a:ext cx="445186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Tree>
    <p:extLst>
      <p:ext uri="{BB962C8B-B14F-4D97-AF65-F5344CB8AC3E}">
        <p14:creationId xmlns:p14="http://schemas.microsoft.com/office/powerpoint/2010/main" val="3310710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次2タイトル(和)">
    <p:spTree>
      <p:nvGrpSpPr>
        <p:cNvPr id="1" name=""/>
        <p:cNvGrpSpPr/>
        <p:nvPr/>
      </p:nvGrpSpPr>
      <p:grpSpPr>
        <a:xfrm>
          <a:off x="0" y="0"/>
          <a:ext cx="0" cy="0"/>
          <a:chOff x="0" y="0"/>
          <a:chExt cx="0" cy="0"/>
        </a:xfrm>
      </p:grpSpPr>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userDrawn="1"/>
        </p:nvSpPr>
        <p:spPr>
          <a:xfrm>
            <a:off x="1" y="2622915"/>
            <a:ext cx="2013836" cy="143911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sp>
        <p:nvSpPr>
          <p:cNvPr id="11" name="テキスト ボックス 10"/>
          <p:cNvSpPr txBox="1"/>
          <p:nvPr userDrawn="1"/>
        </p:nvSpPr>
        <p:spPr>
          <a:xfrm>
            <a:off x="622198" y="2889544"/>
            <a:ext cx="769441" cy="830997"/>
          </a:xfrm>
          <a:prstGeom prst="rect">
            <a:avLst/>
          </a:prstGeom>
          <a:noFill/>
        </p:spPr>
        <p:txBody>
          <a:bodyPr wrap="none" lIns="0" tIns="0" rIns="0" bIns="0" rtlCol="0">
            <a:spAutoFit/>
          </a:bodyPr>
          <a:lstStyle/>
          <a:p>
            <a:pPr algn="ctr"/>
            <a:r>
              <a:rPr lang="en-US" altLang="ja-JP" sz="540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rPr>
              <a:t>02</a:t>
            </a:r>
            <a:endParaRPr lang="ja-JP" altLang="en-US" sz="5400">
              <a:solidFill>
                <a:prstClr val="white"/>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13"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6" y="3132001"/>
            <a:ext cx="445186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Tree>
    <p:extLst>
      <p:ext uri="{BB962C8B-B14F-4D97-AF65-F5344CB8AC3E}">
        <p14:creationId xmlns:p14="http://schemas.microsoft.com/office/powerpoint/2010/main" val="1195880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次3タイトル(和)">
    <p:spTree>
      <p:nvGrpSpPr>
        <p:cNvPr id="1" name=""/>
        <p:cNvGrpSpPr/>
        <p:nvPr/>
      </p:nvGrpSpPr>
      <p:grpSpPr>
        <a:xfrm>
          <a:off x="0" y="0"/>
          <a:ext cx="0" cy="0"/>
          <a:chOff x="0" y="0"/>
          <a:chExt cx="0" cy="0"/>
        </a:xfrm>
      </p:grpSpPr>
      <p:pic>
        <p:nvPicPr>
          <p:cNvPr id="3" name="図 2"/>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userDrawn="1"/>
        </p:nvSpPr>
        <p:spPr>
          <a:xfrm>
            <a:off x="1" y="2622915"/>
            <a:ext cx="2013836" cy="1439117"/>
          </a:xfrm>
          <a:prstGeom prst="rect">
            <a:avLst/>
          </a:prstGeom>
          <a:solidFill>
            <a:srgbClr val="0023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ボックス 5"/>
          <p:cNvSpPr txBox="1"/>
          <p:nvPr userDrawn="1"/>
        </p:nvSpPr>
        <p:spPr>
          <a:xfrm>
            <a:off x="622198" y="2889544"/>
            <a:ext cx="769441" cy="830997"/>
          </a:xfrm>
          <a:prstGeom prst="rect">
            <a:avLst/>
          </a:prstGeom>
          <a:noFill/>
        </p:spPr>
        <p:txBody>
          <a:bodyPr wrap="none" lIns="0" tIns="0" rIns="0" bIns="0" rtlCol="0">
            <a:spAutoFit/>
          </a:bodyPr>
          <a:lstStyle/>
          <a:p>
            <a:pPr algn="ctr"/>
            <a:r>
              <a:rPr lang="en-US" altLang="ja-JP" sz="5400">
                <a:solidFill>
                  <a:schemeClr val="bg1"/>
                </a:solidFill>
                <a:latin typeface="Segoe UI Semibold" panose="020B0702040204020203" pitchFamily="34" charset="0"/>
                <a:ea typeface="Segoe UI Symbol" panose="020B0502040204020203" pitchFamily="34" charset="0"/>
                <a:cs typeface="Segoe UI Semibold" panose="020B0702040204020203" pitchFamily="34" charset="0"/>
              </a:rPr>
              <a:t>03</a:t>
            </a:r>
            <a:endParaRPr lang="ja-JP" altLang="en-US" sz="5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8"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6" y="3132001"/>
            <a:ext cx="2954655"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spTree>
    <p:extLst>
      <p:ext uri="{BB962C8B-B14F-4D97-AF65-F5344CB8AC3E}">
        <p14:creationId xmlns:p14="http://schemas.microsoft.com/office/powerpoint/2010/main" val="200250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目次4タイトル(和)">
    <p:spTree>
      <p:nvGrpSpPr>
        <p:cNvPr id="1" name=""/>
        <p:cNvGrpSpPr/>
        <p:nvPr/>
      </p:nvGrpSpPr>
      <p:grpSpPr>
        <a:xfrm>
          <a:off x="0" y="0"/>
          <a:ext cx="0" cy="0"/>
          <a:chOff x="0" y="0"/>
          <a:chExt cx="0" cy="0"/>
        </a:xfrm>
      </p:grpSpPr>
      <p:pic>
        <p:nvPicPr>
          <p:cNvPr id="3" name="図 2"/>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userDrawn="1"/>
        </p:nvSpPr>
        <p:spPr>
          <a:xfrm>
            <a:off x="1" y="2622915"/>
            <a:ext cx="2013836" cy="1439117"/>
          </a:xfrm>
          <a:prstGeom prst="rect">
            <a:avLst/>
          </a:prstGeom>
          <a:solidFill>
            <a:srgbClr val="0023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ボックス 5"/>
          <p:cNvSpPr txBox="1"/>
          <p:nvPr userDrawn="1"/>
        </p:nvSpPr>
        <p:spPr>
          <a:xfrm>
            <a:off x="614984" y="2889544"/>
            <a:ext cx="783869" cy="830997"/>
          </a:xfrm>
          <a:prstGeom prst="rect">
            <a:avLst/>
          </a:prstGeom>
          <a:noFill/>
        </p:spPr>
        <p:txBody>
          <a:bodyPr wrap="none" lIns="0" tIns="0" rIns="0" bIns="0" rtlCol="0">
            <a:spAutoFit/>
          </a:bodyPr>
          <a:lstStyle/>
          <a:p>
            <a:pPr algn="ctr"/>
            <a:r>
              <a:rPr lang="en-US" altLang="ja-JP" sz="5400">
                <a:solidFill>
                  <a:schemeClr val="bg1"/>
                </a:solidFill>
                <a:latin typeface="Segoe UI Semibold" panose="020B0702040204020203" pitchFamily="34" charset="0"/>
                <a:ea typeface="Segoe UI Symbol" panose="020B0502040204020203" pitchFamily="34" charset="0"/>
                <a:cs typeface="Segoe UI Semibold" panose="020B0702040204020203" pitchFamily="34" charset="0"/>
              </a:rPr>
              <a:t>04</a:t>
            </a:r>
            <a:endParaRPr lang="ja-JP" altLang="en-US" sz="5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8"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5" y="3132001"/>
            <a:ext cx="249299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トピックス</a:t>
            </a:r>
          </a:p>
        </p:txBody>
      </p:sp>
    </p:spTree>
    <p:extLst>
      <p:ext uri="{BB962C8B-B14F-4D97-AF65-F5344CB8AC3E}">
        <p14:creationId xmlns:p14="http://schemas.microsoft.com/office/powerpoint/2010/main" val="419482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次(2項)(英)">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2091784"/>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3278019"/>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2194350"/>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3378750"/>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Tree>
    <p:extLst>
      <p:ext uri="{BB962C8B-B14F-4D97-AF65-F5344CB8AC3E}">
        <p14:creationId xmlns:p14="http://schemas.microsoft.com/office/powerpoint/2010/main" val="17658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目次(3項)(英)">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1747835"/>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2934070"/>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8" name="グループ化 17"/>
          <p:cNvGrpSpPr/>
          <p:nvPr userDrawn="1"/>
        </p:nvGrpSpPr>
        <p:grpSpPr>
          <a:xfrm>
            <a:off x="1728488" y="4120305"/>
            <a:ext cx="918633" cy="695325"/>
            <a:chOff x="1296365" y="3358170"/>
            <a:chExt cx="688975" cy="695325"/>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360163" y="33824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03</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1850401"/>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3034801"/>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
        <p:nvSpPr>
          <p:cNvPr id="23" name="テキスト プレースホルダー 2"/>
          <p:cNvSpPr>
            <a:spLocks noGrp="1"/>
          </p:cNvSpPr>
          <p:nvPr>
            <p:ph type="body" sz="quarter" idx="12" hasCustomPrompt="1"/>
          </p:nvPr>
        </p:nvSpPr>
        <p:spPr>
          <a:xfrm>
            <a:off x="2875201" y="4222801"/>
            <a:ext cx="2462213"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spTree>
    <p:extLst>
      <p:ext uri="{BB962C8B-B14F-4D97-AF65-F5344CB8AC3E}">
        <p14:creationId xmlns:p14="http://schemas.microsoft.com/office/powerpoint/2010/main" val="234172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_社長名なし">
    <p:spTree>
      <p:nvGrpSpPr>
        <p:cNvPr id="1" name=""/>
        <p:cNvGrpSpPr/>
        <p:nvPr/>
      </p:nvGrpSpPr>
      <p:grpSpPr>
        <a:xfrm>
          <a:off x="0" y="0"/>
          <a:ext cx="0" cy="0"/>
          <a:chOff x="0" y="0"/>
          <a:chExt cx="0" cy="0"/>
        </a:xfrm>
      </p:grpSpPr>
      <p:sp>
        <p:nvSpPr>
          <p:cNvPr id="3" name="日付プレースホルダー 3"/>
          <p:cNvSpPr>
            <a:spLocks noGrp="1"/>
          </p:cNvSpPr>
          <p:nvPr>
            <p:ph type="dt" sz="half" idx="2"/>
          </p:nvPr>
        </p:nvSpPr>
        <p:spPr>
          <a:xfrm>
            <a:off x="4724400" y="4366733"/>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4" name="テキスト プレースホルダー 3"/>
          <p:cNvSpPr>
            <a:spLocks noGrp="1"/>
          </p:cNvSpPr>
          <p:nvPr>
            <p:ph type="body" sz="quarter" idx="10" hasCustomPrompt="1"/>
          </p:nvPr>
        </p:nvSpPr>
        <p:spPr>
          <a:xfrm>
            <a:off x="2288705" y="2365200"/>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Tree>
    <p:extLst>
      <p:ext uri="{BB962C8B-B14F-4D97-AF65-F5344CB8AC3E}">
        <p14:creationId xmlns:p14="http://schemas.microsoft.com/office/powerpoint/2010/main" val="122657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次(4項)(英)">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2">
            <a:extLst>
              <a:ext uri="{28A0092B-C50C-407E-A947-70E740481C1C}">
                <a14:useLocalDpi xmlns:a14="http://schemas.microsoft.com/office/drawing/2010/main" val="0"/>
              </a:ext>
            </a:extLst>
          </a:blip>
          <a:srcRect l="11925" r="11830"/>
          <a:stretch>
            <a:fillRect/>
          </a:stretch>
        </p:blipFill>
        <p:spPr bwMode="auto">
          <a:xfrm>
            <a:off x="543153" y="397056"/>
            <a:ext cx="11119440" cy="517525"/>
          </a:xfrm>
          <a:custGeom>
            <a:avLst/>
            <a:gdLst>
              <a:gd name="connsiteX0" fmla="*/ 0 w 8339580"/>
              <a:gd name="connsiteY0" fmla="*/ 0 h 517525"/>
              <a:gd name="connsiteX1" fmla="*/ 8339580 w 8339580"/>
              <a:gd name="connsiteY1" fmla="*/ 0 h 517525"/>
              <a:gd name="connsiteX2" fmla="*/ 8339580 w 8339580"/>
              <a:gd name="connsiteY2" fmla="*/ 517525 h 517525"/>
              <a:gd name="connsiteX3" fmla="*/ 0 w 8339580"/>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8339580" h="517525">
                <a:moveTo>
                  <a:pt x="0" y="0"/>
                </a:moveTo>
                <a:lnTo>
                  <a:pt x="8339580" y="0"/>
                </a:lnTo>
                <a:lnTo>
                  <a:pt x="8339580" y="517525"/>
                </a:lnTo>
                <a:lnTo>
                  <a:pt x="0" y="517525"/>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userDrawn="1"/>
        </p:nvSpPr>
        <p:spPr>
          <a:xfrm>
            <a:off x="5573402" y="512007"/>
            <a:ext cx="1058943" cy="276999"/>
          </a:xfrm>
          <a:prstGeom prst="rect">
            <a:avLst/>
          </a:prstGeom>
          <a:noFill/>
        </p:spPr>
        <p:txBody>
          <a:bodyPr wrap="none" lIns="0" tIns="0" rIns="0" bIns="0" rtlCol="0">
            <a:spAutoFit/>
          </a:bodyPr>
          <a:lstStyle/>
          <a:p>
            <a:pPr algn="ctr"/>
            <a:r>
              <a:rPr lang="en-US" altLang="ja-JP"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INDEX</a:t>
            </a:r>
            <a:endParaRPr lang="ja-JP" altLang="en-US" sz="1800" spc="6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nvGrpSpPr>
          <p:cNvPr id="9" name="グループ化 8"/>
          <p:cNvGrpSpPr/>
          <p:nvPr userDrawn="1"/>
        </p:nvGrpSpPr>
        <p:grpSpPr>
          <a:xfrm>
            <a:off x="1728488" y="1500500"/>
            <a:ext cx="918633" cy="695325"/>
            <a:chOff x="1296365" y="1747834"/>
            <a:chExt cx="688975" cy="6953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1747834"/>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360163" y="1759035"/>
              <a:ext cx="221215"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01</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3" name="グループ化 12"/>
          <p:cNvGrpSpPr/>
          <p:nvPr userDrawn="1"/>
        </p:nvGrpSpPr>
        <p:grpSpPr>
          <a:xfrm>
            <a:off x="1728488" y="2686735"/>
            <a:ext cx="918633" cy="695325"/>
            <a:chOff x="1296365" y="2545370"/>
            <a:chExt cx="688975" cy="695325"/>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25453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360163" y="25696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02</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grpSp>
        <p:nvGrpSpPr>
          <p:cNvPr id="18" name="グループ化 17"/>
          <p:cNvGrpSpPr/>
          <p:nvPr userDrawn="1"/>
        </p:nvGrpSpPr>
        <p:grpSpPr>
          <a:xfrm>
            <a:off x="1728488" y="3872970"/>
            <a:ext cx="918633" cy="695325"/>
            <a:chOff x="1296365" y="3358170"/>
            <a:chExt cx="688975" cy="695325"/>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360163" y="3382429"/>
              <a:ext cx="257282"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03</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17"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3" name="テキスト プレースホルダー 2"/>
          <p:cNvSpPr>
            <a:spLocks noGrp="1"/>
          </p:cNvSpPr>
          <p:nvPr>
            <p:ph type="body" sz="quarter" idx="10" hasCustomPrompt="1"/>
          </p:nvPr>
        </p:nvSpPr>
        <p:spPr>
          <a:xfrm>
            <a:off x="2875201" y="1603066"/>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
        <p:nvSpPr>
          <p:cNvPr id="22" name="テキスト プレースホルダー 2"/>
          <p:cNvSpPr>
            <a:spLocks noGrp="1"/>
          </p:cNvSpPr>
          <p:nvPr>
            <p:ph type="body" sz="quarter" idx="11" hasCustomPrompt="1"/>
          </p:nvPr>
        </p:nvSpPr>
        <p:spPr>
          <a:xfrm>
            <a:off x="2875201" y="2787466"/>
            <a:ext cx="3837589"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
        <p:nvSpPr>
          <p:cNvPr id="23" name="テキスト プレースホルダー 2"/>
          <p:cNvSpPr>
            <a:spLocks noGrp="1"/>
          </p:cNvSpPr>
          <p:nvPr>
            <p:ph type="body" sz="quarter" idx="12" hasCustomPrompt="1"/>
          </p:nvPr>
        </p:nvSpPr>
        <p:spPr>
          <a:xfrm>
            <a:off x="2875201" y="3975466"/>
            <a:ext cx="2462213"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grpSp>
        <p:nvGrpSpPr>
          <p:cNvPr id="20" name="グループ化 19">
            <a:extLst>
              <a:ext uri="{FF2B5EF4-FFF2-40B4-BE49-F238E27FC236}">
                <a16:creationId xmlns:a16="http://schemas.microsoft.com/office/drawing/2014/main" id="{8137CECC-447E-43E3-9567-75B55337BE7D}"/>
              </a:ext>
            </a:extLst>
          </p:cNvPr>
          <p:cNvGrpSpPr/>
          <p:nvPr userDrawn="1"/>
        </p:nvGrpSpPr>
        <p:grpSpPr>
          <a:xfrm>
            <a:off x="1728488" y="5059205"/>
            <a:ext cx="918633" cy="695325"/>
            <a:chOff x="1296365" y="3358170"/>
            <a:chExt cx="688975" cy="695325"/>
          </a:xfrm>
        </p:grpSpPr>
        <p:pic>
          <p:nvPicPr>
            <p:cNvPr id="24" name="Picture 3">
              <a:extLst>
                <a:ext uri="{FF2B5EF4-FFF2-40B4-BE49-F238E27FC236}">
                  <a16:creationId xmlns:a16="http://schemas.microsoft.com/office/drawing/2014/main" id="{5250D1B1-D12C-4D8F-9D6C-26977133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65" y="3358170"/>
              <a:ext cx="688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a:extLst>
                <a:ext uri="{FF2B5EF4-FFF2-40B4-BE49-F238E27FC236}">
                  <a16:creationId xmlns:a16="http://schemas.microsoft.com/office/drawing/2014/main" id="{151D9B99-BFF4-4D7E-90AF-FA7D17C30990}"/>
                </a:ext>
              </a:extLst>
            </p:cNvPr>
            <p:cNvSpPr txBox="1"/>
            <p:nvPr/>
          </p:nvSpPr>
          <p:spPr>
            <a:xfrm>
              <a:off x="1360163" y="3382429"/>
              <a:ext cx="262091" cy="369332"/>
            </a:xfrm>
            <a:prstGeom prst="rect">
              <a:avLst/>
            </a:prstGeom>
            <a:noFill/>
          </p:spPr>
          <p:txBody>
            <a:bodyPr wrap="none" lIns="0" tIns="0" rIns="0" bIns="0" rtlCol="0">
              <a:spAutoFit/>
            </a:bodyPr>
            <a:lstStyle/>
            <a:p>
              <a:r>
                <a:rPr lang="en-US" altLang="ja-JP"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rPr>
                <a:t>04</a:t>
              </a:r>
              <a:endParaRPr lang="ja-JP" altLang="en-US" sz="2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grpSp>
      <p:sp>
        <p:nvSpPr>
          <p:cNvPr id="26" name="テキスト プレースホルダー 2">
            <a:extLst>
              <a:ext uri="{FF2B5EF4-FFF2-40B4-BE49-F238E27FC236}">
                <a16:creationId xmlns:a16="http://schemas.microsoft.com/office/drawing/2014/main" id="{BC826521-6DAD-4A20-9C1B-E8B460E4489D}"/>
              </a:ext>
            </a:extLst>
          </p:cNvPr>
          <p:cNvSpPr>
            <a:spLocks noGrp="1"/>
          </p:cNvSpPr>
          <p:nvPr>
            <p:ph type="body" sz="quarter" idx="13" hasCustomPrompt="1"/>
          </p:nvPr>
        </p:nvSpPr>
        <p:spPr>
          <a:xfrm>
            <a:off x="2875200" y="5161701"/>
            <a:ext cx="2051844" cy="455509"/>
          </a:xfrm>
          <a:prstGeom prst="rect">
            <a:avLst/>
          </a:prstGeom>
          <a:noFill/>
        </p:spPr>
        <p:txBody>
          <a:bodyPr wrap="none" lIns="0" tIns="0" rIns="0" bIns="0" rtlCol="0">
            <a:spAutoFit/>
          </a:bodyPr>
          <a:lstStyle>
            <a:lvl1pPr marL="0" indent="0">
              <a:buNone/>
              <a:def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defRPr>
            </a:lvl1pPr>
          </a:lstStyle>
          <a:p>
            <a:pPr marL="0" lvl="0"/>
            <a:r>
              <a:rPr kumimoji="1" lang="ja-JP" altLang="en-US"/>
              <a:t>トピックス</a:t>
            </a:r>
          </a:p>
        </p:txBody>
      </p:sp>
    </p:spTree>
    <p:extLst>
      <p:ext uri="{BB962C8B-B14F-4D97-AF65-F5344CB8AC3E}">
        <p14:creationId xmlns:p14="http://schemas.microsoft.com/office/powerpoint/2010/main" val="4215212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目次1タイトル(英)">
    <p:spTree>
      <p:nvGrpSpPr>
        <p:cNvPr id="1" name=""/>
        <p:cNvGrpSpPr/>
        <p:nvPr/>
      </p:nvGrpSpPr>
      <p:grpSpPr>
        <a:xfrm>
          <a:off x="0" y="0"/>
          <a:ext cx="0" cy="0"/>
          <a:chOff x="0" y="0"/>
          <a:chExt cx="0" cy="0"/>
        </a:xfrm>
      </p:grpSpPr>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userDrawn="1"/>
        </p:nvSpPr>
        <p:spPr>
          <a:xfrm>
            <a:off x="1" y="2622915"/>
            <a:ext cx="2013836" cy="143911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sp>
        <p:nvSpPr>
          <p:cNvPr id="11" name="テキスト ボックス 10"/>
          <p:cNvSpPr txBox="1"/>
          <p:nvPr userDrawn="1"/>
        </p:nvSpPr>
        <p:spPr>
          <a:xfrm>
            <a:off x="675097" y="2889544"/>
            <a:ext cx="663643" cy="830997"/>
          </a:xfrm>
          <a:prstGeom prst="rect">
            <a:avLst/>
          </a:prstGeom>
          <a:noFill/>
        </p:spPr>
        <p:txBody>
          <a:bodyPr wrap="none" lIns="0" tIns="0" rIns="0" bIns="0" rtlCol="0">
            <a:spAutoFit/>
          </a:bodyPr>
          <a:lstStyle/>
          <a:p>
            <a:pPr algn="ctr"/>
            <a:r>
              <a:rPr lang="en-US" altLang="ja-JP" sz="540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rPr>
              <a:t>01</a:t>
            </a:r>
            <a:endParaRPr lang="ja-JP" altLang="en-US" sz="5400">
              <a:solidFill>
                <a:prstClr val="white"/>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13"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14" name="テキスト プレースホルダー 2"/>
          <p:cNvSpPr>
            <a:spLocks noGrp="1"/>
          </p:cNvSpPr>
          <p:nvPr>
            <p:ph type="body" sz="quarter" idx="11" hasCustomPrompt="1"/>
          </p:nvPr>
        </p:nvSpPr>
        <p:spPr>
          <a:xfrm>
            <a:off x="2578326" y="3132001"/>
            <a:ext cx="445186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２０**年度決算概要</a:t>
            </a:r>
          </a:p>
        </p:txBody>
      </p:sp>
    </p:spTree>
    <p:extLst>
      <p:ext uri="{BB962C8B-B14F-4D97-AF65-F5344CB8AC3E}">
        <p14:creationId xmlns:p14="http://schemas.microsoft.com/office/powerpoint/2010/main" val="166988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次2タイトル(英)">
    <p:spTree>
      <p:nvGrpSpPr>
        <p:cNvPr id="1" name=""/>
        <p:cNvGrpSpPr/>
        <p:nvPr/>
      </p:nvGrpSpPr>
      <p:grpSpPr>
        <a:xfrm>
          <a:off x="0" y="0"/>
          <a:ext cx="0" cy="0"/>
          <a:chOff x="0" y="0"/>
          <a:chExt cx="0" cy="0"/>
        </a:xfrm>
      </p:grpSpPr>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userDrawn="1"/>
        </p:nvSpPr>
        <p:spPr>
          <a:xfrm>
            <a:off x="1" y="2622915"/>
            <a:ext cx="2013836" cy="143911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sp>
        <p:nvSpPr>
          <p:cNvPr id="11" name="テキスト ボックス 10"/>
          <p:cNvSpPr txBox="1"/>
          <p:nvPr userDrawn="1"/>
        </p:nvSpPr>
        <p:spPr>
          <a:xfrm>
            <a:off x="622198" y="2889544"/>
            <a:ext cx="769441" cy="830997"/>
          </a:xfrm>
          <a:prstGeom prst="rect">
            <a:avLst/>
          </a:prstGeom>
          <a:noFill/>
        </p:spPr>
        <p:txBody>
          <a:bodyPr wrap="none" lIns="0" tIns="0" rIns="0" bIns="0" rtlCol="0">
            <a:spAutoFit/>
          </a:bodyPr>
          <a:lstStyle/>
          <a:p>
            <a:pPr algn="ctr"/>
            <a:r>
              <a:rPr lang="en-US" altLang="ja-JP" sz="540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rPr>
              <a:t>02</a:t>
            </a:r>
            <a:endParaRPr lang="ja-JP" altLang="en-US" sz="5400">
              <a:solidFill>
                <a:prstClr val="white"/>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13"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6" y="3132001"/>
            <a:ext cx="445186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２０**年度業績予想</a:t>
            </a:r>
          </a:p>
        </p:txBody>
      </p:sp>
    </p:spTree>
    <p:extLst>
      <p:ext uri="{BB962C8B-B14F-4D97-AF65-F5344CB8AC3E}">
        <p14:creationId xmlns:p14="http://schemas.microsoft.com/office/powerpoint/2010/main" val="3108917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次3タイトル(英)">
    <p:spTree>
      <p:nvGrpSpPr>
        <p:cNvPr id="1" name=""/>
        <p:cNvGrpSpPr/>
        <p:nvPr/>
      </p:nvGrpSpPr>
      <p:grpSpPr>
        <a:xfrm>
          <a:off x="0" y="0"/>
          <a:ext cx="0" cy="0"/>
          <a:chOff x="0" y="0"/>
          <a:chExt cx="0" cy="0"/>
        </a:xfrm>
      </p:grpSpPr>
      <p:pic>
        <p:nvPicPr>
          <p:cNvPr id="3" name="図 2"/>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userDrawn="1"/>
        </p:nvSpPr>
        <p:spPr>
          <a:xfrm>
            <a:off x="1" y="2622915"/>
            <a:ext cx="2013836" cy="1439117"/>
          </a:xfrm>
          <a:prstGeom prst="rect">
            <a:avLst/>
          </a:prstGeom>
          <a:solidFill>
            <a:srgbClr val="0023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ボックス 5"/>
          <p:cNvSpPr txBox="1"/>
          <p:nvPr userDrawn="1"/>
        </p:nvSpPr>
        <p:spPr>
          <a:xfrm>
            <a:off x="622198" y="2889544"/>
            <a:ext cx="769441" cy="830997"/>
          </a:xfrm>
          <a:prstGeom prst="rect">
            <a:avLst/>
          </a:prstGeom>
          <a:noFill/>
        </p:spPr>
        <p:txBody>
          <a:bodyPr wrap="none" lIns="0" tIns="0" rIns="0" bIns="0" rtlCol="0">
            <a:spAutoFit/>
          </a:bodyPr>
          <a:lstStyle/>
          <a:p>
            <a:pPr algn="ctr"/>
            <a:r>
              <a:rPr lang="en-US" altLang="ja-JP" sz="5400">
                <a:solidFill>
                  <a:schemeClr val="bg1"/>
                </a:solidFill>
                <a:latin typeface="Segoe UI Semibold" panose="020B0702040204020203" pitchFamily="34" charset="0"/>
                <a:ea typeface="Segoe UI Symbol" panose="020B0502040204020203" pitchFamily="34" charset="0"/>
                <a:cs typeface="Segoe UI Semibold" panose="020B0702040204020203" pitchFamily="34" charset="0"/>
              </a:rPr>
              <a:t>03</a:t>
            </a:r>
            <a:endParaRPr lang="ja-JP" altLang="en-US" sz="5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8"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6" y="3132001"/>
            <a:ext cx="2954655"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中期経営計画</a:t>
            </a:r>
          </a:p>
        </p:txBody>
      </p:sp>
    </p:spTree>
    <p:extLst>
      <p:ext uri="{BB962C8B-B14F-4D97-AF65-F5344CB8AC3E}">
        <p14:creationId xmlns:p14="http://schemas.microsoft.com/office/powerpoint/2010/main" val="224771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次4タイトル(英)">
    <p:spTree>
      <p:nvGrpSpPr>
        <p:cNvPr id="1" name=""/>
        <p:cNvGrpSpPr/>
        <p:nvPr/>
      </p:nvGrpSpPr>
      <p:grpSpPr>
        <a:xfrm>
          <a:off x="0" y="0"/>
          <a:ext cx="0" cy="0"/>
          <a:chOff x="0" y="0"/>
          <a:chExt cx="0" cy="0"/>
        </a:xfrm>
      </p:grpSpPr>
      <p:pic>
        <p:nvPicPr>
          <p:cNvPr id="3" name="図 2"/>
          <p:cNvPicPr>
            <a:picLocks noChangeAspect="1" noChangeArrowheads="1"/>
          </p:cNvPicPr>
          <p:nvPr userDrawn="1"/>
        </p:nvPicPr>
        <p:blipFill>
          <a:blip r:embed="rId2">
            <a:extLst>
              <a:ext uri="{28A0092B-C50C-407E-A947-70E740481C1C}">
                <a14:useLocalDpi xmlns:a14="http://schemas.microsoft.com/office/drawing/2010/main" val="0"/>
              </a:ext>
            </a:extLst>
          </a:blip>
          <a:srcRect l="7996" r="7996"/>
          <a:stretch>
            <a:fillRect/>
          </a:stretch>
        </p:blipFill>
        <p:spPr bwMode="auto">
          <a:xfrm>
            <a:off x="0" y="2624141"/>
            <a:ext cx="12192000" cy="1436933"/>
          </a:xfrm>
          <a:custGeom>
            <a:avLst/>
            <a:gdLst>
              <a:gd name="connsiteX0" fmla="*/ 0 w 9144000"/>
              <a:gd name="connsiteY0" fmla="*/ 0 h 1436933"/>
              <a:gd name="connsiteX1" fmla="*/ 9144000 w 9144000"/>
              <a:gd name="connsiteY1" fmla="*/ 0 h 1436933"/>
              <a:gd name="connsiteX2" fmla="*/ 9144000 w 9144000"/>
              <a:gd name="connsiteY2" fmla="*/ 1436933 h 1436933"/>
              <a:gd name="connsiteX3" fmla="*/ 0 w 9144000"/>
              <a:gd name="connsiteY3" fmla="*/ 1436933 h 1436933"/>
            </a:gdLst>
            <a:ahLst/>
            <a:cxnLst>
              <a:cxn ang="0">
                <a:pos x="connsiteX0" y="connsiteY0"/>
              </a:cxn>
              <a:cxn ang="0">
                <a:pos x="connsiteX1" y="connsiteY1"/>
              </a:cxn>
              <a:cxn ang="0">
                <a:pos x="connsiteX2" y="connsiteY2"/>
              </a:cxn>
              <a:cxn ang="0">
                <a:pos x="connsiteX3" y="connsiteY3"/>
              </a:cxn>
            </a:cxnLst>
            <a:rect l="l" t="t" r="r" b="b"/>
            <a:pathLst>
              <a:path w="9144000" h="1436933">
                <a:moveTo>
                  <a:pt x="0" y="0"/>
                </a:moveTo>
                <a:lnTo>
                  <a:pt x="9144000" y="0"/>
                </a:lnTo>
                <a:lnTo>
                  <a:pt x="9144000" y="1436933"/>
                </a:lnTo>
                <a:lnTo>
                  <a:pt x="0" y="143693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userDrawn="1"/>
        </p:nvSpPr>
        <p:spPr>
          <a:xfrm>
            <a:off x="1" y="2622915"/>
            <a:ext cx="2013836" cy="1439117"/>
          </a:xfrm>
          <a:prstGeom prst="rect">
            <a:avLst/>
          </a:prstGeom>
          <a:solidFill>
            <a:srgbClr val="0023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ボックス 5"/>
          <p:cNvSpPr txBox="1"/>
          <p:nvPr userDrawn="1"/>
        </p:nvSpPr>
        <p:spPr>
          <a:xfrm>
            <a:off x="614984" y="2889544"/>
            <a:ext cx="783869" cy="830997"/>
          </a:xfrm>
          <a:prstGeom prst="rect">
            <a:avLst/>
          </a:prstGeom>
          <a:noFill/>
        </p:spPr>
        <p:txBody>
          <a:bodyPr wrap="none" lIns="0" tIns="0" rIns="0" bIns="0" rtlCol="0">
            <a:spAutoFit/>
          </a:bodyPr>
          <a:lstStyle/>
          <a:p>
            <a:pPr algn="ctr"/>
            <a:r>
              <a:rPr lang="en-US" altLang="ja-JP" sz="5400">
                <a:solidFill>
                  <a:schemeClr val="bg1"/>
                </a:solidFill>
                <a:latin typeface="Segoe UI Semibold" panose="020B0702040204020203" pitchFamily="34" charset="0"/>
                <a:ea typeface="Segoe UI Symbol" panose="020B0502040204020203" pitchFamily="34" charset="0"/>
                <a:cs typeface="Segoe UI Semibold" panose="020B0702040204020203" pitchFamily="34" charset="0"/>
              </a:rPr>
              <a:t>04</a:t>
            </a:r>
            <a:endParaRPr lang="ja-JP" altLang="en-US" sz="5400">
              <a:solidFill>
                <a:schemeClr val="bg1"/>
              </a:solidFill>
              <a:latin typeface="Segoe UI Semibold" panose="020B0702040204020203" pitchFamily="34" charset="0"/>
              <a:ea typeface="HGP創英角ｺﾞｼｯｸUB" panose="020B0900000000000000" pitchFamily="50" charset="-128"/>
              <a:cs typeface="Segoe UI Semibold" panose="020B0702040204020203" pitchFamily="34" charset="0"/>
            </a:endParaRPr>
          </a:p>
        </p:txBody>
      </p:sp>
      <p:sp>
        <p:nvSpPr>
          <p:cNvPr id="8"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rgbClr val="898989"/>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7" name="テキスト プレースホルダー 2"/>
          <p:cNvSpPr>
            <a:spLocks noGrp="1"/>
          </p:cNvSpPr>
          <p:nvPr>
            <p:ph type="body" sz="quarter" idx="11" hasCustomPrompt="1"/>
          </p:nvPr>
        </p:nvSpPr>
        <p:spPr>
          <a:xfrm>
            <a:off x="2578325" y="3132001"/>
            <a:ext cx="2492990" cy="604781"/>
          </a:xfrm>
          <a:prstGeom prst="rect">
            <a:avLst/>
          </a:prstGeom>
          <a:noFill/>
        </p:spPr>
        <p:txBody>
          <a:bodyPr wrap="none" rtlCol="0">
            <a:spAutoFit/>
          </a:bodyPr>
          <a:lstStyle>
            <a:lvl1pPr marL="0" indent="0">
              <a:buNone/>
              <a:defRPr lang="ja-JP" altLang="en-US" sz="36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トピックス</a:t>
            </a:r>
          </a:p>
        </p:txBody>
      </p:sp>
    </p:spTree>
    <p:extLst>
      <p:ext uri="{BB962C8B-B14F-4D97-AF65-F5344CB8AC3E}">
        <p14:creationId xmlns:p14="http://schemas.microsoft.com/office/powerpoint/2010/main" val="337377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下地基本(和)">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37137" y="334135"/>
            <a:ext cx="227626" cy="443198"/>
          </a:xfrm>
          <a:prstGeom prst="rect">
            <a:avLst/>
          </a:prstGeom>
          <a:noFill/>
        </p:spPr>
        <p:txBody>
          <a:bodyPr wrap="none" lIns="0" tIns="0" rIns="0" bIns="0" rtlCol="0">
            <a:spAutoFit/>
          </a:bodyPr>
          <a:lstStyle>
            <a:lvl1pPr algn="l">
              <a:defRPr lang="ja-JP" altLang="en-US" sz="3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pPr marL="0" lvl="0" algn="ctr"/>
            <a:r>
              <a:rPr kumimoji="1" lang="en-US" altLang="ja-JP"/>
              <a:t>0</a:t>
            </a:r>
            <a:endParaRPr kumimoji="1" lang="ja-JP" altLang="en-US"/>
          </a:p>
        </p:txBody>
      </p:sp>
      <p:sp>
        <p:nvSpPr>
          <p:cNvPr id="3" name="日付プレースホルダー 2"/>
          <p:cNvSpPr>
            <a:spLocks noGrp="1"/>
          </p:cNvSpPr>
          <p:nvPr>
            <p:ph type="dt" sz="half" idx="10"/>
          </p:nvPr>
        </p:nvSpPr>
        <p:spPr/>
        <p:txBody>
          <a:bodyPr/>
          <a:lstStyle/>
          <a:p>
            <a:r>
              <a:rPr lang="en-US" altLang="ja-JP"/>
              <a:t>2025/02/18</a:t>
            </a:r>
            <a:endParaRPr lang="ja-JP" altLang="en-US"/>
          </a:p>
        </p:txBody>
      </p:sp>
      <p:sp>
        <p:nvSpPr>
          <p:cNvPr id="6" name="テキスト プレースホルダー 5"/>
          <p:cNvSpPr>
            <a:spLocks noGrp="1"/>
          </p:cNvSpPr>
          <p:nvPr>
            <p:ph type="body" sz="quarter" idx="11" hasCustomPrompt="1"/>
          </p:nvPr>
        </p:nvSpPr>
        <p:spPr>
          <a:xfrm>
            <a:off x="1867200" y="450001"/>
            <a:ext cx="1025922" cy="284693"/>
          </a:xfrm>
          <a:prstGeom prst="rect">
            <a:avLst/>
          </a:prstGeom>
          <a:noFill/>
        </p:spPr>
        <p:txBody>
          <a:bodyPr wrap="none" lIns="0" tIns="0" rIns="0" bIns="0" rtlCol="0">
            <a:spAutoFit/>
          </a:bodyPr>
          <a:lstStyle>
            <a:lvl1pPr marL="0" indent="0">
              <a:buNone/>
              <a:defRPr lang="ja-JP" altLang="en-US" sz="20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テキスト</a:t>
            </a:r>
          </a:p>
        </p:txBody>
      </p:sp>
      <p:sp>
        <p:nvSpPr>
          <p:cNvPr id="11" name="テキスト プレースホルダー 10"/>
          <p:cNvSpPr>
            <a:spLocks noGrp="1"/>
          </p:cNvSpPr>
          <p:nvPr>
            <p:ph type="body" sz="quarter" idx="12"/>
          </p:nvPr>
        </p:nvSpPr>
        <p:spPr>
          <a:xfrm>
            <a:off x="636911" y="1270339"/>
            <a:ext cx="5631720" cy="1133475"/>
          </a:xfrm>
          <a:prstGeom prst="rect">
            <a:avLst/>
          </a:prstGeom>
        </p:spPr>
        <p:txBody>
          <a:bodyPr anchor="t">
            <a:noAutofit/>
          </a:bodyPr>
          <a:lstStyle>
            <a:lvl1pPr>
              <a:defRPr lang="ja-JP" altLang="en-US" sz="1800" b="1" dirty="0">
                <a:solidFill>
                  <a:prstClr val="black"/>
                </a:solidFill>
                <a:latin typeface="Arial" pitchFamily="34" charset="0"/>
                <a:ea typeface="メイリオ"/>
                <a:cs typeface="Arial" pitchFamily="34" charset="0"/>
              </a:defRPr>
            </a:lvl1pPr>
          </a:lstStyle>
          <a:p>
            <a:pPr marL="0" lvl="0" indent="0">
              <a:lnSpc>
                <a:spcPct val="110000"/>
              </a:lnSpc>
              <a:spcBef>
                <a:spcPts val="0"/>
              </a:spcBef>
              <a:buNone/>
            </a:pPr>
            <a:endParaRPr kumimoji="1" lang="ja-JP" altLang="en-US"/>
          </a:p>
        </p:txBody>
      </p:sp>
    </p:spTree>
    <p:extLst>
      <p:ext uri="{BB962C8B-B14F-4D97-AF65-F5344CB8AC3E}">
        <p14:creationId xmlns:p14="http://schemas.microsoft.com/office/powerpoint/2010/main" val="3943830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参考">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a:t>2025/02/18</a:t>
            </a:r>
            <a:endParaRPr lang="ja-JP" altLang="en-US"/>
          </a:p>
        </p:txBody>
      </p:sp>
      <p:sp>
        <p:nvSpPr>
          <p:cNvPr id="8" name="テキスト ボックス 7"/>
          <p:cNvSpPr txBox="1"/>
          <p:nvPr userDrawn="1"/>
        </p:nvSpPr>
        <p:spPr>
          <a:xfrm>
            <a:off x="402929" y="284754"/>
            <a:ext cx="718145" cy="430887"/>
          </a:xfrm>
          <a:prstGeom prst="rect">
            <a:avLst/>
          </a:prstGeom>
          <a:noFill/>
        </p:spPr>
        <p:txBody>
          <a:bodyPr wrap="none" lIns="0" tIns="0" rIns="0" bIns="0" rtlCol="0">
            <a:spAutoFit/>
          </a:bodyPr>
          <a:lstStyle/>
          <a:p>
            <a:pPr algn="ctr"/>
            <a:r>
              <a:rPr lang="ja-JP" altLang="en-US" sz="2800">
                <a:solidFill>
                  <a:prstClr val="white"/>
                </a:solidFill>
                <a:latin typeface="Segoe UI Semibold" panose="020B0702040204020203" pitchFamily="34" charset="0"/>
                <a:ea typeface="HGP創英角ｺﾞｼｯｸUB" panose="020B0900000000000000" pitchFamily="50" charset="-128"/>
                <a:cs typeface="Segoe UI Semibold" panose="020B0702040204020203" pitchFamily="34" charset="0"/>
              </a:rPr>
              <a:t>参考</a:t>
            </a:r>
          </a:p>
        </p:txBody>
      </p:sp>
      <p:sp>
        <p:nvSpPr>
          <p:cNvPr id="4" name="テキスト プレースホルダー 5"/>
          <p:cNvSpPr>
            <a:spLocks noGrp="1"/>
          </p:cNvSpPr>
          <p:nvPr>
            <p:ph type="body" sz="quarter" idx="11" hasCustomPrompt="1"/>
          </p:nvPr>
        </p:nvSpPr>
        <p:spPr>
          <a:xfrm>
            <a:off x="1867201" y="475168"/>
            <a:ext cx="1538883" cy="284693"/>
          </a:xfrm>
          <a:prstGeom prst="rect">
            <a:avLst/>
          </a:prstGeom>
          <a:noFill/>
        </p:spPr>
        <p:txBody>
          <a:bodyPr wrap="none" lIns="0" tIns="0" rIns="0" bIns="0" rtlCol="0">
            <a:spAutoFit/>
          </a:bodyPr>
          <a:lstStyle>
            <a:lvl1pPr marL="0" indent="0">
              <a:buNone/>
              <a:defRPr lang="ja-JP" altLang="en-US" sz="20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地域別売上高</a:t>
            </a:r>
          </a:p>
        </p:txBody>
      </p:sp>
    </p:spTree>
    <p:extLst>
      <p:ext uri="{BB962C8B-B14F-4D97-AF65-F5344CB8AC3E}">
        <p14:creationId xmlns:p14="http://schemas.microsoft.com/office/powerpoint/2010/main" val="2522221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地基本(英)">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37137" y="334135"/>
            <a:ext cx="227626" cy="443198"/>
          </a:xfrm>
          <a:prstGeom prst="rect">
            <a:avLst/>
          </a:prstGeom>
          <a:noFill/>
        </p:spPr>
        <p:txBody>
          <a:bodyPr wrap="none" lIns="0" tIns="0" rIns="0" bIns="0" rtlCol="0">
            <a:spAutoFit/>
          </a:bodyPr>
          <a:lstStyle>
            <a:lvl1pPr algn="l">
              <a:defRPr lang="ja-JP" altLang="en-US" sz="3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pPr marL="0" lvl="0" algn="ctr"/>
            <a:r>
              <a:rPr kumimoji="1" lang="en-US" altLang="ja-JP"/>
              <a:t>0</a:t>
            </a:r>
            <a:endParaRPr kumimoji="1" lang="ja-JP" altLang="en-US"/>
          </a:p>
        </p:txBody>
      </p:sp>
      <p:sp>
        <p:nvSpPr>
          <p:cNvPr id="3" name="日付プレースホルダー 2"/>
          <p:cNvSpPr>
            <a:spLocks noGrp="1"/>
          </p:cNvSpPr>
          <p:nvPr>
            <p:ph type="dt" sz="half" idx="10"/>
          </p:nvPr>
        </p:nvSpPr>
        <p:spPr/>
        <p:txBody>
          <a:bodyPr/>
          <a:lstStyle/>
          <a:p>
            <a:r>
              <a:rPr lang="en-US" altLang="ja-JP"/>
              <a:t>2025/02/18</a:t>
            </a:r>
            <a:endParaRPr lang="ja-JP" altLang="en-US"/>
          </a:p>
        </p:txBody>
      </p:sp>
      <p:sp>
        <p:nvSpPr>
          <p:cNvPr id="6" name="テキスト プレースホルダー 5"/>
          <p:cNvSpPr>
            <a:spLocks noGrp="1"/>
          </p:cNvSpPr>
          <p:nvPr>
            <p:ph type="body" sz="quarter" idx="11" hasCustomPrompt="1"/>
          </p:nvPr>
        </p:nvSpPr>
        <p:spPr>
          <a:xfrm>
            <a:off x="1867200" y="450001"/>
            <a:ext cx="1025922" cy="284693"/>
          </a:xfrm>
          <a:prstGeom prst="rect">
            <a:avLst/>
          </a:prstGeom>
          <a:noFill/>
        </p:spPr>
        <p:txBody>
          <a:bodyPr wrap="none" lIns="0" tIns="0" rIns="0" bIns="0" rtlCol="0">
            <a:spAutoFit/>
          </a:bodyPr>
          <a:lstStyle>
            <a:lvl1pPr marL="0" indent="0">
              <a:buNone/>
              <a:defRPr lang="ja-JP" altLang="en-US" sz="20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テキスト</a:t>
            </a:r>
          </a:p>
        </p:txBody>
      </p:sp>
      <p:sp>
        <p:nvSpPr>
          <p:cNvPr id="11" name="テキスト プレースホルダー 10"/>
          <p:cNvSpPr>
            <a:spLocks noGrp="1"/>
          </p:cNvSpPr>
          <p:nvPr>
            <p:ph type="body" sz="quarter" idx="12"/>
          </p:nvPr>
        </p:nvSpPr>
        <p:spPr>
          <a:xfrm>
            <a:off x="636911" y="1270339"/>
            <a:ext cx="5631720" cy="1133475"/>
          </a:xfrm>
          <a:prstGeom prst="rect">
            <a:avLst/>
          </a:prstGeom>
        </p:spPr>
        <p:txBody>
          <a:bodyPr anchor="t">
            <a:noAutofit/>
          </a:bodyPr>
          <a:lstStyle>
            <a:lvl1pPr>
              <a:defRPr lang="ja-JP" altLang="en-US" sz="1800" b="1" dirty="0">
                <a:solidFill>
                  <a:prstClr val="black"/>
                </a:solidFill>
                <a:latin typeface="Arial" pitchFamily="34" charset="0"/>
                <a:ea typeface="メイリオ"/>
                <a:cs typeface="Arial" pitchFamily="34" charset="0"/>
              </a:defRPr>
            </a:lvl1pPr>
          </a:lstStyle>
          <a:p>
            <a:pPr marL="0" lvl="0" indent="0">
              <a:lnSpc>
                <a:spcPct val="110000"/>
              </a:lnSpc>
              <a:spcBef>
                <a:spcPts val="0"/>
              </a:spcBef>
              <a:buNone/>
            </a:pPr>
            <a:endParaRPr kumimoji="1" lang="ja-JP" altLang="en-US"/>
          </a:p>
        </p:txBody>
      </p:sp>
    </p:spTree>
    <p:extLst>
      <p:ext uri="{BB962C8B-B14F-4D97-AF65-F5344CB8AC3E}">
        <p14:creationId xmlns:p14="http://schemas.microsoft.com/office/powerpoint/2010/main" val="1179354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参考(英)">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a:t>2025/02/18</a:t>
            </a:r>
            <a:endParaRPr lang="ja-JP" altLang="en-US"/>
          </a:p>
        </p:txBody>
      </p:sp>
      <p:sp>
        <p:nvSpPr>
          <p:cNvPr id="4" name="テキスト プレースホルダー 5"/>
          <p:cNvSpPr>
            <a:spLocks noGrp="1"/>
          </p:cNvSpPr>
          <p:nvPr>
            <p:ph type="body" sz="quarter" idx="11" hasCustomPrompt="1"/>
          </p:nvPr>
        </p:nvSpPr>
        <p:spPr>
          <a:xfrm>
            <a:off x="1867201" y="475168"/>
            <a:ext cx="1538883" cy="284693"/>
          </a:xfrm>
          <a:prstGeom prst="rect">
            <a:avLst/>
          </a:prstGeom>
          <a:noFill/>
        </p:spPr>
        <p:txBody>
          <a:bodyPr wrap="none" lIns="0" tIns="0" rIns="0" bIns="0" rtlCol="0">
            <a:spAutoFit/>
          </a:bodyPr>
          <a:lstStyle>
            <a:lvl1pPr marL="0" indent="0">
              <a:buNone/>
              <a:defRPr lang="ja-JP" altLang="en-US" sz="2000" dirty="0">
                <a:solidFill>
                  <a:prstClr val="white"/>
                </a:solidFill>
                <a:latin typeface="メイリオ" panose="020B0604030504040204" pitchFamily="50" charset="-128"/>
                <a:ea typeface="メイリオ" panose="020B0604030504040204" pitchFamily="50" charset="-128"/>
              </a:defRPr>
            </a:lvl1pPr>
          </a:lstStyle>
          <a:p>
            <a:pPr marL="0" lvl="0"/>
            <a:r>
              <a:rPr kumimoji="1" lang="ja-JP" altLang="en-US"/>
              <a:t>地域別売上高</a:t>
            </a:r>
          </a:p>
        </p:txBody>
      </p:sp>
      <p:sp>
        <p:nvSpPr>
          <p:cNvPr id="5" name="テキスト ボックス 4">
            <a:extLst>
              <a:ext uri="{FF2B5EF4-FFF2-40B4-BE49-F238E27FC236}">
                <a16:creationId xmlns:a16="http://schemas.microsoft.com/office/drawing/2014/main" id="{DEC6C225-F8E7-48C4-8C4E-D50667845EF9}"/>
              </a:ext>
            </a:extLst>
          </p:cNvPr>
          <p:cNvSpPr txBox="1"/>
          <p:nvPr userDrawn="1"/>
        </p:nvSpPr>
        <p:spPr>
          <a:xfrm>
            <a:off x="432585" y="284754"/>
            <a:ext cx="658834" cy="430887"/>
          </a:xfrm>
          <a:prstGeom prst="rect">
            <a:avLst/>
          </a:prstGeom>
          <a:noFill/>
        </p:spPr>
        <p:txBody>
          <a:bodyPr wrap="none" lIns="0" tIns="0" rIns="0" bIns="0" rtlCol="0">
            <a:spAutoFit/>
          </a:bodyPr>
          <a:lstStyle/>
          <a:p>
            <a:pPr algn="ctr"/>
            <a:r>
              <a:rPr lang="en-US" altLang="ja-JP" sz="2800">
                <a:solidFill>
                  <a:prstClr val="white"/>
                </a:solidFill>
                <a:latin typeface="+mj-lt"/>
                <a:ea typeface="HGP創英角ｺﾞｼｯｸUB" panose="020B0900000000000000" pitchFamily="50" charset="-128"/>
                <a:cs typeface="Segoe UI Semibold" panose="020B0702040204020203" pitchFamily="34" charset="0"/>
              </a:rPr>
              <a:t>Ref.</a:t>
            </a:r>
            <a:endParaRPr lang="ja-JP" altLang="en-US" sz="2800">
              <a:solidFill>
                <a:prstClr val="white"/>
              </a:solidFill>
              <a:latin typeface="+mj-lt"/>
              <a:ea typeface="HGP創英角ｺﾞｼｯｸUB" panose="020B0900000000000000" pitchFamily="50" charset="-128"/>
              <a:cs typeface="Segoe UI Semibold" panose="020B0702040204020203" pitchFamily="34" charset="0"/>
            </a:endParaRPr>
          </a:p>
        </p:txBody>
      </p:sp>
    </p:spTree>
    <p:extLst>
      <p:ext uri="{BB962C8B-B14F-4D97-AF65-F5344CB8AC3E}">
        <p14:creationId xmlns:p14="http://schemas.microsoft.com/office/powerpoint/2010/main" val="3987262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ED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072B3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2025/02/18</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344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_社長名あり">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E544C47-C6E1-41A8-BDDC-C9979F91C78D}"/>
              </a:ext>
            </a:extLst>
          </p:cNvPr>
          <p:cNvSpPr>
            <a:spLocks noGrp="1"/>
          </p:cNvSpPr>
          <p:nvPr>
            <p:ph type="dt" sz="half" idx="10"/>
          </p:nvPr>
        </p:nvSpPr>
        <p:spPr/>
        <p:txBody>
          <a:bodyPr/>
          <a:lstStyle/>
          <a:p>
            <a:r>
              <a:rPr lang="en-US" altLang="ja-JP"/>
              <a:t>2025/02/18</a:t>
            </a:r>
            <a:endParaRPr lang="ja-JP" altLang="en-US"/>
          </a:p>
        </p:txBody>
      </p:sp>
      <p:sp>
        <p:nvSpPr>
          <p:cNvPr id="4" name="テキスト ボックス 3">
            <a:extLst>
              <a:ext uri="{FF2B5EF4-FFF2-40B4-BE49-F238E27FC236}">
                <a16:creationId xmlns:a16="http://schemas.microsoft.com/office/drawing/2014/main" id="{577532B2-E68B-494B-B8C9-94A7C4BCC491}"/>
              </a:ext>
            </a:extLst>
          </p:cNvPr>
          <p:cNvSpPr txBox="1"/>
          <p:nvPr userDrawn="1"/>
        </p:nvSpPr>
        <p:spPr>
          <a:xfrm>
            <a:off x="3121247" y="5715921"/>
            <a:ext cx="5949514" cy="461665"/>
          </a:xfrm>
          <a:prstGeom prst="rect">
            <a:avLst/>
          </a:prstGeom>
          <a:noFill/>
        </p:spPr>
        <p:txBody>
          <a:bodyPr wrap="none" rtlCol="0">
            <a:spAutoFit/>
          </a:bodyPr>
          <a:lstStyle/>
          <a:p>
            <a:pPr algn="ctr"/>
            <a:r>
              <a:rPr lang="en-US" altLang="zh-TW" sz="2400">
                <a:latin typeface="メイリオ" panose="020B0604030504040204" pitchFamily="50" charset="-128"/>
                <a:ea typeface="メイリオ" panose="020B0604030504040204" pitchFamily="50" charset="-128"/>
              </a:rPr>
              <a:t>President and CEO</a:t>
            </a:r>
            <a:r>
              <a:rPr lang="ja-JP" altLang="en-US" sz="2400">
                <a:latin typeface="メイリオ" panose="020B0604030504040204" pitchFamily="50" charset="-128"/>
                <a:ea typeface="メイリオ" panose="020B0604030504040204" pitchFamily="50" charset="-128"/>
              </a:rPr>
              <a:t>　</a:t>
            </a:r>
            <a:r>
              <a:rPr lang="en-US" altLang="ja-JP" sz="2400">
                <a:latin typeface="メイリオ" panose="020B0604030504040204" pitchFamily="50" charset="-128"/>
                <a:ea typeface="メイリオ" panose="020B0604030504040204" pitchFamily="50" charset="-128"/>
              </a:rPr>
              <a:t>Shinji Shimomura</a:t>
            </a:r>
            <a:endParaRPr lang="zh-TW" altLang="en-US" sz="2400">
              <a:latin typeface="メイリオ" panose="020B0604030504040204" pitchFamily="50" charset="-128"/>
              <a:ea typeface="メイリオ" panose="020B0604030504040204" pitchFamily="50" charset="-128"/>
            </a:endParaRPr>
          </a:p>
        </p:txBody>
      </p:sp>
      <p:sp>
        <p:nvSpPr>
          <p:cNvPr id="6" name="テキスト プレースホルダー 3">
            <a:extLst>
              <a:ext uri="{FF2B5EF4-FFF2-40B4-BE49-F238E27FC236}">
                <a16:creationId xmlns:a16="http://schemas.microsoft.com/office/drawing/2014/main" id="{33EB2D92-38E7-4F47-B736-AC7AA7C3EBB4}"/>
              </a:ext>
            </a:extLst>
          </p:cNvPr>
          <p:cNvSpPr>
            <a:spLocks noGrp="1"/>
          </p:cNvSpPr>
          <p:nvPr>
            <p:ph type="body" sz="quarter" idx="11" hasCustomPrompt="1"/>
          </p:nvPr>
        </p:nvSpPr>
        <p:spPr>
          <a:xfrm>
            <a:off x="1721242" y="2365200"/>
            <a:ext cx="8749511" cy="1413720"/>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marL="0" lvl="0" indent="0" algn="ctr">
              <a:buNone/>
            </a:pPr>
            <a:r>
              <a:rPr kumimoji="1" lang="en-US" altLang="ja-JP"/>
              <a:t>Financial Summary for Q</a:t>
            </a:r>
            <a:r>
              <a:rPr kumimoji="1" lang="ja-JP" altLang="en-US"/>
              <a:t>*</a:t>
            </a:r>
            <a:r>
              <a:rPr kumimoji="1" lang="en-US" altLang="ja-JP"/>
              <a:t> FY20</a:t>
            </a:r>
            <a:r>
              <a:rPr kumimoji="1" lang="ja-JP" altLang="en-US"/>
              <a:t>**</a:t>
            </a:r>
            <a:r>
              <a:rPr kumimoji="1" lang="en-US" altLang="ja-JP"/>
              <a:t> </a:t>
            </a:r>
          </a:p>
          <a:p>
            <a:pPr marL="0" lvl="0" indent="0" algn="ctr">
              <a:buNone/>
            </a:pPr>
            <a:r>
              <a:rPr kumimoji="1" lang="en-US" altLang="ja-JP"/>
              <a:t>and Projections for FY20</a:t>
            </a:r>
            <a:r>
              <a:rPr kumimoji="1" lang="ja-JP" altLang="en-US"/>
              <a:t>**</a:t>
            </a:r>
            <a:endParaRPr kumimoji="1" lang="en-US" altLang="ja-JP"/>
          </a:p>
        </p:txBody>
      </p:sp>
    </p:spTree>
    <p:extLst>
      <p:ext uri="{BB962C8B-B14F-4D97-AF65-F5344CB8AC3E}">
        <p14:creationId xmlns:p14="http://schemas.microsoft.com/office/powerpoint/2010/main" val="4240037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2956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lgn="r"/>
            <a:r>
              <a:rPr lang="en-US" altLang="ja-JP"/>
              <a:t>2025/02/18</a:t>
            </a:r>
            <a:endParaRPr lang="ja-JP" altLang="en-US"/>
          </a:p>
        </p:txBody>
      </p:sp>
    </p:spTree>
    <p:extLst>
      <p:ext uri="{BB962C8B-B14F-4D97-AF65-F5344CB8AC3E}">
        <p14:creationId xmlns:p14="http://schemas.microsoft.com/office/powerpoint/2010/main" val="1141863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最終ページ(和)">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lgn="r"/>
            <a:r>
              <a:rPr lang="en-US" altLang="ja-JP"/>
              <a:t>2025/02/18</a:t>
            </a:r>
            <a:endParaRPr lang="ja-JP" altLang="en-US"/>
          </a:p>
        </p:txBody>
      </p:sp>
    </p:spTree>
    <p:extLst>
      <p:ext uri="{BB962C8B-B14F-4D97-AF65-F5344CB8AC3E}">
        <p14:creationId xmlns:p14="http://schemas.microsoft.com/office/powerpoint/2010/main" val="3155037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最終ページ(英)">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lgn="r"/>
            <a:r>
              <a:rPr lang="en-US" altLang="ja-JP"/>
              <a:t>2025/02/18</a:t>
            </a:r>
            <a:endParaRPr lang="ja-JP" altLang="en-US"/>
          </a:p>
        </p:txBody>
      </p:sp>
    </p:spTree>
    <p:extLst>
      <p:ext uri="{BB962C8B-B14F-4D97-AF65-F5344CB8AC3E}">
        <p14:creationId xmlns:p14="http://schemas.microsoft.com/office/powerpoint/2010/main" val="206963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04FF-4EFA-0AD6-CB46-9014DC317BA0}"/>
              </a:ext>
            </a:extLst>
          </p:cNvPr>
          <p:cNvSpPr>
            <a:spLocks noGrp="1"/>
          </p:cNvSpPr>
          <p:nvPr>
            <p:ph type="ctrTitle"/>
          </p:nvPr>
        </p:nvSpPr>
        <p:spPr>
          <a:xfrm>
            <a:off x="407988" y="309047"/>
            <a:ext cx="5975350" cy="2902839"/>
          </a:xfrm>
        </p:spPr>
        <p:txBody>
          <a:bodyPr anchor="t">
            <a:noAutofit/>
          </a:bodyPr>
          <a:lstStyle>
            <a:lvl1pPr algn="l">
              <a:defRPr sz="5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AE7C03C-8B3C-2217-7FEC-2BA39419C81F}"/>
              </a:ext>
            </a:extLst>
          </p:cNvPr>
          <p:cNvSpPr>
            <a:spLocks noGrp="1"/>
          </p:cNvSpPr>
          <p:nvPr>
            <p:ph type="subTitle" idx="1"/>
          </p:nvPr>
        </p:nvSpPr>
        <p:spPr>
          <a:xfrm>
            <a:off x="407988" y="3330933"/>
            <a:ext cx="5975350" cy="1231877"/>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F642D-EB2C-9364-44B4-6C209E0FE9CE}"/>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41EB2FD-7181-B2A1-58EC-0F2361E427FB}"/>
              </a:ext>
            </a:extLst>
          </p:cNvPr>
          <p:cNvSpPr>
            <a:spLocks noGrp="1"/>
          </p:cNvSpPr>
          <p:nvPr>
            <p:ph type="ftr" sz="quarter" idx="11"/>
          </p:nvPr>
        </p:nvSpPr>
        <p:spPr/>
        <p:txBody>
          <a:bodyPr/>
          <a:lstStyle>
            <a:lvl1pPr>
              <a:defRPr>
                <a:solidFill>
                  <a:schemeClr val="bg1"/>
                </a:solidFill>
              </a:defRPr>
            </a:lvl1pPr>
          </a:lstStyle>
          <a:p>
            <a:endParaRPr lang="en-GB"/>
          </a:p>
        </p:txBody>
      </p:sp>
      <p:pic>
        <p:nvPicPr>
          <p:cNvPr id="7" name="Graphic 6">
            <a:extLst>
              <a:ext uri="{FF2B5EF4-FFF2-40B4-BE49-F238E27FC236}">
                <a16:creationId xmlns:a16="http://schemas.microsoft.com/office/drawing/2014/main" id="{695A7459-4B3E-C49A-0398-496DDEC599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8101" y="400170"/>
            <a:ext cx="4635911" cy="4973518"/>
          </a:xfrm>
          <a:prstGeom prst="rect">
            <a:avLst/>
          </a:prstGeom>
        </p:spPr>
      </p:pic>
      <p:sp>
        <p:nvSpPr>
          <p:cNvPr id="9" name="Text Placeholder 8">
            <a:extLst>
              <a:ext uri="{FF2B5EF4-FFF2-40B4-BE49-F238E27FC236}">
                <a16:creationId xmlns:a16="http://schemas.microsoft.com/office/drawing/2014/main" id="{FD7AC105-855A-5D9F-AB44-9199885319D7}"/>
              </a:ext>
            </a:extLst>
          </p:cNvPr>
          <p:cNvSpPr>
            <a:spLocks noGrp="1"/>
          </p:cNvSpPr>
          <p:nvPr>
            <p:ph type="body" sz="quarter" idx="13"/>
          </p:nvPr>
        </p:nvSpPr>
        <p:spPr>
          <a:xfrm>
            <a:off x="407988" y="4659211"/>
            <a:ext cx="5975350" cy="768350"/>
          </a:xfrm>
        </p:spPr>
        <p:txBody>
          <a:bodyPr anchor="b">
            <a:noAutofit/>
          </a:bodyPr>
          <a:lstStyle>
            <a:lvl1pPr>
              <a:defRPr sz="1800" b="1">
                <a:solidFill>
                  <a:schemeClr val="accent3"/>
                </a:solidFill>
              </a:defRPr>
            </a:lvl1pPr>
            <a:lvl2pPr marL="0" indent="0">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6" name="図 5" descr="SHI Logo">
            <a:extLst>
              <a:ext uri="{FF2B5EF4-FFF2-40B4-BE49-F238E27FC236}">
                <a16:creationId xmlns:a16="http://schemas.microsoft.com/office/drawing/2014/main" id="{E8A037FB-1F0F-B2BB-0CF4-C37B3F9FA0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22957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 Dark Green">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2AC28-7E0C-A49F-FD08-6B86FF82A863}"/>
              </a:ext>
            </a:extLst>
          </p:cNvPr>
          <p:cNvGrpSpPr/>
          <p:nvPr userDrawn="1"/>
        </p:nvGrpSpPr>
        <p:grpSpPr>
          <a:xfrm>
            <a:off x="6816796" y="403074"/>
            <a:ext cx="4967217" cy="4970141"/>
            <a:chOff x="8207375" y="1557338"/>
            <a:chExt cx="3581065" cy="3816379"/>
          </a:xfrm>
          <a:solidFill>
            <a:schemeClr val="accent6"/>
          </a:solidFill>
        </p:grpSpPr>
        <p:sp>
          <p:nvSpPr>
            <p:cNvPr id="12" name="Freeform: Shape 11">
              <a:extLst>
                <a:ext uri="{FF2B5EF4-FFF2-40B4-BE49-F238E27FC236}">
                  <a16:creationId xmlns:a16="http://schemas.microsoft.com/office/drawing/2014/main" id="{6F3868CB-493E-29E7-3E90-AD1A6C3AD066}"/>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D7AE7BC-CC3B-ACA8-4907-6424EBB44501}"/>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29EB66B-0395-7918-0803-77C8CEBA86A7}"/>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F6B33F0-DA1A-1460-95AA-4C8C1FCEA25B}"/>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B50C796-9B68-1284-D60D-1C7DFFF643FF}"/>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35FDA62-9B5F-99ED-3E03-2268341D9746}"/>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DF7735F-133A-5109-879A-698CB920807B}"/>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6837C3D-0064-40CA-3729-788929DE53ED}"/>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2063A30-7B88-B72A-5AE9-F47406D78C23}"/>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6DADB39-64D3-A6F6-227A-FD257BECA1DA}"/>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62B204FF-4EFA-0AD6-CB46-9014DC317BA0}"/>
              </a:ext>
            </a:extLst>
          </p:cNvPr>
          <p:cNvSpPr>
            <a:spLocks noGrp="1"/>
          </p:cNvSpPr>
          <p:nvPr>
            <p:ph type="ctrTitle"/>
          </p:nvPr>
        </p:nvSpPr>
        <p:spPr>
          <a:xfrm>
            <a:off x="407988" y="309047"/>
            <a:ext cx="5975350" cy="2902839"/>
          </a:xfrm>
        </p:spPr>
        <p:txBody>
          <a:bodyPr anchor="t">
            <a:noAutofit/>
          </a:bodyPr>
          <a:lstStyle>
            <a:lvl1pPr algn="l">
              <a:defRPr sz="5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AE7C03C-8B3C-2217-7FEC-2BA39419C81F}"/>
              </a:ext>
            </a:extLst>
          </p:cNvPr>
          <p:cNvSpPr>
            <a:spLocks noGrp="1"/>
          </p:cNvSpPr>
          <p:nvPr>
            <p:ph type="subTitle" idx="1"/>
          </p:nvPr>
        </p:nvSpPr>
        <p:spPr>
          <a:xfrm>
            <a:off x="407988" y="3330933"/>
            <a:ext cx="5975350" cy="1231877"/>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F642D-EB2C-9364-44B4-6C209E0FE9CE}"/>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41EB2FD-7181-B2A1-58EC-0F2361E427FB}"/>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Text Placeholder 8">
            <a:extLst>
              <a:ext uri="{FF2B5EF4-FFF2-40B4-BE49-F238E27FC236}">
                <a16:creationId xmlns:a16="http://schemas.microsoft.com/office/drawing/2014/main" id="{FD7AC105-855A-5D9F-AB44-9199885319D7}"/>
              </a:ext>
            </a:extLst>
          </p:cNvPr>
          <p:cNvSpPr>
            <a:spLocks noGrp="1"/>
          </p:cNvSpPr>
          <p:nvPr>
            <p:ph type="body" sz="quarter" idx="13"/>
          </p:nvPr>
        </p:nvSpPr>
        <p:spPr>
          <a:xfrm>
            <a:off x="407988" y="4659211"/>
            <a:ext cx="5975350" cy="768350"/>
          </a:xfrm>
        </p:spPr>
        <p:txBody>
          <a:bodyPr anchor="b">
            <a:noAutofit/>
          </a:bodyPr>
          <a:lstStyle>
            <a:lvl1pPr>
              <a:defRPr sz="1800" b="1">
                <a:solidFill>
                  <a:schemeClr val="accent6"/>
                </a:solidFill>
              </a:defRPr>
            </a:lvl1pPr>
            <a:lvl2pPr marL="0" indent="0">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6" name="図 5" descr="SHI Logo">
            <a:extLst>
              <a:ext uri="{FF2B5EF4-FFF2-40B4-BE49-F238E27FC236}">
                <a16:creationId xmlns:a16="http://schemas.microsoft.com/office/drawing/2014/main" id="{9CB043C3-9A3A-1B93-FE3B-B021CBC6AF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235059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 Grey">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04FF-4EFA-0AD6-CB46-9014DC317BA0}"/>
              </a:ext>
            </a:extLst>
          </p:cNvPr>
          <p:cNvSpPr>
            <a:spLocks noGrp="1"/>
          </p:cNvSpPr>
          <p:nvPr>
            <p:ph type="ctrTitle"/>
          </p:nvPr>
        </p:nvSpPr>
        <p:spPr>
          <a:xfrm>
            <a:off x="407988" y="309047"/>
            <a:ext cx="5975350" cy="2902839"/>
          </a:xfrm>
        </p:spPr>
        <p:txBody>
          <a:bodyPr anchor="t">
            <a:noAutofit/>
          </a:bodyPr>
          <a:lstStyle>
            <a:lvl1pPr algn="l">
              <a:defRPr sz="52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AE7C03C-8B3C-2217-7FEC-2BA39419C81F}"/>
              </a:ext>
            </a:extLst>
          </p:cNvPr>
          <p:cNvSpPr>
            <a:spLocks noGrp="1"/>
          </p:cNvSpPr>
          <p:nvPr>
            <p:ph type="subTitle" idx="1"/>
          </p:nvPr>
        </p:nvSpPr>
        <p:spPr>
          <a:xfrm>
            <a:off x="407988" y="3330933"/>
            <a:ext cx="5975350" cy="1231877"/>
          </a:xfrm>
        </p:spPr>
        <p:txBody>
          <a:bodyPr>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F642D-EB2C-9364-44B4-6C209E0FE9CE}"/>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841EB2FD-7181-B2A1-58EC-0F2361E427FB}"/>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9" name="Text Placeholder 8">
            <a:extLst>
              <a:ext uri="{FF2B5EF4-FFF2-40B4-BE49-F238E27FC236}">
                <a16:creationId xmlns:a16="http://schemas.microsoft.com/office/drawing/2014/main" id="{FD7AC105-855A-5D9F-AB44-9199885319D7}"/>
              </a:ext>
            </a:extLst>
          </p:cNvPr>
          <p:cNvSpPr>
            <a:spLocks noGrp="1"/>
          </p:cNvSpPr>
          <p:nvPr>
            <p:ph type="body" sz="quarter" idx="13"/>
          </p:nvPr>
        </p:nvSpPr>
        <p:spPr>
          <a:xfrm>
            <a:off x="407988" y="4659211"/>
            <a:ext cx="5975350" cy="768350"/>
          </a:xfrm>
        </p:spPr>
        <p:txBody>
          <a:bodyPr anchor="b">
            <a:noAutofit/>
          </a:bodyPr>
          <a:lstStyle>
            <a:lvl1pPr>
              <a:defRPr sz="1800" b="1">
                <a:solidFill>
                  <a:schemeClr val="tx2"/>
                </a:solidFill>
              </a:defRPr>
            </a:lvl1pPr>
            <a:lvl2pPr marL="0" indent="0">
              <a:buNone/>
              <a:defRPr sz="18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grpSp>
        <p:nvGrpSpPr>
          <p:cNvPr id="31" name="Group 30">
            <a:extLst>
              <a:ext uri="{FF2B5EF4-FFF2-40B4-BE49-F238E27FC236}">
                <a16:creationId xmlns:a16="http://schemas.microsoft.com/office/drawing/2014/main" id="{F9F01F15-9E06-53BD-6576-84DCE413F569}"/>
              </a:ext>
            </a:extLst>
          </p:cNvPr>
          <p:cNvGrpSpPr/>
          <p:nvPr userDrawn="1"/>
        </p:nvGrpSpPr>
        <p:grpSpPr>
          <a:xfrm>
            <a:off x="7426599" y="409757"/>
            <a:ext cx="4357414" cy="4236975"/>
            <a:chOff x="6423528" y="-437577"/>
            <a:chExt cx="5472633" cy="5321369"/>
          </a:xfrm>
        </p:grpSpPr>
        <p:grpSp>
          <p:nvGrpSpPr>
            <p:cNvPr id="32" name="Group 31">
              <a:extLst>
                <a:ext uri="{FF2B5EF4-FFF2-40B4-BE49-F238E27FC236}">
                  <a16:creationId xmlns:a16="http://schemas.microsoft.com/office/drawing/2014/main" id="{53EF61CB-73D9-4664-382A-2ED17A1A31D8}"/>
                </a:ext>
              </a:extLst>
            </p:cNvPr>
            <p:cNvGrpSpPr/>
            <p:nvPr/>
          </p:nvGrpSpPr>
          <p:grpSpPr>
            <a:xfrm>
              <a:off x="6435161" y="2348172"/>
              <a:ext cx="2589955" cy="2535620"/>
              <a:chOff x="9401969" y="4127500"/>
              <a:chExt cx="1135063" cy="1111250"/>
            </a:xfrm>
          </p:grpSpPr>
          <p:cxnSp>
            <p:nvCxnSpPr>
              <p:cNvPr id="43" name="Straight Connector 42">
                <a:extLst>
                  <a:ext uri="{FF2B5EF4-FFF2-40B4-BE49-F238E27FC236}">
                    <a16:creationId xmlns:a16="http://schemas.microsoft.com/office/drawing/2014/main" id="{CF99D7E0-B5AD-6F89-017F-5A6D239CDBC2}"/>
                  </a:ext>
                </a:extLst>
              </p:cNvPr>
              <p:cNvCxnSpPr>
                <a:cxnSpLocks/>
              </p:cNvCxnSpPr>
              <p:nvPr/>
            </p:nvCxnSpPr>
            <p:spPr>
              <a:xfrm>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4C24A7F-29C1-B484-1BDF-00E6EB67B0D2}"/>
                  </a:ext>
                </a:extLst>
              </p:cNvPr>
              <p:cNvCxnSpPr>
                <a:cxnSpLocks/>
              </p:cNvCxnSpPr>
              <p:nvPr/>
            </p:nvCxnSpPr>
            <p:spPr>
              <a:xfrm flipH="1">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704257B-7ACB-E442-A0FF-A0C8A69FD0C2}"/>
                </a:ext>
              </a:extLst>
            </p:cNvPr>
            <p:cNvGrpSpPr/>
            <p:nvPr/>
          </p:nvGrpSpPr>
          <p:grpSpPr>
            <a:xfrm>
              <a:off x="9306206" y="2348172"/>
              <a:ext cx="2589955" cy="2535620"/>
              <a:chOff x="9401969" y="4127500"/>
              <a:chExt cx="1135063" cy="1111250"/>
            </a:xfrm>
          </p:grpSpPr>
          <p:cxnSp>
            <p:nvCxnSpPr>
              <p:cNvPr id="41" name="Straight Connector 40">
                <a:extLst>
                  <a:ext uri="{FF2B5EF4-FFF2-40B4-BE49-F238E27FC236}">
                    <a16:creationId xmlns:a16="http://schemas.microsoft.com/office/drawing/2014/main" id="{4E5D8CA1-0B4F-96B3-6FF3-468B1E4D85DA}"/>
                  </a:ext>
                </a:extLst>
              </p:cNvPr>
              <p:cNvCxnSpPr>
                <a:cxnSpLocks/>
              </p:cNvCxnSpPr>
              <p:nvPr/>
            </p:nvCxnSpPr>
            <p:spPr>
              <a:xfrm>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C25B0D-C2E2-4460-56D1-9E7A402F3F71}"/>
                  </a:ext>
                </a:extLst>
              </p:cNvPr>
              <p:cNvCxnSpPr>
                <a:cxnSpLocks/>
              </p:cNvCxnSpPr>
              <p:nvPr/>
            </p:nvCxnSpPr>
            <p:spPr>
              <a:xfrm flipH="1">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7869EB1-4955-39E6-3B7A-11DD8DFB6B54}"/>
                </a:ext>
              </a:extLst>
            </p:cNvPr>
            <p:cNvGrpSpPr/>
            <p:nvPr/>
          </p:nvGrpSpPr>
          <p:grpSpPr>
            <a:xfrm>
              <a:off x="6423528" y="-437577"/>
              <a:ext cx="5461000" cy="2535620"/>
              <a:chOff x="6587561" y="2500572"/>
              <a:chExt cx="5461000" cy="2535620"/>
            </a:xfrm>
          </p:grpSpPr>
          <p:grpSp>
            <p:nvGrpSpPr>
              <p:cNvPr id="35" name="Group 34">
                <a:extLst>
                  <a:ext uri="{FF2B5EF4-FFF2-40B4-BE49-F238E27FC236}">
                    <a16:creationId xmlns:a16="http://schemas.microsoft.com/office/drawing/2014/main" id="{C6BC3DDC-7263-2600-BA95-2E407604FDD6}"/>
                  </a:ext>
                </a:extLst>
              </p:cNvPr>
              <p:cNvGrpSpPr/>
              <p:nvPr/>
            </p:nvGrpSpPr>
            <p:grpSpPr>
              <a:xfrm>
                <a:off x="6587561" y="2500572"/>
                <a:ext cx="2589955" cy="2535620"/>
                <a:chOff x="9401969" y="4127500"/>
                <a:chExt cx="1135063" cy="1111250"/>
              </a:xfrm>
            </p:grpSpPr>
            <p:cxnSp>
              <p:nvCxnSpPr>
                <p:cNvPr id="39" name="Straight Connector 38">
                  <a:extLst>
                    <a:ext uri="{FF2B5EF4-FFF2-40B4-BE49-F238E27FC236}">
                      <a16:creationId xmlns:a16="http://schemas.microsoft.com/office/drawing/2014/main" id="{E1AE3D37-4372-0C5E-C7E5-419314E62880}"/>
                    </a:ext>
                  </a:extLst>
                </p:cNvPr>
                <p:cNvCxnSpPr>
                  <a:cxnSpLocks/>
                </p:cNvCxnSpPr>
                <p:nvPr/>
              </p:nvCxnSpPr>
              <p:spPr>
                <a:xfrm>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DECA7EC-7756-2F77-AA46-3E9071F33740}"/>
                    </a:ext>
                  </a:extLst>
                </p:cNvPr>
                <p:cNvCxnSpPr>
                  <a:cxnSpLocks/>
                </p:cNvCxnSpPr>
                <p:nvPr/>
              </p:nvCxnSpPr>
              <p:spPr>
                <a:xfrm flipH="1">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EED0BAE-A41E-456F-8CA8-4B1F9914BBCF}"/>
                  </a:ext>
                </a:extLst>
              </p:cNvPr>
              <p:cNvGrpSpPr/>
              <p:nvPr/>
            </p:nvGrpSpPr>
            <p:grpSpPr>
              <a:xfrm>
                <a:off x="9458606" y="2500572"/>
                <a:ext cx="2589955" cy="2535620"/>
                <a:chOff x="9401969" y="4127500"/>
                <a:chExt cx="1135063" cy="1111250"/>
              </a:xfrm>
            </p:grpSpPr>
            <p:cxnSp>
              <p:nvCxnSpPr>
                <p:cNvPr id="37" name="Straight Connector 36">
                  <a:extLst>
                    <a:ext uri="{FF2B5EF4-FFF2-40B4-BE49-F238E27FC236}">
                      <a16:creationId xmlns:a16="http://schemas.microsoft.com/office/drawing/2014/main" id="{EFBD086D-CEF7-7399-8CE8-228E16810B50}"/>
                    </a:ext>
                  </a:extLst>
                </p:cNvPr>
                <p:cNvCxnSpPr>
                  <a:cxnSpLocks/>
                </p:cNvCxnSpPr>
                <p:nvPr/>
              </p:nvCxnSpPr>
              <p:spPr>
                <a:xfrm>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62F1744-640A-9AE9-CB7D-4506DDED8DDF}"/>
                    </a:ext>
                  </a:extLst>
                </p:cNvPr>
                <p:cNvCxnSpPr>
                  <a:cxnSpLocks/>
                </p:cNvCxnSpPr>
                <p:nvPr/>
              </p:nvCxnSpPr>
              <p:spPr>
                <a:xfrm flipH="1">
                  <a:off x="9401969" y="4127500"/>
                  <a:ext cx="1135063" cy="11112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pSp>
      <p:pic>
        <p:nvPicPr>
          <p:cNvPr id="13" name="Picture 5" descr="A close-up of a logo&#10;&#10;Description automatically generated">
            <a:extLst>
              <a:ext uri="{FF2B5EF4-FFF2-40B4-BE49-F238E27FC236}">
                <a16:creationId xmlns:a16="http://schemas.microsoft.com/office/drawing/2014/main" id="{BD6ACB6B-0459-6624-61E7-7A70B22E49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207381"/>
            <a:ext cx="2084959" cy="507553"/>
          </a:xfrm>
          <a:prstGeom prst="rect">
            <a:avLst/>
          </a:prstGeom>
        </p:spPr>
      </p:pic>
    </p:spTree>
    <p:extLst>
      <p:ext uri="{BB962C8B-B14F-4D97-AF65-F5344CB8AC3E}">
        <p14:creationId xmlns:p14="http://schemas.microsoft.com/office/powerpoint/2010/main" val="18572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Image 1">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0086A0-0788-45F7-7D5C-7B9FC600E27F}"/>
              </a:ext>
            </a:extLst>
          </p:cNvPr>
          <p:cNvGrpSpPr/>
          <p:nvPr userDrawn="1"/>
        </p:nvGrpSpPr>
        <p:grpSpPr>
          <a:xfrm>
            <a:off x="-1" y="0"/>
            <a:ext cx="12192002" cy="6858000"/>
            <a:chOff x="-1" y="0"/>
            <a:chExt cx="12192002" cy="6858000"/>
          </a:xfrm>
        </p:grpSpPr>
        <p:pic>
          <p:nvPicPr>
            <p:cNvPr id="16" name="Picture 15" descr="A picture containing person, person, indoor&#10;&#10;Description automatically generated">
              <a:extLst>
                <a:ext uri="{FF2B5EF4-FFF2-40B4-BE49-F238E27FC236}">
                  <a16:creationId xmlns:a16="http://schemas.microsoft.com/office/drawing/2014/main" id="{D60A8C27-329E-EC24-5682-67767DA61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002975" y="0"/>
              <a:ext cx="10189026"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pic>
          <p:nvPicPr>
            <p:cNvPr id="17" name="Picture 16" descr="A picture containing person, person, indoor&#10;&#10;Description automatically generated">
              <a:extLst>
                <a:ext uri="{FF2B5EF4-FFF2-40B4-BE49-F238E27FC236}">
                  <a16:creationId xmlns:a16="http://schemas.microsoft.com/office/drawing/2014/main" id="{1C7AFAA8-0DEF-1F65-4713-03B5B52A87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 y="0"/>
              <a:ext cx="2002973"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grpSp>
      <p:sp>
        <p:nvSpPr>
          <p:cNvPr id="13" name="Rectangle 12">
            <a:extLst>
              <a:ext uri="{FF2B5EF4-FFF2-40B4-BE49-F238E27FC236}">
                <a16:creationId xmlns:a16="http://schemas.microsoft.com/office/drawing/2014/main" id="{40877BF8-E747-238A-83CF-CF2DD363AEF2}"/>
              </a:ext>
            </a:extLst>
          </p:cNvPr>
          <p:cNvSpPr/>
          <p:nvPr userDrawn="1"/>
        </p:nvSpPr>
        <p:spPr>
          <a:xfrm>
            <a:off x="0" y="0"/>
            <a:ext cx="6422304" cy="6857999"/>
          </a:xfrm>
          <a:prstGeom prst="rect">
            <a:avLst/>
          </a:prstGeom>
          <a:gradFill flip="none" rotWithShape="1">
            <a:gsLst>
              <a:gs pos="49000">
                <a:srgbClr val="000000">
                  <a:alpha val="79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A71799-57E0-7E11-4426-8C729BA0BE25}"/>
              </a:ext>
            </a:extLst>
          </p:cNvPr>
          <p:cNvSpPr/>
          <p:nvPr userDrawn="1"/>
        </p:nvSpPr>
        <p:spPr>
          <a:xfrm>
            <a:off x="6667500" y="3327400"/>
            <a:ext cx="5524500" cy="3530600"/>
          </a:xfrm>
          <a:prstGeom prst="rect">
            <a:avLst/>
          </a:prstGeom>
          <a:gradFill flip="none" rotWithShape="1">
            <a:gsLst>
              <a:gs pos="100000">
                <a:srgbClr val="000000"/>
              </a:gs>
              <a:gs pos="47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2B204FF-4EFA-0AD6-CB46-9014DC317BA0}"/>
              </a:ext>
            </a:extLst>
          </p:cNvPr>
          <p:cNvSpPr>
            <a:spLocks noGrp="1"/>
          </p:cNvSpPr>
          <p:nvPr>
            <p:ph type="ctrTitle"/>
          </p:nvPr>
        </p:nvSpPr>
        <p:spPr>
          <a:xfrm>
            <a:off x="407988" y="309047"/>
            <a:ext cx="5975350" cy="2902839"/>
          </a:xfrm>
        </p:spPr>
        <p:txBody>
          <a:bodyPr anchor="t">
            <a:noAutofit/>
          </a:bodyPr>
          <a:lstStyle>
            <a:lvl1pPr algn="l">
              <a:defRPr sz="5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AE7C03C-8B3C-2217-7FEC-2BA39419C81F}"/>
              </a:ext>
            </a:extLst>
          </p:cNvPr>
          <p:cNvSpPr>
            <a:spLocks noGrp="1"/>
          </p:cNvSpPr>
          <p:nvPr>
            <p:ph type="subTitle" idx="1"/>
          </p:nvPr>
        </p:nvSpPr>
        <p:spPr>
          <a:xfrm>
            <a:off x="407988" y="3330933"/>
            <a:ext cx="5975350" cy="1231877"/>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F642D-EB2C-9364-44B4-6C209E0FE9CE}"/>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41EB2FD-7181-B2A1-58EC-0F2361E427FB}"/>
              </a:ext>
            </a:extLst>
          </p:cNvPr>
          <p:cNvSpPr>
            <a:spLocks noGrp="1"/>
          </p:cNvSpPr>
          <p:nvPr>
            <p:ph type="ftr" sz="quarter" idx="11"/>
          </p:nvPr>
        </p:nvSpPr>
        <p:spPr/>
        <p:txBody>
          <a:bodyPr/>
          <a:lstStyle>
            <a:lvl1pPr>
              <a:defRPr>
                <a:solidFill>
                  <a:schemeClr val="bg1"/>
                </a:solidFill>
              </a:defRPr>
            </a:lvl1pPr>
          </a:lstStyle>
          <a:p>
            <a:endParaRPr lang="en-GB"/>
          </a:p>
        </p:txBody>
      </p:sp>
      <p:sp>
        <p:nvSpPr>
          <p:cNvPr id="9" name="Text Placeholder 8">
            <a:extLst>
              <a:ext uri="{FF2B5EF4-FFF2-40B4-BE49-F238E27FC236}">
                <a16:creationId xmlns:a16="http://schemas.microsoft.com/office/drawing/2014/main" id="{FD7AC105-855A-5D9F-AB44-9199885319D7}"/>
              </a:ext>
            </a:extLst>
          </p:cNvPr>
          <p:cNvSpPr>
            <a:spLocks noGrp="1"/>
          </p:cNvSpPr>
          <p:nvPr>
            <p:ph type="body" sz="quarter" idx="13"/>
          </p:nvPr>
        </p:nvSpPr>
        <p:spPr>
          <a:xfrm>
            <a:off x="407988" y="4659211"/>
            <a:ext cx="5975350" cy="768350"/>
          </a:xfrm>
        </p:spPr>
        <p:txBody>
          <a:bodyPr anchor="b">
            <a:noAutofit/>
          </a:bodyPr>
          <a:lstStyle>
            <a:lvl1pPr>
              <a:defRPr sz="1800" b="1">
                <a:solidFill>
                  <a:schemeClr val="accent3"/>
                </a:solidFill>
              </a:defRPr>
            </a:lvl1pPr>
            <a:lvl2pPr marL="0" indent="0">
              <a:buNone/>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7" name="図 6" descr="SHI Logo">
            <a:extLst>
              <a:ext uri="{FF2B5EF4-FFF2-40B4-BE49-F238E27FC236}">
                <a16:creationId xmlns:a16="http://schemas.microsoft.com/office/drawing/2014/main" id="{FA96E0D0-3F0E-31A4-FA3F-B4322746E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403569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Image 2">
    <p:bg>
      <p:bgPr>
        <a:solidFill>
          <a:schemeClr val="tx2"/>
        </a:solidFill>
        <a:effectLst/>
      </p:bgPr>
    </p:bg>
    <p:spTree>
      <p:nvGrpSpPr>
        <p:cNvPr id="1" name=""/>
        <p:cNvGrpSpPr/>
        <p:nvPr/>
      </p:nvGrpSpPr>
      <p:grpSpPr>
        <a:xfrm>
          <a:off x="0" y="0"/>
          <a:ext cx="0" cy="0"/>
          <a:chOff x="0" y="0"/>
          <a:chExt cx="0" cy="0"/>
        </a:xfrm>
      </p:grpSpPr>
      <p:pic>
        <p:nvPicPr>
          <p:cNvPr id="10" name="Picture 9" descr="Chart&#10;&#10;Description automatically generated with medium confidence">
            <a:extLst>
              <a:ext uri="{FF2B5EF4-FFF2-40B4-BE49-F238E27FC236}">
                <a16:creationId xmlns:a16="http://schemas.microsoft.com/office/drawing/2014/main" id="{53336665-B835-ED98-41EC-012308F1E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B204FF-4EFA-0AD6-CB46-9014DC317BA0}"/>
              </a:ext>
            </a:extLst>
          </p:cNvPr>
          <p:cNvSpPr>
            <a:spLocks noGrp="1"/>
          </p:cNvSpPr>
          <p:nvPr>
            <p:ph type="ctrTitle"/>
          </p:nvPr>
        </p:nvSpPr>
        <p:spPr>
          <a:xfrm>
            <a:off x="407988" y="309047"/>
            <a:ext cx="5975350" cy="2902839"/>
          </a:xfrm>
        </p:spPr>
        <p:txBody>
          <a:bodyPr anchor="t">
            <a:noAutofit/>
          </a:bodyPr>
          <a:lstStyle>
            <a:lvl1pPr algn="l">
              <a:defRPr sz="520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AE7C03C-8B3C-2217-7FEC-2BA39419C81F}"/>
              </a:ext>
            </a:extLst>
          </p:cNvPr>
          <p:cNvSpPr>
            <a:spLocks noGrp="1"/>
          </p:cNvSpPr>
          <p:nvPr>
            <p:ph type="subTitle" idx="1"/>
          </p:nvPr>
        </p:nvSpPr>
        <p:spPr>
          <a:xfrm>
            <a:off x="407988" y="3330933"/>
            <a:ext cx="5975350" cy="1231877"/>
          </a:xfrm>
        </p:spPr>
        <p:txBody>
          <a:bodyPr>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F642D-EB2C-9364-44B4-6C209E0FE9CE}"/>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41EB2FD-7181-B2A1-58EC-0F2361E427FB}"/>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9" name="Text Placeholder 8">
            <a:extLst>
              <a:ext uri="{FF2B5EF4-FFF2-40B4-BE49-F238E27FC236}">
                <a16:creationId xmlns:a16="http://schemas.microsoft.com/office/drawing/2014/main" id="{FD7AC105-855A-5D9F-AB44-9199885319D7}"/>
              </a:ext>
            </a:extLst>
          </p:cNvPr>
          <p:cNvSpPr>
            <a:spLocks noGrp="1"/>
          </p:cNvSpPr>
          <p:nvPr>
            <p:ph type="body" sz="quarter" idx="13"/>
          </p:nvPr>
        </p:nvSpPr>
        <p:spPr>
          <a:xfrm>
            <a:off x="407988" y="4659211"/>
            <a:ext cx="5975350" cy="768350"/>
          </a:xfrm>
        </p:spPr>
        <p:txBody>
          <a:bodyPr anchor="b">
            <a:noAutofit/>
          </a:bodyPr>
          <a:lstStyle>
            <a:lvl1pPr>
              <a:defRPr sz="1800" b="1">
                <a:solidFill>
                  <a:schemeClr val="tx2"/>
                </a:solidFill>
              </a:defRPr>
            </a:lvl1pPr>
            <a:lvl2pPr marL="0" indent="0">
              <a:buNone/>
              <a:defRPr sz="18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7" name="Picture 5" descr="A close-up of a logo&#10;&#10;Description automatically generated">
            <a:extLst>
              <a:ext uri="{FF2B5EF4-FFF2-40B4-BE49-F238E27FC236}">
                <a16:creationId xmlns:a16="http://schemas.microsoft.com/office/drawing/2014/main" id="{E0D0E237-2F7C-9B3C-3D17-6927BD37A8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207381"/>
            <a:ext cx="2084959" cy="507553"/>
          </a:xfrm>
          <a:prstGeom prst="rect">
            <a:avLst/>
          </a:prstGeom>
        </p:spPr>
      </p:pic>
    </p:spTree>
    <p:extLst>
      <p:ext uri="{BB962C8B-B14F-4D97-AF65-F5344CB8AC3E}">
        <p14:creationId xmlns:p14="http://schemas.microsoft.com/office/powerpoint/2010/main" val="6416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Divi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352E-C25A-A8A2-DC6F-B8FF8DA7FAA4}"/>
              </a:ext>
            </a:extLst>
          </p:cNvPr>
          <p:cNvSpPr>
            <a:spLocks noGrp="1"/>
          </p:cNvSpPr>
          <p:nvPr>
            <p:ph type="title" hasCustomPrompt="1"/>
          </p:nvPr>
        </p:nvSpPr>
        <p:spPr>
          <a:xfrm>
            <a:off x="395325" y="624917"/>
            <a:ext cx="5988013" cy="2724483"/>
          </a:xfrm>
        </p:spPr>
        <p:txBody>
          <a:bodyPr anchor="b">
            <a:noAutofit/>
          </a:bodyPr>
          <a:lstStyle>
            <a:lvl1pPr>
              <a:defRPr sz="4400">
                <a:solidFill>
                  <a:schemeClr val="bg1"/>
                </a:solidFill>
              </a:defRPr>
            </a:lvl1p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52D576DA-AEF2-D331-34B9-18E4F127B515}"/>
              </a:ext>
            </a:extLst>
          </p:cNvPr>
          <p:cNvSpPr>
            <a:spLocks noGrp="1"/>
          </p:cNvSpPr>
          <p:nvPr>
            <p:ph type="body" idx="1"/>
          </p:nvPr>
        </p:nvSpPr>
        <p:spPr>
          <a:xfrm>
            <a:off x="395325" y="4120774"/>
            <a:ext cx="5988013" cy="1011814"/>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21D93-8EB4-C464-1B83-32DAB371550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A0A302E-05D3-8684-D18D-20B3C9DB094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2832F0-6696-EE3D-2126-46E0EA4881B8}"/>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9" name="Straight Connector 8">
            <a:extLst>
              <a:ext uri="{FF2B5EF4-FFF2-40B4-BE49-F238E27FC236}">
                <a16:creationId xmlns:a16="http://schemas.microsoft.com/office/drawing/2014/main" id="{91FF9B50-3758-C64A-42CF-C129B6DA00C3}"/>
              </a:ext>
            </a:extLst>
          </p:cNvPr>
          <p:cNvCxnSpPr>
            <a:cxnSpLocks/>
          </p:cNvCxnSpPr>
          <p:nvPr userDrawn="1"/>
        </p:nvCxnSpPr>
        <p:spPr>
          <a:xfrm>
            <a:off x="-25400" y="3739087"/>
            <a:ext cx="14986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35506ED9-E075-8BB8-7279-64310E2717AE}"/>
              </a:ext>
            </a:extLst>
          </p:cNvPr>
          <p:cNvGrpSpPr/>
          <p:nvPr userDrawn="1"/>
        </p:nvGrpSpPr>
        <p:grpSpPr>
          <a:xfrm>
            <a:off x="8207375" y="1557338"/>
            <a:ext cx="3581065" cy="3816379"/>
            <a:chOff x="8207375" y="1557338"/>
            <a:chExt cx="3581065" cy="3816379"/>
          </a:xfrm>
          <a:solidFill>
            <a:schemeClr val="accent3"/>
          </a:solidFill>
        </p:grpSpPr>
        <p:sp>
          <p:nvSpPr>
            <p:cNvPr id="51" name="Freeform: Shape 50">
              <a:extLst>
                <a:ext uri="{FF2B5EF4-FFF2-40B4-BE49-F238E27FC236}">
                  <a16:creationId xmlns:a16="http://schemas.microsoft.com/office/drawing/2014/main" id="{136627D9-391C-A1F9-8E8A-75E2F91A6A40}"/>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177A4F7-24EA-6E0A-9133-25BCBD90251F}"/>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3BD7427-3832-B6C3-9616-595ABA7F4158}"/>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F2AEBF60-4B62-61A5-8DB4-507503BEF396}"/>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F2160191-F52C-271D-ACB8-306A4C99A8D4}"/>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6FF75A3D-F439-6BD2-19CD-BB05240BCA8D}"/>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D92EDD7C-3992-360D-786A-99DA125E3E45}"/>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F5BE992-0F95-C178-75AD-F1069EAB9378}"/>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485D0B45-6BBF-FD06-B243-D2F32A460254}"/>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DCB22F1-F6EA-7E90-558C-359F29CC9A1D}"/>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pic>
        <p:nvPicPr>
          <p:cNvPr id="7" name="図 6" descr="SHI Logo">
            <a:extLst>
              <a:ext uri="{FF2B5EF4-FFF2-40B4-BE49-F238E27FC236}">
                <a16:creationId xmlns:a16="http://schemas.microsoft.com/office/drawing/2014/main" id="{120B6EF8-23E7-6DE3-6ABA-EC7F4B74DD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9196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_社長名なし">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E544C47-C6E1-41A8-BDDC-C9979F91C78D}"/>
              </a:ext>
            </a:extLst>
          </p:cNvPr>
          <p:cNvSpPr>
            <a:spLocks noGrp="1"/>
          </p:cNvSpPr>
          <p:nvPr>
            <p:ph type="dt" sz="half" idx="10"/>
          </p:nvPr>
        </p:nvSpPr>
        <p:spPr/>
        <p:txBody>
          <a:bodyPr/>
          <a:lstStyle/>
          <a:p>
            <a:r>
              <a:rPr lang="en-US" altLang="ja-JP"/>
              <a:t>2025/02/18</a:t>
            </a:r>
            <a:endParaRPr lang="ja-JP" altLang="en-US"/>
          </a:p>
        </p:txBody>
      </p:sp>
      <p:sp>
        <p:nvSpPr>
          <p:cNvPr id="7" name="テキスト プレースホルダー 3">
            <a:extLst>
              <a:ext uri="{FF2B5EF4-FFF2-40B4-BE49-F238E27FC236}">
                <a16:creationId xmlns:a16="http://schemas.microsoft.com/office/drawing/2014/main" id="{BEC783EA-193D-451A-A3B8-1C02A90FB593}"/>
              </a:ext>
            </a:extLst>
          </p:cNvPr>
          <p:cNvSpPr>
            <a:spLocks noGrp="1"/>
          </p:cNvSpPr>
          <p:nvPr>
            <p:ph type="body" sz="quarter" idx="11" hasCustomPrompt="1"/>
          </p:nvPr>
        </p:nvSpPr>
        <p:spPr>
          <a:xfrm>
            <a:off x="1721242" y="2365200"/>
            <a:ext cx="8749511" cy="1413720"/>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marL="0" lvl="0" indent="0" algn="ctr">
              <a:buNone/>
            </a:pPr>
            <a:r>
              <a:rPr kumimoji="1" lang="en-US" altLang="ja-JP"/>
              <a:t>Financial Summary for Q</a:t>
            </a:r>
            <a:r>
              <a:rPr kumimoji="1" lang="ja-JP" altLang="en-US"/>
              <a:t>*</a:t>
            </a:r>
            <a:r>
              <a:rPr kumimoji="1" lang="en-US" altLang="ja-JP"/>
              <a:t> FY20</a:t>
            </a:r>
            <a:r>
              <a:rPr kumimoji="1" lang="ja-JP" altLang="en-US"/>
              <a:t>**</a:t>
            </a:r>
            <a:r>
              <a:rPr kumimoji="1" lang="en-US" altLang="ja-JP"/>
              <a:t> </a:t>
            </a:r>
          </a:p>
          <a:p>
            <a:pPr marL="0" lvl="0" indent="0" algn="ctr">
              <a:buNone/>
            </a:pPr>
            <a:r>
              <a:rPr kumimoji="1" lang="en-US" altLang="ja-JP"/>
              <a:t>and Projections for FY20</a:t>
            </a:r>
            <a:r>
              <a:rPr kumimoji="1" lang="ja-JP" altLang="en-US"/>
              <a:t>**</a:t>
            </a:r>
            <a:endParaRPr kumimoji="1" lang="en-US" altLang="ja-JP"/>
          </a:p>
        </p:txBody>
      </p:sp>
    </p:spTree>
    <p:extLst>
      <p:ext uri="{BB962C8B-B14F-4D97-AF65-F5344CB8AC3E}">
        <p14:creationId xmlns:p14="http://schemas.microsoft.com/office/powerpoint/2010/main" val="2329054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Divider - Dark Green">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C15D830-BD69-9424-4407-309C1937DA8D}"/>
              </a:ext>
            </a:extLst>
          </p:cNvPr>
          <p:cNvGrpSpPr/>
          <p:nvPr userDrawn="1"/>
        </p:nvGrpSpPr>
        <p:grpSpPr>
          <a:xfrm>
            <a:off x="7426599" y="1568513"/>
            <a:ext cx="4357414" cy="4236975"/>
            <a:chOff x="6423528" y="-437577"/>
            <a:chExt cx="5472633" cy="5321369"/>
          </a:xfrm>
        </p:grpSpPr>
        <p:grpSp>
          <p:nvGrpSpPr>
            <p:cNvPr id="26" name="Group 25">
              <a:extLst>
                <a:ext uri="{FF2B5EF4-FFF2-40B4-BE49-F238E27FC236}">
                  <a16:creationId xmlns:a16="http://schemas.microsoft.com/office/drawing/2014/main" id="{06F85027-D184-C7A0-4A27-E58746E7FD30}"/>
                </a:ext>
              </a:extLst>
            </p:cNvPr>
            <p:cNvGrpSpPr/>
            <p:nvPr/>
          </p:nvGrpSpPr>
          <p:grpSpPr>
            <a:xfrm>
              <a:off x="6435161" y="2348172"/>
              <a:ext cx="2589955" cy="2535620"/>
              <a:chOff x="9401969" y="4127500"/>
              <a:chExt cx="1135063" cy="1111250"/>
            </a:xfrm>
          </p:grpSpPr>
          <p:cxnSp>
            <p:nvCxnSpPr>
              <p:cNvPr id="37" name="Straight Connector 36">
                <a:extLst>
                  <a:ext uri="{FF2B5EF4-FFF2-40B4-BE49-F238E27FC236}">
                    <a16:creationId xmlns:a16="http://schemas.microsoft.com/office/drawing/2014/main" id="{A7BB4EC4-C669-27E0-F787-CECD01AD98C3}"/>
                  </a:ext>
                </a:extLst>
              </p:cNvPr>
              <p:cNvCxnSpPr>
                <a:cxnSpLocks/>
              </p:cNvCxnSpPr>
              <p:nvPr/>
            </p:nvCxnSpPr>
            <p:spPr>
              <a:xfrm>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7EE394-14B6-8A8F-AB5A-139ED0BF0C30}"/>
                  </a:ext>
                </a:extLst>
              </p:cNvPr>
              <p:cNvCxnSpPr>
                <a:cxnSpLocks/>
              </p:cNvCxnSpPr>
              <p:nvPr/>
            </p:nvCxnSpPr>
            <p:spPr>
              <a:xfrm flipH="1">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D462DD4-952C-130A-2085-D47785590005}"/>
                </a:ext>
              </a:extLst>
            </p:cNvPr>
            <p:cNvGrpSpPr/>
            <p:nvPr/>
          </p:nvGrpSpPr>
          <p:grpSpPr>
            <a:xfrm>
              <a:off x="9306206" y="2348172"/>
              <a:ext cx="2589955" cy="2535620"/>
              <a:chOff x="9401969" y="4127500"/>
              <a:chExt cx="1135063" cy="1111250"/>
            </a:xfrm>
          </p:grpSpPr>
          <p:cxnSp>
            <p:nvCxnSpPr>
              <p:cNvPr id="35" name="Straight Connector 34">
                <a:extLst>
                  <a:ext uri="{FF2B5EF4-FFF2-40B4-BE49-F238E27FC236}">
                    <a16:creationId xmlns:a16="http://schemas.microsoft.com/office/drawing/2014/main" id="{36868135-CBEC-1585-5B54-4904D58268B2}"/>
                  </a:ext>
                </a:extLst>
              </p:cNvPr>
              <p:cNvCxnSpPr>
                <a:cxnSpLocks/>
              </p:cNvCxnSpPr>
              <p:nvPr/>
            </p:nvCxnSpPr>
            <p:spPr>
              <a:xfrm>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22BB39-B00F-435F-5A38-D0585AB0B191}"/>
                  </a:ext>
                </a:extLst>
              </p:cNvPr>
              <p:cNvCxnSpPr>
                <a:cxnSpLocks/>
              </p:cNvCxnSpPr>
              <p:nvPr/>
            </p:nvCxnSpPr>
            <p:spPr>
              <a:xfrm flipH="1">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274180F-DCF3-70BD-CF3E-B80C7FF1F317}"/>
                </a:ext>
              </a:extLst>
            </p:cNvPr>
            <p:cNvGrpSpPr/>
            <p:nvPr/>
          </p:nvGrpSpPr>
          <p:grpSpPr>
            <a:xfrm>
              <a:off x="6423528" y="-437577"/>
              <a:ext cx="5461000" cy="2535620"/>
              <a:chOff x="6587561" y="2500572"/>
              <a:chExt cx="5461000" cy="2535620"/>
            </a:xfrm>
          </p:grpSpPr>
          <p:grpSp>
            <p:nvGrpSpPr>
              <p:cNvPr id="29" name="Group 28">
                <a:extLst>
                  <a:ext uri="{FF2B5EF4-FFF2-40B4-BE49-F238E27FC236}">
                    <a16:creationId xmlns:a16="http://schemas.microsoft.com/office/drawing/2014/main" id="{B9EC0875-6A6C-5A7C-AADB-B23A95C1CA77}"/>
                  </a:ext>
                </a:extLst>
              </p:cNvPr>
              <p:cNvGrpSpPr/>
              <p:nvPr/>
            </p:nvGrpSpPr>
            <p:grpSpPr>
              <a:xfrm>
                <a:off x="6587561" y="2500572"/>
                <a:ext cx="2589955" cy="2535620"/>
                <a:chOff x="9401969" y="4127500"/>
                <a:chExt cx="1135063" cy="1111250"/>
              </a:xfrm>
            </p:grpSpPr>
            <p:cxnSp>
              <p:nvCxnSpPr>
                <p:cNvPr id="33" name="Straight Connector 32">
                  <a:extLst>
                    <a:ext uri="{FF2B5EF4-FFF2-40B4-BE49-F238E27FC236}">
                      <a16:creationId xmlns:a16="http://schemas.microsoft.com/office/drawing/2014/main" id="{74DF0842-A2E0-9818-C2F6-AD4A63736A41}"/>
                    </a:ext>
                  </a:extLst>
                </p:cNvPr>
                <p:cNvCxnSpPr>
                  <a:cxnSpLocks/>
                </p:cNvCxnSpPr>
                <p:nvPr/>
              </p:nvCxnSpPr>
              <p:spPr>
                <a:xfrm>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7E9F77-9D54-0C69-9C9D-C17857F215DA}"/>
                    </a:ext>
                  </a:extLst>
                </p:cNvPr>
                <p:cNvCxnSpPr>
                  <a:cxnSpLocks/>
                </p:cNvCxnSpPr>
                <p:nvPr/>
              </p:nvCxnSpPr>
              <p:spPr>
                <a:xfrm flipH="1">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FFFC4A7-45B2-7F1F-A89F-0F819FEDE185}"/>
                  </a:ext>
                </a:extLst>
              </p:cNvPr>
              <p:cNvGrpSpPr/>
              <p:nvPr/>
            </p:nvGrpSpPr>
            <p:grpSpPr>
              <a:xfrm>
                <a:off x="9458606" y="2500572"/>
                <a:ext cx="2589955" cy="2535620"/>
                <a:chOff x="9401969" y="4127500"/>
                <a:chExt cx="1135063" cy="1111250"/>
              </a:xfrm>
            </p:grpSpPr>
            <p:cxnSp>
              <p:nvCxnSpPr>
                <p:cNvPr id="31" name="Straight Connector 30">
                  <a:extLst>
                    <a:ext uri="{FF2B5EF4-FFF2-40B4-BE49-F238E27FC236}">
                      <a16:creationId xmlns:a16="http://schemas.microsoft.com/office/drawing/2014/main" id="{69AD1AB4-E803-0E4D-802B-261E50E3AC0E}"/>
                    </a:ext>
                  </a:extLst>
                </p:cNvPr>
                <p:cNvCxnSpPr>
                  <a:cxnSpLocks/>
                </p:cNvCxnSpPr>
                <p:nvPr/>
              </p:nvCxnSpPr>
              <p:spPr>
                <a:xfrm>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ED58B8-7D0B-645C-0AEC-DBB79CE40626}"/>
                    </a:ext>
                  </a:extLst>
                </p:cNvPr>
                <p:cNvCxnSpPr>
                  <a:cxnSpLocks/>
                </p:cNvCxnSpPr>
                <p:nvPr/>
              </p:nvCxnSpPr>
              <p:spPr>
                <a:xfrm flipH="1">
                  <a:off x="9401969" y="4127500"/>
                  <a:ext cx="1135063" cy="11112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sp>
        <p:nvSpPr>
          <p:cNvPr id="2" name="Title 1">
            <a:extLst>
              <a:ext uri="{FF2B5EF4-FFF2-40B4-BE49-F238E27FC236}">
                <a16:creationId xmlns:a16="http://schemas.microsoft.com/office/drawing/2014/main" id="{B55D352E-C25A-A8A2-DC6F-B8FF8DA7FAA4}"/>
              </a:ext>
            </a:extLst>
          </p:cNvPr>
          <p:cNvSpPr>
            <a:spLocks noGrp="1"/>
          </p:cNvSpPr>
          <p:nvPr>
            <p:ph type="title" hasCustomPrompt="1"/>
          </p:nvPr>
        </p:nvSpPr>
        <p:spPr>
          <a:xfrm>
            <a:off x="395325" y="624917"/>
            <a:ext cx="5988013" cy="2724483"/>
          </a:xfrm>
        </p:spPr>
        <p:txBody>
          <a:bodyPr anchor="b">
            <a:noAutofit/>
          </a:bodyPr>
          <a:lstStyle>
            <a:lvl1pPr>
              <a:defRPr sz="4400">
                <a:solidFill>
                  <a:schemeClr val="bg1"/>
                </a:solidFill>
              </a:defRPr>
            </a:lvl1p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52D576DA-AEF2-D331-34B9-18E4F127B515}"/>
              </a:ext>
            </a:extLst>
          </p:cNvPr>
          <p:cNvSpPr>
            <a:spLocks noGrp="1"/>
          </p:cNvSpPr>
          <p:nvPr>
            <p:ph type="body" idx="1"/>
          </p:nvPr>
        </p:nvSpPr>
        <p:spPr>
          <a:xfrm>
            <a:off x="395325" y="4120774"/>
            <a:ext cx="5988013" cy="1011814"/>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21D93-8EB4-C464-1B83-32DAB371550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A0A302E-05D3-8684-D18D-20B3C9DB094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2832F0-6696-EE3D-2126-46E0EA4881B8}"/>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9" name="Straight Connector 8">
            <a:extLst>
              <a:ext uri="{FF2B5EF4-FFF2-40B4-BE49-F238E27FC236}">
                <a16:creationId xmlns:a16="http://schemas.microsoft.com/office/drawing/2014/main" id="{91FF9B50-3758-C64A-42CF-C129B6DA00C3}"/>
              </a:ext>
            </a:extLst>
          </p:cNvPr>
          <p:cNvCxnSpPr>
            <a:cxnSpLocks/>
          </p:cNvCxnSpPr>
          <p:nvPr userDrawn="1"/>
        </p:nvCxnSpPr>
        <p:spPr>
          <a:xfrm>
            <a:off x="-25400" y="3739087"/>
            <a:ext cx="14986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図 6" descr="SHI Logo">
            <a:extLst>
              <a:ext uri="{FF2B5EF4-FFF2-40B4-BE49-F238E27FC236}">
                <a16:creationId xmlns:a16="http://schemas.microsoft.com/office/drawing/2014/main" id="{A0F8C7A7-491B-49FC-51D1-3BC96C3E05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4519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Divider - Grey">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352E-C25A-A8A2-DC6F-B8FF8DA7FAA4}"/>
              </a:ext>
            </a:extLst>
          </p:cNvPr>
          <p:cNvSpPr>
            <a:spLocks noGrp="1"/>
          </p:cNvSpPr>
          <p:nvPr>
            <p:ph type="title" hasCustomPrompt="1"/>
          </p:nvPr>
        </p:nvSpPr>
        <p:spPr>
          <a:xfrm>
            <a:off x="395325" y="624917"/>
            <a:ext cx="5988013" cy="2724483"/>
          </a:xfrm>
        </p:spPr>
        <p:txBody>
          <a:bodyPr anchor="b">
            <a:noAutofit/>
          </a:bodyPr>
          <a:lstStyle>
            <a:lvl1pPr>
              <a:defRPr sz="4400">
                <a:solidFill>
                  <a:schemeClr val="tx2"/>
                </a:solidFill>
              </a:defRPr>
            </a:lvl1p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52D576DA-AEF2-D331-34B9-18E4F127B515}"/>
              </a:ext>
            </a:extLst>
          </p:cNvPr>
          <p:cNvSpPr>
            <a:spLocks noGrp="1"/>
          </p:cNvSpPr>
          <p:nvPr>
            <p:ph type="body" idx="1"/>
          </p:nvPr>
        </p:nvSpPr>
        <p:spPr>
          <a:xfrm>
            <a:off x="395325" y="4120774"/>
            <a:ext cx="5988013" cy="1011814"/>
          </a:xfrm>
        </p:spPr>
        <p:txBody>
          <a:bodyPr>
            <a:no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91FF9B50-3758-C64A-42CF-C129B6DA00C3}"/>
              </a:ext>
            </a:extLst>
          </p:cNvPr>
          <p:cNvCxnSpPr>
            <a:cxnSpLocks/>
          </p:cNvCxnSpPr>
          <p:nvPr userDrawn="1"/>
        </p:nvCxnSpPr>
        <p:spPr>
          <a:xfrm>
            <a:off x="-25400" y="3739087"/>
            <a:ext cx="1498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6ABEE51-673F-8511-C66F-9F9A0B2D4E1D}"/>
              </a:ext>
            </a:extLst>
          </p:cNvPr>
          <p:cNvGrpSpPr/>
          <p:nvPr userDrawn="1"/>
        </p:nvGrpSpPr>
        <p:grpSpPr>
          <a:xfrm>
            <a:off x="6835055" y="404813"/>
            <a:ext cx="4948957" cy="4968875"/>
            <a:chOff x="6765130" y="5355429"/>
            <a:chExt cx="1183483" cy="1188246"/>
          </a:xfrm>
        </p:grpSpPr>
        <p:grpSp>
          <p:nvGrpSpPr>
            <p:cNvPr id="24" name="Group 23">
              <a:extLst>
                <a:ext uri="{FF2B5EF4-FFF2-40B4-BE49-F238E27FC236}">
                  <a16:creationId xmlns:a16="http://schemas.microsoft.com/office/drawing/2014/main" id="{50DBEF5D-BB28-B5CD-D8B3-D5F2E96E6754}"/>
                </a:ext>
              </a:extLst>
            </p:cNvPr>
            <p:cNvGrpSpPr/>
            <p:nvPr/>
          </p:nvGrpSpPr>
          <p:grpSpPr>
            <a:xfrm>
              <a:off x="6765130" y="5355429"/>
              <a:ext cx="561975" cy="561975"/>
              <a:chOff x="6765130" y="5355429"/>
              <a:chExt cx="561975" cy="561975"/>
            </a:xfrm>
          </p:grpSpPr>
          <p:cxnSp>
            <p:nvCxnSpPr>
              <p:cNvPr id="48" name="Straight Connector 47">
                <a:extLst>
                  <a:ext uri="{FF2B5EF4-FFF2-40B4-BE49-F238E27FC236}">
                    <a16:creationId xmlns:a16="http://schemas.microsoft.com/office/drawing/2014/main" id="{95584C7D-0317-D65A-817B-1B54131C6AFF}"/>
                  </a:ext>
                </a:extLst>
              </p:cNvPr>
              <p:cNvCxnSpPr>
                <a:cxnSpLocks/>
              </p:cNvCxnSpPr>
              <p:nvPr/>
            </p:nvCxnSpPr>
            <p:spPr>
              <a:xfrm>
                <a:off x="7046118" y="5355429"/>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D7A89C-B852-3031-F22F-DE0DA1E34F60}"/>
                  </a:ext>
                </a:extLst>
              </p:cNvPr>
              <p:cNvCxnSpPr>
                <a:cxnSpLocks/>
              </p:cNvCxnSpPr>
              <p:nvPr/>
            </p:nvCxnSpPr>
            <p:spPr>
              <a:xfrm rot="5400000">
                <a:off x="7046118" y="5355429"/>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4AE6FD59-E1E7-5C7C-F955-2754C1B96C18}"/>
                </a:ext>
              </a:extLst>
            </p:cNvPr>
            <p:cNvGrpSpPr/>
            <p:nvPr/>
          </p:nvGrpSpPr>
          <p:grpSpPr>
            <a:xfrm>
              <a:off x="7386638" y="5355429"/>
              <a:ext cx="561975" cy="561975"/>
              <a:chOff x="6784182" y="5355429"/>
              <a:chExt cx="561975" cy="561975"/>
            </a:xfrm>
          </p:grpSpPr>
          <p:cxnSp>
            <p:nvCxnSpPr>
              <p:cNvPr id="46" name="Straight Connector 45">
                <a:extLst>
                  <a:ext uri="{FF2B5EF4-FFF2-40B4-BE49-F238E27FC236}">
                    <a16:creationId xmlns:a16="http://schemas.microsoft.com/office/drawing/2014/main" id="{81FB0024-5336-FB1A-D59D-31649973542A}"/>
                  </a:ext>
                </a:extLst>
              </p:cNvPr>
              <p:cNvCxnSpPr>
                <a:cxnSpLocks/>
              </p:cNvCxnSpPr>
              <p:nvPr/>
            </p:nvCxnSpPr>
            <p:spPr>
              <a:xfrm>
                <a:off x="7065170" y="5355429"/>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E22F95-B521-A1D3-6196-602397C0BD5C}"/>
                  </a:ext>
                </a:extLst>
              </p:cNvPr>
              <p:cNvCxnSpPr>
                <a:cxnSpLocks/>
              </p:cNvCxnSpPr>
              <p:nvPr/>
            </p:nvCxnSpPr>
            <p:spPr>
              <a:xfrm rot="5400000">
                <a:off x="7065170" y="5355429"/>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E267C5A-A283-768B-0322-0E9EFDD1AE4D}"/>
                </a:ext>
              </a:extLst>
            </p:cNvPr>
            <p:cNvGrpSpPr/>
            <p:nvPr/>
          </p:nvGrpSpPr>
          <p:grpSpPr>
            <a:xfrm>
              <a:off x="6765130" y="5981700"/>
              <a:ext cx="561975" cy="561975"/>
              <a:chOff x="6765130" y="5374481"/>
              <a:chExt cx="561975" cy="561975"/>
            </a:xfrm>
          </p:grpSpPr>
          <p:cxnSp>
            <p:nvCxnSpPr>
              <p:cNvPr id="44" name="Straight Connector 43">
                <a:extLst>
                  <a:ext uri="{FF2B5EF4-FFF2-40B4-BE49-F238E27FC236}">
                    <a16:creationId xmlns:a16="http://schemas.microsoft.com/office/drawing/2014/main" id="{A90236F2-51AA-2B78-08F2-F3AA3A190A09}"/>
                  </a:ext>
                </a:extLst>
              </p:cNvPr>
              <p:cNvCxnSpPr>
                <a:cxnSpLocks/>
              </p:cNvCxnSpPr>
              <p:nvPr/>
            </p:nvCxnSpPr>
            <p:spPr>
              <a:xfrm>
                <a:off x="7046118" y="5374481"/>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B2FCC6-32E6-4DAC-1346-2BDBFE464788}"/>
                  </a:ext>
                </a:extLst>
              </p:cNvPr>
              <p:cNvCxnSpPr>
                <a:cxnSpLocks/>
              </p:cNvCxnSpPr>
              <p:nvPr/>
            </p:nvCxnSpPr>
            <p:spPr>
              <a:xfrm rot="5400000">
                <a:off x="7046118" y="5374481"/>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51DF6093-8B72-1490-25F0-1E521DFEE462}"/>
                </a:ext>
              </a:extLst>
            </p:cNvPr>
            <p:cNvGrpSpPr/>
            <p:nvPr/>
          </p:nvGrpSpPr>
          <p:grpSpPr>
            <a:xfrm>
              <a:off x="7386638" y="5981700"/>
              <a:ext cx="561975" cy="561975"/>
              <a:chOff x="6784182" y="5374481"/>
              <a:chExt cx="561975" cy="561975"/>
            </a:xfrm>
          </p:grpSpPr>
          <p:cxnSp>
            <p:nvCxnSpPr>
              <p:cNvPr id="42" name="Straight Connector 41">
                <a:extLst>
                  <a:ext uri="{FF2B5EF4-FFF2-40B4-BE49-F238E27FC236}">
                    <a16:creationId xmlns:a16="http://schemas.microsoft.com/office/drawing/2014/main" id="{86529946-85BC-63AC-191B-86D132FFC177}"/>
                  </a:ext>
                </a:extLst>
              </p:cNvPr>
              <p:cNvCxnSpPr>
                <a:cxnSpLocks/>
              </p:cNvCxnSpPr>
              <p:nvPr/>
            </p:nvCxnSpPr>
            <p:spPr>
              <a:xfrm>
                <a:off x="7065170" y="5374481"/>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0B05D3-1131-F7D2-79C1-A96DA5D1642E}"/>
                  </a:ext>
                </a:extLst>
              </p:cNvPr>
              <p:cNvCxnSpPr>
                <a:cxnSpLocks/>
              </p:cNvCxnSpPr>
              <p:nvPr/>
            </p:nvCxnSpPr>
            <p:spPr>
              <a:xfrm rot="5400000">
                <a:off x="7065170" y="5374481"/>
                <a:ext cx="0" cy="561975"/>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7" name="Date Placeholder 6">
            <a:extLst>
              <a:ext uri="{FF2B5EF4-FFF2-40B4-BE49-F238E27FC236}">
                <a16:creationId xmlns:a16="http://schemas.microsoft.com/office/drawing/2014/main" id="{AA75C5E0-8E41-F36D-971F-0048B81BAE3C}"/>
              </a:ext>
            </a:extLst>
          </p:cNvPr>
          <p:cNvSpPr>
            <a:spLocks noGrp="1"/>
          </p:cNvSpPr>
          <p:nvPr>
            <p:ph type="dt" sz="half" idx="10"/>
          </p:nvPr>
        </p:nvSpPr>
        <p:spPr/>
        <p:txBody>
          <a:bodyPr/>
          <a:lstStyle/>
          <a:p>
            <a:r>
              <a:rPr lang="en-US"/>
              <a:t>2025/02/18</a:t>
            </a:r>
            <a:endParaRPr lang="en-GB"/>
          </a:p>
        </p:txBody>
      </p:sp>
      <p:sp>
        <p:nvSpPr>
          <p:cNvPr id="8" name="Footer Placeholder 7">
            <a:extLst>
              <a:ext uri="{FF2B5EF4-FFF2-40B4-BE49-F238E27FC236}">
                <a16:creationId xmlns:a16="http://schemas.microsoft.com/office/drawing/2014/main" id="{F6E2DD17-815B-E1B2-A301-5C7720C9212E}"/>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7A9C6A74-B9DE-88AB-4B52-D20D33A25CCD}"/>
              </a:ext>
            </a:extLst>
          </p:cNvPr>
          <p:cNvSpPr>
            <a:spLocks noGrp="1"/>
          </p:cNvSpPr>
          <p:nvPr>
            <p:ph type="sldNum" sz="quarter" idx="12"/>
          </p:nvPr>
        </p:nvSpPr>
        <p:spPr/>
        <p:txBody>
          <a:bodyPr/>
          <a:lstStyle/>
          <a:p>
            <a:fld id="{C86111B5-A636-4A08-A38E-6C3A3B4E3C0A}" type="slidenum">
              <a:rPr lang="en-GB" smtClean="0"/>
              <a:pPr/>
              <a:t>‹#›</a:t>
            </a:fld>
            <a:endParaRPr lang="en-GB"/>
          </a:p>
        </p:txBody>
      </p:sp>
      <p:pic>
        <p:nvPicPr>
          <p:cNvPr id="4" name="Picture 5" descr="A close-up of a logo&#10;&#10;Description automatically generated">
            <a:extLst>
              <a:ext uri="{FF2B5EF4-FFF2-40B4-BE49-F238E27FC236}">
                <a16:creationId xmlns:a16="http://schemas.microsoft.com/office/drawing/2014/main" id="{80122DB7-6A88-2811-A6BD-5D8A9380A4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73351" y="6084759"/>
            <a:ext cx="2084959" cy="507553"/>
          </a:xfrm>
          <a:prstGeom prst="rect">
            <a:avLst/>
          </a:prstGeom>
        </p:spPr>
      </p:pic>
    </p:spTree>
    <p:extLst>
      <p:ext uri="{BB962C8B-B14F-4D97-AF65-F5344CB8AC3E}">
        <p14:creationId xmlns:p14="http://schemas.microsoft.com/office/powerpoint/2010/main" val="76040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Divider - Mid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352E-C25A-A8A2-DC6F-B8FF8DA7FAA4}"/>
              </a:ext>
            </a:extLst>
          </p:cNvPr>
          <p:cNvSpPr>
            <a:spLocks noGrp="1"/>
          </p:cNvSpPr>
          <p:nvPr>
            <p:ph type="title" hasCustomPrompt="1"/>
          </p:nvPr>
        </p:nvSpPr>
        <p:spPr>
          <a:xfrm>
            <a:off x="395325" y="624917"/>
            <a:ext cx="5988013" cy="2724483"/>
          </a:xfrm>
        </p:spPr>
        <p:txBody>
          <a:bodyPr anchor="b">
            <a:noAutofit/>
          </a:bodyPr>
          <a:lstStyle>
            <a:lvl1pPr>
              <a:defRPr sz="4400">
                <a:solidFill>
                  <a:schemeClr val="bg1"/>
                </a:solidFill>
              </a:defRPr>
            </a:lvl1p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52D576DA-AEF2-D331-34B9-18E4F127B515}"/>
              </a:ext>
            </a:extLst>
          </p:cNvPr>
          <p:cNvSpPr>
            <a:spLocks noGrp="1"/>
          </p:cNvSpPr>
          <p:nvPr>
            <p:ph type="body" idx="1"/>
          </p:nvPr>
        </p:nvSpPr>
        <p:spPr>
          <a:xfrm>
            <a:off x="395325" y="4120774"/>
            <a:ext cx="5988013" cy="1011814"/>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21D93-8EB4-C464-1B83-32DAB371550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A0A302E-05D3-8684-D18D-20B3C9DB094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2832F0-6696-EE3D-2126-46E0EA4881B8}"/>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9" name="Straight Connector 8">
            <a:extLst>
              <a:ext uri="{FF2B5EF4-FFF2-40B4-BE49-F238E27FC236}">
                <a16:creationId xmlns:a16="http://schemas.microsoft.com/office/drawing/2014/main" id="{91FF9B50-3758-C64A-42CF-C129B6DA00C3}"/>
              </a:ext>
            </a:extLst>
          </p:cNvPr>
          <p:cNvCxnSpPr>
            <a:cxnSpLocks/>
          </p:cNvCxnSpPr>
          <p:nvPr userDrawn="1"/>
        </p:nvCxnSpPr>
        <p:spPr>
          <a:xfrm>
            <a:off x="-25400" y="3739087"/>
            <a:ext cx="14986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B2D52FF-7EB2-5316-AAA1-2FA65AB8C4E1}"/>
              </a:ext>
            </a:extLst>
          </p:cNvPr>
          <p:cNvGrpSpPr/>
          <p:nvPr userDrawn="1"/>
        </p:nvGrpSpPr>
        <p:grpSpPr>
          <a:xfrm>
            <a:off x="4488873" y="-20781"/>
            <a:ext cx="7715862" cy="6892467"/>
            <a:chOff x="4467053" y="-20768"/>
            <a:chExt cx="7737647" cy="6911927"/>
          </a:xfrm>
        </p:grpSpPr>
        <p:grpSp>
          <p:nvGrpSpPr>
            <p:cNvPr id="24" name="Group 23">
              <a:extLst>
                <a:ext uri="{FF2B5EF4-FFF2-40B4-BE49-F238E27FC236}">
                  <a16:creationId xmlns:a16="http://schemas.microsoft.com/office/drawing/2014/main" id="{2C19B2CD-9967-8F99-CA6E-1AE01B0456C8}"/>
                </a:ext>
              </a:extLst>
            </p:cNvPr>
            <p:cNvGrpSpPr/>
            <p:nvPr/>
          </p:nvGrpSpPr>
          <p:grpSpPr>
            <a:xfrm>
              <a:off x="4467053" y="885371"/>
              <a:ext cx="7375243" cy="6005788"/>
              <a:chOff x="4467053" y="885371"/>
              <a:chExt cx="7375243" cy="6005788"/>
            </a:xfrm>
          </p:grpSpPr>
          <p:cxnSp>
            <p:nvCxnSpPr>
              <p:cNvPr id="44" name="Straight Connector 43">
                <a:extLst>
                  <a:ext uri="{FF2B5EF4-FFF2-40B4-BE49-F238E27FC236}">
                    <a16:creationId xmlns:a16="http://schemas.microsoft.com/office/drawing/2014/main" id="{5EA968E2-B2F9-58AA-0F1C-2C9CF607E60C}"/>
                  </a:ext>
                </a:extLst>
              </p:cNvPr>
              <p:cNvCxnSpPr>
                <a:cxnSpLocks/>
              </p:cNvCxnSpPr>
              <p:nvPr/>
            </p:nvCxnSpPr>
            <p:spPr>
              <a:xfrm flipH="1">
                <a:off x="4467053" y="885371"/>
                <a:ext cx="5997747" cy="599774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FEFC53-BF88-D936-6898-5A15C5BA2EA4}"/>
                  </a:ext>
                </a:extLst>
              </p:cNvPr>
              <p:cNvCxnSpPr>
                <a:cxnSpLocks/>
              </p:cNvCxnSpPr>
              <p:nvPr/>
            </p:nvCxnSpPr>
            <p:spPr>
              <a:xfrm flipH="1">
                <a:off x="5145170" y="1248228"/>
                <a:ext cx="5638945" cy="56389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DAC62A-2CB7-035A-8145-AE48ED987445}"/>
                  </a:ext>
                </a:extLst>
              </p:cNvPr>
              <p:cNvCxnSpPr>
                <a:cxnSpLocks/>
              </p:cNvCxnSpPr>
              <p:nvPr/>
            </p:nvCxnSpPr>
            <p:spPr>
              <a:xfrm flipH="1">
                <a:off x="5858557" y="1596572"/>
                <a:ext cx="5288415" cy="52884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2330FA-E6DF-E8A9-3651-696738BD580E}"/>
                  </a:ext>
                </a:extLst>
              </p:cNvPr>
              <p:cNvCxnSpPr>
                <a:cxnSpLocks/>
              </p:cNvCxnSpPr>
              <p:nvPr/>
            </p:nvCxnSpPr>
            <p:spPr>
              <a:xfrm flipH="1">
                <a:off x="6528658" y="1920422"/>
                <a:ext cx="4970737" cy="4970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580087-7723-B5AE-45F6-D55A1E5D763C}"/>
                  </a:ext>
                </a:extLst>
              </p:cNvPr>
              <p:cNvCxnSpPr>
                <a:cxnSpLocks/>
              </p:cNvCxnSpPr>
              <p:nvPr/>
            </p:nvCxnSpPr>
            <p:spPr>
              <a:xfrm flipH="1">
                <a:off x="7226300" y="2272847"/>
                <a:ext cx="4615996" cy="46159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118D9D5-7EF3-D08F-F25E-AC6D9278D547}"/>
                </a:ext>
              </a:extLst>
            </p:cNvPr>
            <p:cNvGrpSpPr/>
            <p:nvPr/>
          </p:nvGrpSpPr>
          <p:grpSpPr>
            <a:xfrm rot="10800000">
              <a:off x="9412514" y="-20768"/>
              <a:ext cx="2792186" cy="3715561"/>
              <a:chOff x="9050110" y="885371"/>
              <a:chExt cx="2792186" cy="3715561"/>
            </a:xfrm>
          </p:grpSpPr>
          <p:cxnSp>
            <p:nvCxnSpPr>
              <p:cNvPr id="39" name="Straight Connector 38">
                <a:extLst>
                  <a:ext uri="{FF2B5EF4-FFF2-40B4-BE49-F238E27FC236}">
                    <a16:creationId xmlns:a16="http://schemas.microsoft.com/office/drawing/2014/main" id="{AF5866D9-194E-6E23-C4D9-8027C4D938DD}"/>
                  </a:ext>
                </a:extLst>
              </p:cNvPr>
              <p:cNvCxnSpPr>
                <a:cxnSpLocks/>
              </p:cNvCxnSpPr>
              <p:nvPr/>
            </p:nvCxnSpPr>
            <p:spPr>
              <a:xfrm rot="10800000" flipV="1">
                <a:off x="9056121" y="885371"/>
                <a:ext cx="1408679" cy="140867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4A4AAE-7685-2E1D-942B-7CFB152C523D}"/>
                  </a:ext>
                </a:extLst>
              </p:cNvPr>
              <p:cNvCxnSpPr>
                <a:cxnSpLocks/>
              </p:cNvCxnSpPr>
              <p:nvPr/>
            </p:nvCxnSpPr>
            <p:spPr>
              <a:xfrm rot="10800000" flipV="1">
                <a:off x="9050110" y="1248228"/>
                <a:ext cx="1734004" cy="17340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FF2AD16-55F0-BE53-710E-0B1814AB32C3}"/>
                  </a:ext>
                </a:extLst>
              </p:cNvPr>
              <p:cNvCxnSpPr>
                <a:cxnSpLocks/>
              </p:cNvCxnSpPr>
              <p:nvPr/>
            </p:nvCxnSpPr>
            <p:spPr>
              <a:xfrm rot="10800000" flipV="1">
                <a:off x="9052379" y="1596571"/>
                <a:ext cx="2094593" cy="20945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7D226A5-6F8D-893D-6F2A-2BDF3E392B06}"/>
                  </a:ext>
                </a:extLst>
              </p:cNvPr>
              <p:cNvCxnSpPr>
                <a:cxnSpLocks/>
              </p:cNvCxnSpPr>
              <p:nvPr/>
            </p:nvCxnSpPr>
            <p:spPr>
              <a:xfrm rot="10800000" flipV="1">
                <a:off x="9550854" y="1920422"/>
                <a:ext cx="1948542" cy="194854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FB29DA-2746-7A4D-AF5B-FC2B7F372970}"/>
                  </a:ext>
                </a:extLst>
              </p:cNvPr>
              <p:cNvCxnSpPr>
                <a:cxnSpLocks/>
              </p:cNvCxnSpPr>
              <p:nvPr/>
            </p:nvCxnSpPr>
            <p:spPr>
              <a:xfrm rot="10800000" flipV="1">
                <a:off x="9514210" y="2272847"/>
                <a:ext cx="2328086" cy="232808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7" name="図 6" descr="SHI Logo">
            <a:extLst>
              <a:ext uri="{FF2B5EF4-FFF2-40B4-BE49-F238E27FC236}">
                <a16:creationId xmlns:a16="http://schemas.microsoft.com/office/drawing/2014/main" id="{A8A135F1-1713-B4BE-B479-8196DECDAC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42859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Tabl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53" name="Straight Connector 52">
            <a:extLst>
              <a:ext uri="{FF2B5EF4-FFF2-40B4-BE49-F238E27FC236}">
                <a16:creationId xmlns:a16="http://schemas.microsoft.com/office/drawing/2014/main" id="{C53B2076-3195-A704-28A2-241D0A7C4375}"/>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図 2" descr="SHI Logo">
            <a:extLst>
              <a:ext uri="{FF2B5EF4-FFF2-40B4-BE49-F238E27FC236}">
                <a16:creationId xmlns:a16="http://schemas.microsoft.com/office/drawing/2014/main" id="{1A1EC135-D8B2-99C6-C699-0B9F9B18F7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008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296302" y="1507569"/>
            <a:ext cx="7487711" cy="429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lvl1pPr>
          </a:lstStyle>
          <a:p>
            <a:pPr lvl="0"/>
            <a:r>
              <a:rPr lang="en-US"/>
              <a:t>Click to edit Master text styles</a:t>
            </a:r>
            <a:endParaRPr lang="en-GB"/>
          </a:p>
        </p:txBody>
      </p:sp>
      <p:cxnSp>
        <p:nvCxnSpPr>
          <p:cNvPr id="27" name="Straight Connector 26">
            <a:extLst>
              <a:ext uri="{FF2B5EF4-FFF2-40B4-BE49-F238E27FC236}">
                <a16:creationId xmlns:a16="http://schemas.microsoft.com/office/drawing/2014/main" id="{84F03A12-5564-5836-B9FF-6860E6265F24}"/>
              </a:ext>
            </a:extLst>
          </p:cNvPr>
          <p:cNvCxnSpPr>
            <a:cxnSpLocks/>
          </p:cNvCxnSpPr>
          <p:nvPr userDrawn="1"/>
        </p:nvCxnSpPr>
        <p:spPr>
          <a:xfrm>
            <a:off x="4002334" y="1557338"/>
            <a:ext cx="0" cy="424815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6253B106-F771-53B7-B852-290AC5278460}"/>
              </a:ext>
            </a:extLst>
          </p:cNvPr>
          <p:cNvGrpSpPr/>
          <p:nvPr userDrawn="1"/>
        </p:nvGrpSpPr>
        <p:grpSpPr>
          <a:xfrm>
            <a:off x="129965" y="4154254"/>
            <a:ext cx="3387935" cy="1651234"/>
            <a:chOff x="8419496" y="404813"/>
            <a:chExt cx="2545462" cy="1871661"/>
          </a:xfrm>
        </p:grpSpPr>
        <p:cxnSp>
          <p:nvCxnSpPr>
            <p:cNvPr id="29" name="Straight Connector 28">
              <a:extLst>
                <a:ext uri="{FF2B5EF4-FFF2-40B4-BE49-F238E27FC236}">
                  <a16:creationId xmlns:a16="http://schemas.microsoft.com/office/drawing/2014/main" id="{C22C614D-279A-8A69-E85D-1D8B207443D4}"/>
                </a:ext>
              </a:extLst>
            </p:cNvPr>
            <p:cNvCxnSpPr>
              <a:cxnSpLocks/>
            </p:cNvCxnSpPr>
            <p:nvPr/>
          </p:nvCxnSpPr>
          <p:spPr>
            <a:xfrm>
              <a:off x="10964958" y="404813"/>
              <a:ext cx="0" cy="7867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886555-5A01-939D-4B1B-0A618EE54C12}"/>
                </a:ext>
              </a:extLst>
            </p:cNvPr>
            <p:cNvCxnSpPr>
              <a:cxnSpLocks/>
            </p:cNvCxnSpPr>
            <p:nvPr/>
          </p:nvCxnSpPr>
          <p:spPr>
            <a:xfrm>
              <a:off x="10752823" y="404813"/>
              <a:ext cx="0" cy="16870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1A3553-AF24-1D15-91FA-6197C28926ED}"/>
                </a:ext>
              </a:extLst>
            </p:cNvPr>
            <p:cNvCxnSpPr>
              <a:cxnSpLocks/>
            </p:cNvCxnSpPr>
            <p:nvPr/>
          </p:nvCxnSpPr>
          <p:spPr>
            <a:xfrm>
              <a:off x="10540702" y="404813"/>
              <a:ext cx="0" cy="84351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724041-EB11-0058-3640-4F71BE952ECD}"/>
                </a:ext>
              </a:extLst>
            </p:cNvPr>
            <p:cNvCxnSpPr>
              <a:cxnSpLocks/>
            </p:cNvCxnSpPr>
            <p:nvPr/>
          </p:nvCxnSpPr>
          <p:spPr>
            <a:xfrm>
              <a:off x="10328582" y="404813"/>
              <a:ext cx="0" cy="16870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F1409B-5AE2-EE10-6516-B5632F5936B0}"/>
                </a:ext>
              </a:extLst>
            </p:cNvPr>
            <p:cNvCxnSpPr>
              <a:cxnSpLocks/>
            </p:cNvCxnSpPr>
            <p:nvPr/>
          </p:nvCxnSpPr>
          <p:spPr>
            <a:xfrm>
              <a:off x="10116462" y="470173"/>
              <a:ext cx="0" cy="103875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2C6C26-CE45-2511-E278-C369B20820A1}"/>
                </a:ext>
              </a:extLst>
            </p:cNvPr>
            <p:cNvCxnSpPr>
              <a:cxnSpLocks/>
            </p:cNvCxnSpPr>
            <p:nvPr/>
          </p:nvCxnSpPr>
          <p:spPr>
            <a:xfrm>
              <a:off x="9904341" y="410237"/>
              <a:ext cx="0" cy="18662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6F2DA7-30A1-3513-953F-EFF2B60EE568}"/>
                </a:ext>
              </a:extLst>
            </p:cNvPr>
            <p:cNvCxnSpPr>
              <a:cxnSpLocks/>
            </p:cNvCxnSpPr>
            <p:nvPr/>
          </p:nvCxnSpPr>
          <p:spPr>
            <a:xfrm>
              <a:off x="9692220" y="559674"/>
              <a:ext cx="0" cy="11716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3C08EE-FCF4-742B-2ED7-C917F5B58D9C}"/>
                </a:ext>
              </a:extLst>
            </p:cNvPr>
            <p:cNvCxnSpPr>
              <a:cxnSpLocks/>
            </p:cNvCxnSpPr>
            <p:nvPr/>
          </p:nvCxnSpPr>
          <p:spPr>
            <a:xfrm>
              <a:off x="9480099" y="410237"/>
              <a:ext cx="0" cy="18662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68F718-430F-65F7-D5FF-D5973A8F8826}"/>
                </a:ext>
              </a:extLst>
            </p:cNvPr>
            <p:cNvCxnSpPr>
              <a:cxnSpLocks/>
            </p:cNvCxnSpPr>
            <p:nvPr/>
          </p:nvCxnSpPr>
          <p:spPr>
            <a:xfrm>
              <a:off x="9267979" y="646464"/>
              <a:ext cx="0" cy="14076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BEE00E-9E5C-C367-A900-4347CD9423B8}"/>
                </a:ext>
              </a:extLst>
            </p:cNvPr>
            <p:cNvCxnSpPr>
              <a:cxnSpLocks/>
            </p:cNvCxnSpPr>
            <p:nvPr/>
          </p:nvCxnSpPr>
          <p:spPr>
            <a:xfrm>
              <a:off x="9055858" y="410237"/>
              <a:ext cx="0" cy="18662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D6EF18-45D6-F63E-9D1A-7434A2955415}"/>
                </a:ext>
              </a:extLst>
            </p:cNvPr>
            <p:cNvCxnSpPr>
              <a:cxnSpLocks/>
            </p:cNvCxnSpPr>
            <p:nvPr/>
          </p:nvCxnSpPr>
          <p:spPr>
            <a:xfrm>
              <a:off x="8631616" y="410237"/>
              <a:ext cx="0" cy="18662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65C5B2-0085-86E7-37D7-4FC0185EF3E2}"/>
                </a:ext>
              </a:extLst>
            </p:cNvPr>
            <p:cNvCxnSpPr>
              <a:cxnSpLocks/>
            </p:cNvCxnSpPr>
            <p:nvPr/>
          </p:nvCxnSpPr>
          <p:spPr>
            <a:xfrm>
              <a:off x="8843737" y="735588"/>
              <a:ext cx="0" cy="15408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4D2640C-4B36-657F-E7A2-38CA43A38384}"/>
                </a:ext>
              </a:extLst>
            </p:cNvPr>
            <p:cNvCxnSpPr>
              <a:cxnSpLocks/>
            </p:cNvCxnSpPr>
            <p:nvPr/>
          </p:nvCxnSpPr>
          <p:spPr>
            <a:xfrm>
              <a:off x="8419496" y="920392"/>
              <a:ext cx="0" cy="13560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39"/>
            <a:ext cx="3277182" cy="2427287"/>
          </a:xfrm>
        </p:spPr>
        <p:txBody>
          <a:bodyPr>
            <a:noAutofit/>
          </a:bodyPr>
          <a:lstStyle>
            <a:lvl1pPr>
              <a:defRPr sz="2800">
                <a:solidFill>
                  <a:schemeClr val="tx2"/>
                </a:solidFill>
              </a:defRPr>
            </a:lvl1pPr>
          </a:lstStyle>
          <a:p>
            <a:pPr lvl="0"/>
            <a:r>
              <a:rPr lang="en-US"/>
              <a:t>Click to edit Master text styles</a:t>
            </a:r>
          </a:p>
        </p:txBody>
      </p:sp>
      <p:pic>
        <p:nvPicPr>
          <p:cNvPr id="7" name="Picture 5" descr="A close-up of a logo&#10;&#10;Description automatically generated">
            <a:extLst>
              <a:ext uri="{FF2B5EF4-FFF2-40B4-BE49-F238E27FC236}">
                <a16:creationId xmlns:a16="http://schemas.microsoft.com/office/drawing/2014/main" id="{4A326501-874E-3770-943E-82E07D924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571" y="6123813"/>
            <a:ext cx="2084959" cy="507553"/>
          </a:xfrm>
          <a:prstGeom prst="rect">
            <a:avLst/>
          </a:prstGeom>
        </p:spPr>
      </p:pic>
    </p:spTree>
    <p:extLst>
      <p:ext uri="{BB962C8B-B14F-4D97-AF65-F5344CB8AC3E}">
        <p14:creationId xmlns:p14="http://schemas.microsoft.com/office/powerpoint/2010/main" val="306159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296302" y="1507569"/>
            <a:ext cx="7487711" cy="42979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39"/>
            <a:ext cx="3277182" cy="2427287"/>
          </a:xfrm>
        </p:spPr>
        <p:txBody>
          <a:bodyPr>
            <a:noAutofit/>
          </a:bodyPr>
          <a:lstStyle>
            <a:lvl1pPr>
              <a:defRPr sz="2800">
                <a:solidFill>
                  <a:schemeClr val="accent6"/>
                </a:solidFill>
              </a:defRPr>
            </a:lvl1pPr>
          </a:lstStyle>
          <a:p>
            <a:pPr lvl="0"/>
            <a:r>
              <a:rPr lang="en-US"/>
              <a:t>Click to edit Master text styles</a:t>
            </a:r>
          </a:p>
        </p:txBody>
      </p:sp>
      <p:grpSp>
        <p:nvGrpSpPr>
          <p:cNvPr id="24" name="Group 23">
            <a:extLst>
              <a:ext uri="{FF2B5EF4-FFF2-40B4-BE49-F238E27FC236}">
                <a16:creationId xmlns:a16="http://schemas.microsoft.com/office/drawing/2014/main" id="{CE208B47-6E78-CA20-E727-5A5C4A596A22}"/>
              </a:ext>
            </a:extLst>
          </p:cNvPr>
          <p:cNvGrpSpPr/>
          <p:nvPr userDrawn="1"/>
        </p:nvGrpSpPr>
        <p:grpSpPr>
          <a:xfrm>
            <a:off x="409966" y="3740496"/>
            <a:ext cx="2056715" cy="2064992"/>
            <a:chOff x="6765130" y="5355429"/>
            <a:chExt cx="1183483" cy="1188246"/>
          </a:xfrm>
        </p:grpSpPr>
        <p:grpSp>
          <p:nvGrpSpPr>
            <p:cNvPr id="25" name="Group 24">
              <a:extLst>
                <a:ext uri="{FF2B5EF4-FFF2-40B4-BE49-F238E27FC236}">
                  <a16:creationId xmlns:a16="http://schemas.microsoft.com/office/drawing/2014/main" id="{9751C893-CA01-B748-5FC0-D3A4EBC5C048}"/>
                </a:ext>
              </a:extLst>
            </p:cNvPr>
            <p:cNvGrpSpPr/>
            <p:nvPr/>
          </p:nvGrpSpPr>
          <p:grpSpPr>
            <a:xfrm>
              <a:off x="6765130" y="5355429"/>
              <a:ext cx="561975" cy="561975"/>
              <a:chOff x="6765130" y="5355429"/>
              <a:chExt cx="561975" cy="561975"/>
            </a:xfrm>
          </p:grpSpPr>
          <p:cxnSp>
            <p:nvCxnSpPr>
              <p:cNvPr id="51" name="Straight Connector 50">
                <a:extLst>
                  <a:ext uri="{FF2B5EF4-FFF2-40B4-BE49-F238E27FC236}">
                    <a16:creationId xmlns:a16="http://schemas.microsoft.com/office/drawing/2014/main" id="{14397C70-02E7-585E-B85C-DA7EB13C37E5}"/>
                  </a:ext>
                </a:extLst>
              </p:cNvPr>
              <p:cNvCxnSpPr>
                <a:cxnSpLocks/>
              </p:cNvCxnSpPr>
              <p:nvPr/>
            </p:nvCxnSpPr>
            <p:spPr>
              <a:xfrm>
                <a:off x="7046118"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EBFD67-31EB-B619-9C06-FEF403A78453}"/>
                  </a:ext>
                </a:extLst>
              </p:cNvPr>
              <p:cNvCxnSpPr>
                <a:cxnSpLocks/>
              </p:cNvCxnSpPr>
              <p:nvPr/>
            </p:nvCxnSpPr>
            <p:spPr>
              <a:xfrm rot="5400000">
                <a:off x="7046118"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843052D-6199-BF5C-FCCB-A2053D71E626}"/>
                </a:ext>
              </a:extLst>
            </p:cNvPr>
            <p:cNvGrpSpPr/>
            <p:nvPr/>
          </p:nvGrpSpPr>
          <p:grpSpPr>
            <a:xfrm>
              <a:off x="7386638" y="5355429"/>
              <a:ext cx="561975" cy="561975"/>
              <a:chOff x="6784182" y="5355429"/>
              <a:chExt cx="561975" cy="561975"/>
            </a:xfrm>
          </p:grpSpPr>
          <p:cxnSp>
            <p:nvCxnSpPr>
              <p:cNvPr id="49" name="Straight Connector 48">
                <a:extLst>
                  <a:ext uri="{FF2B5EF4-FFF2-40B4-BE49-F238E27FC236}">
                    <a16:creationId xmlns:a16="http://schemas.microsoft.com/office/drawing/2014/main" id="{2EC9E186-EF6F-FBF6-6E17-4C12A5F98127}"/>
                  </a:ext>
                </a:extLst>
              </p:cNvPr>
              <p:cNvCxnSpPr>
                <a:cxnSpLocks/>
              </p:cNvCxnSpPr>
              <p:nvPr/>
            </p:nvCxnSpPr>
            <p:spPr>
              <a:xfrm>
                <a:off x="7065170"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EC9164-B259-14AB-F36E-D97876701DC5}"/>
                  </a:ext>
                </a:extLst>
              </p:cNvPr>
              <p:cNvCxnSpPr>
                <a:cxnSpLocks/>
              </p:cNvCxnSpPr>
              <p:nvPr/>
            </p:nvCxnSpPr>
            <p:spPr>
              <a:xfrm rot="5400000">
                <a:off x="7065170"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A34197-A4A5-B273-C684-01893141678D}"/>
                </a:ext>
              </a:extLst>
            </p:cNvPr>
            <p:cNvGrpSpPr/>
            <p:nvPr/>
          </p:nvGrpSpPr>
          <p:grpSpPr>
            <a:xfrm>
              <a:off x="6765130" y="5981700"/>
              <a:ext cx="561975" cy="561975"/>
              <a:chOff x="6765130" y="5374481"/>
              <a:chExt cx="561975" cy="561975"/>
            </a:xfrm>
          </p:grpSpPr>
          <p:cxnSp>
            <p:nvCxnSpPr>
              <p:cNvPr id="47" name="Straight Connector 46">
                <a:extLst>
                  <a:ext uri="{FF2B5EF4-FFF2-40B4-BE49-F238E27FC236}">
                    <a16:creationId xmlns:a16="http://schemas.microsoft.com/office/drawing/2014/main" id="{DA34315C-F642-976F-4A09-AC8D486F39E0}"/>
                  </a:ext>
                </a:extLst>
              </p:cNvPr>
              <p:cNvCxnSpPr>
                <a:cxnSpLocks/>
              </p:cNvCxnSpPr>
              <p:nvPr/>
            </p:nvCxnSpPr>
            <p:spPr>
              <a:xfrm>
                <a:off x="7046118"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FE2CD3-A594-8D68-D60A-10CD6D0D86F7}"/>
                  </a:ext>
                </a:extLst>
              </p:cNvPr>
              <p:cNvCxnSpPr>
                <a:cxnSpLocks/>
              </p:cNvCxnSpPr>
              <p:nvPr/>
            </p:nvCxnSpPr>
            <p:spPr>
              <a:xfrm rot="5400000">
                <a:off x="7046118"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5C0F2BC7-E77A-506F-4DD1-5215F740C2D0}"/>
                </a:ext>
              </a:extLst>
            </p:cNvPr>
            <p:cNvGrpSpPr/>
            <p:nvPr/>
          </p:nvGrpSpPr>
          <p:grpSpPr>
            <a:xfrm>
              <a:off x="7386638" y="5981700"/>
              <a:ext cx="561975" cy="561975"/>
              <a:chOff x="6784182" y="5374481"/>
              <a:chExt cx="561975" cy="561975"/>
            </a:xfrm>
          </p:grpSpPr>
          <p:cxnSp>
            <p:nvCxnSpPr>
              <p:cNvPr id="45" name="Straight Connector 44">
                <a:extLst>
                  <a:ext uri="{FF2B5EF4-FFF2-40B4-BE49-F238E27FC236}">
                    <a16:creationId xmlns:a16="http://schemas.microsoft.com/office/drawing/2014/main" id="{74A44403-EADA-5843-0357-F65CC22A8BD8}"/>
                  </a:ext>
                </a:extLst>
              </p:cNvPr>
              <p:cNvCxnSpPr>
                <a:cxnSpLocks/>
              </p:cNvCxnSpPr>
              <p:nvPr/>
            </p:nvCxnSpPr>
            <p:spPr>
              <a:xfrm>
                <a:off x="7065170"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9D67C2A-151D-DC95-5D93-C74007B1E480}"/>
                  </a:ext>
                </a:extLst>
              </p:cNvPr>
              <p:cNvCxnSpPr>
                <a:cxnSpLocks/>
              </p:cNvCxnSpPr>
              <p:nvPr/>
            </p:nvCxnSpPr>
            <p:spPr>
              <a:xfrm rot="5400000">
                <a:off x="7065170"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a:extLst>
              <a:ext uri="{FF2B5EF4-FFF2-40B4-BE49-F238E27FC236}">
                <a16:creationId xmlns:a16="http://schemas.microsoft.com/office/drawing/2014/main" id="{C53B2076-3195-A704-28A2-241D0A7C4375}"/>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8135CB-F0FE-3725-A587-1DB597682F40}"/>
              </a:ext>
            </a:extLst>
          </p:cNvPr>
          <p:cNvCxnSpPr>
            <a:cxnSpLocks/>
          </p:cNvCxnSpPr>
          <p:nvPr userDrawn="1"/>
        </p:nvCxnSpPr>
        <p:spPr>
          <a:xfrm>
            <a:off x="4002334" y="1557338"/>
            <a:ext cx="0" cy="42481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図 6" descr="SHI Logo">
            <a:extLst>
              <a:ext uri="{FF2B5EF4-FFF2-40B4-BE49-F238E27FC236}">
                <a16:creationId xmlns:a16="http://schemas.microsoft.com/office/drawing/2014/main" id="{D599B26D-02C8-1CEB-3B08-B7875C8243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37572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 Graphic -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07989" y="2893025"/>
            <a:ext cx="5975350" cy="29124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40"/>
            <a:ext cx="5975350" cy="1380556"/>
          </a:xfrm>
        </p:spPr>
        <p:txBody>
          <a:bodyPr>
            <a:noAutofit/>
          </a:bodyPr>
          <a:lstStyle>
            <a:lvl1pPr>
              <a:defRPr sz="2800">
                <a:solidFill>
                  <a:schemeClr val="accent6"/>
                </a:solidFill>
              </a:defRPr>
            </a:lvl1pPr>
          </a:lstStyle>
          <a:p>
            <a:pPr lvl="0"/>
            <a:r>
              <a:rPr lang="en-US"/>
              <a:t>Click to edit Master text styles</a:t>
            </a:r>
          </a:p>
        </p:txBody>
      </p:sp>
      <p:cxnSp>
        <p:nvCxnSpPr>
          <p:cNvPr id="53" name="Straight Connector 52">
            <a:extLst>
              <a:ext uri="{FF2B5EF4-FFF2-40B4-BE49-F238E27FC236}">
                <a16:creationId xmlns:a16="http://schemas.microsoft.com/office/drawing/2014/main" id="{C53B2076-3195-A704-28A2-241D0A7C4375}"/>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D27A53E-006F-F68C-D85F-FC0A7717A427}"/>
              </a:ext>
            </a:extLst>
          </p:cNvPr>
          <p:cNvGrpSpPr/>
          <p:nvPr userDrawn="1"/>
        </p:nvGrpSpPr>
        <p:grpSpPr>
          <a:xfrm>
            <a:off x="8207375" y="1557338"/>
            <a:ext cx="3984626" cy="3816379"/>
            <a:chOff x="8207375" y="1557338"/>
            <a:chExt cx="3581065" cy="3816379"/>
          </a:xfrm>
          <a:solidFill>
            <a:schemeClr val="accent6"/>
          </a:solidFill>
        </p:grpSpPr>
        <p:sp>
          <p:nvSpPr>
            <p:cNvPr id="29" name="Freeform: Shape 28">
              <a:extLst>
                <a:ext uri="{FF2B5EF4-FFF2-40B4-BE49-F238E27FC236}">
                  <a16:creationId xmlns:a16="http://schemas.microsoft.com/office/drawing/2014/main" id="{367E9C8D-48EA-4BE4-B207-87BD04DE14D9}"/>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133B9D9-C781-B51F-7AC3-5045945B55C8}"/>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08EFFCE-8FA7-55A5-8447-7B43BFC866EB}"/>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53942E5-DD51-B0B5-A417-5B0F537D0A18}"/>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77BB55-6638-AD40-F7D8-7AC81EAFA911}"/>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05A3778-6DB2-1D16-4D9D-1BB2FF47FBC5}"/>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3F102613-FD53-EC61-8B6E-7163425546F5}"/>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67AC6B2-26E1-06D8-12FB-A48CD63A934F}"/>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D427A2B-3CED-F54C-A2D9-888BAC1E9BB5}"/>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329DB7E-96E1-CC95-84C2-06B7ABE6DF08}"/>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pic>
        <p:nvPicPr>
          <p:cNvPr id="7" name="図 6" descr="SHI Logo">
            <a:extLst>
              <a:ext uri="{FF2B5EF4-FFF2-40B4-BE49-F238E27FC236}">
                <a16:creationId xmlns:a16="http://schemas.microsoft.com/office/drawing/2014/main" id="{644FD370-EE49-FC67-839B-0850D02D53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5263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07989" y="2893025"/>
            <a:ext cx="5400675" cy="2912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40"/>
            <a:ext cx="5400675" cy="1380556"/>
          </a:xfrm>
        </p:spPr>
        <p:txBody>
          <a:bodyPr>
            <a:noAutofit/>
          </a:bodyPr>
          <a:lstStyle>
            <a:lvl1pPr>
              <a:defRPr sz="2800">
                <a:solidFill>
                  <a:schemeClr val="tx2"/>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6311D332-155C-00D2-8A2A-2F97DE9F8C6C}"/>
              </a:ext>
            </a:extLst>
          </p:cNvPr>
          <p:cNvCxnSpPr>
            <a:cxnSpLocks/>
          </p:cNvCxnSpPr>
          <p:nvPr userDrawn="1"/>
        </p:nvCxnSpPr>
        <p:spPr>
          <a:xfrm>
            <a:off x="6097442" y="1557338"/>
            <a:ext cx="0" cy="424815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329C047-8A03-1777-2A36-1BF48406C6B2}"/>
              </a:ext>
            </a:extLst>
          </p:cNvPr>
          <p:cNvSpPr>
            <a:spLocks noGrp="1"/>
          </p:cNvSpPr>
          <p:nvPr>
            <p:ph type="pic" sz="quarter" idx="15"/>
          </p:nvPr>
        </p:nvSpPr>
        <p:spPr>
          <a:xfrm>
            <a:off x="6383338" y="1557338"/>
            <a:ext cx="5400675" cy="4248150"/>
          </a:xfrm>
          <a:solidFill>
            <a:schemeClr val="bg1">
              <a:lumMod val="95000"/>
            </a:schemeClr>
          </a:solidFill>
        </p:spPr>
        <p:txBody>
          <a:bodyPr anchor="ctr"/>
          <a:lstStyle>
            <a:lvl1pPr algn="ctr">
              <a:defRPr/>
            </a:lvl1pPr>
          </a:lstStyle>
          <a:p>
            <a:endParaRPr lang="en-GB"/>
          </a:p>
        </p:txBody>
      </p:sp>
      <p:sp>
        <p:nvSpPr>
          <p:cNvPr id="7" name="Slide Number Placeholder 6">
            <a:extLst>
              <a:ext uri="{FF2B5EF4-FFF2-40B4-BE49-F238E27FC236}">
                <a16:creationId xmlns:a16="http://schemas.microsoft.com/office/drawing/2014/main" id="{6DAB29C2-E16F-DCF6-0245-ED4EBFF909F3}"/>
              </a:ext>
            </a:extLst>
          </p:cNvPr>
          <p:cNvSpPr>
            <a:spLocks noGrp="1"/>
          </p:cNvSpPr>
          <p:nvPr>
            <p:ph type="sldNum" sz="quarter" idx="16"/>
          </p:nvPr>
        </p:nvSpPr>
        <p:spPr/>
        <p:txBody>
          <a:bodyPr/>
          <a:lstStyle/>
          <a:p>
            <a:fld id="{C86111B5-A636-4A08-A38E-6C3A3B4E3C0A}" type="slidenum">
              <a:rPr lang="en-GB" smtClean="0"/>
              <a:pPr/>
              <a:t>‹#›</a:t>
            </a:fld>
            <a:endParaRPr lang="en-GB"/>
          </a:p>
        </p:txBody>
      </p:sp>
      <p:pic>
        <p:nvPicPr>
          <p:cNvPr id="6" name="Picture 5" descr="A close-up of a logo&#10;&#10;Description automatically generated">
            <a:extLst>
              <a:ext uri="{FF2B5EF4-FFF2-40B4-BE49-F238E27FC236}">
                <a16:creationId xmlns:a16="http://schemas.microsoft.com/office/drawing/2014/main" id="{7645353B-BBC2-7445-53C4-4B5B4E27F2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571" y="6082941"/>
            <a:ext cx="2084959" cy="507553"/>
          </a:xfrm>
          <a:prstGeom prst="rect">
            <a:avLst/>
          </a:prstGeom>
        </p:spPr>
      </p:pic>
    </p:spTree>
    <p:extLst>
      <p:ext uri="{BB962C8B-B14F-4D97-AF65-F5344CB8AC3E}">
        <p14:creationId xmlns:p14="http://schemas.microsoft.com/office/powerpoint/2010/main" val="33839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Large Imag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a:xfrm>
            <a:off x="407988" y="363459"/>
            <a:ext cx="5400676" cy="468000"/>
          </a:xfrm>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07989" y="2893025"/>
            <a:ext cx="5400675" cy="2912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9" y="830623"/>
            <a:ext cx="5400676" cy="449262"/>
          </a:xfrm>
        </p:spPr>
        <p:txBody>
          <a:bodyPr>
            <a:normAutofit/>
          </a:bodyPr>
          <a:lstStyle>
            <a:lvl1pPr>
              <a:defRPr sz="1800">
                <a:solidFill>
                  <a:schemeClr val="tx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40"/>
            <a:ext cx="5400675" cy="1380556"/>
          </a:xfrm>
        </p:spPr>
        <p:txBody>
          <a:bodyPr>
            <a:noAutofit/>
          </a:bodyPr>
          <a:lstStyle>
            <a:lvl1pPr>
              <a:defRPr sz="2800">
                <a:solidFill>
                  <a:schemeClr val="tx2"/>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6311D332-155C-00D2-8A2A-2F97DE9F8C6C}"/>
              </a:ext>
            </a:extLst>
          </p:cNvPr>
          <p:cNvCxnSpPr>
            <a:cxnSpLocks/>
          </p:cNvCxnSpPr>
          <p:nvPr userDrawn="1"/>
        </p:nvCxnSpPr>
        <p:spPr>
          <a:xfrm>
            <a:off x="6097442" y="404813"/>
            <a:ext cx="0" cy="5400675"/>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329C047-8A03-1777-2A36-1BF48406C6B2}"/>
              </a:ext>
            </a:extLst>
          </p:cNvPr>
          <p:cNvSpPr>
            <a:spLocks noGrp="1"/>
          </p:cNvSpPr>
          <p:nvPr>
            <p:ph type="pic" sz="quarter" idx="15"/>
          </p:nvPr>
        </p:nvSpPr>
        <p:spPr>
          <a:xfrm>
            <a:off x="6383338" y="404813"/>
            <a:ext cx="5400675" cy="5400675"/>
          </a:xfrm>
          <a:solidFill>
            <a:schemeClr val="bg1">
              <a:lumMod val="95000"/>
            </a:schemeClr>
          </a:solidFill>
        </p:spPr>
        <p:txBody>
          <a:bodyPr anchor="ctr"/>
          <a:lstStyle>
            <a:lvl1pPr algn="ctr">
              <a:defRPr/>
            </a:lvl1pPr>
          </a:lstStyle>
          <a:p>
            <a:endParaRPr lang="en-GB"/>
          </a:p>
        </p:txBody>
      </p:sp>
      <p:sp>
        <p:nvSpPr>
          <p:cNvPr id="7" name="Slide Number Placeholder 6">
            <a:extLst>
              <a:ext uri="{FF2B5EF4-FFF2-40B4-BE49-F238E27FC236}">
                <a16:creationId xmlns:a16="http://schemas.microsoft.com/office/drawing/2014/main" id="{7DB52E2D-B9D0-1D8E-1DFF-C6A8914631FA}"/>
              </a:ext>
            </a:extLst>
          </p:cNvPr>
          <p:cNvSpPr>
            <a:spLocks noGrp="1"/>
          </p:cNvSpPr>
          <p:nvPr>
            <p:ph type="sldNum" sz="quarter" idx="16"/>
          </p:nvPr>
        </p:nvSpPr>
        <p:spPr/>
        <p:txBody>
          <a:bodyPr/>
          <a:lstStyle/>
          <a:p>
            <a:fld id="{C86111B5-A636-4A08-A38E-6C3A3B4E3C0A}" type="slidenum">
              <a:rPr lang="en-GB" smtClean="0"/>
              <a:pPr/>
              <a:t>‹#›</a:t>
            </a:fld>
            <a:endParaRPr lang="en-GB"/>
          </a:p>
        </p:txBody>
      </p:sp>
      <p:pic>
        <p:nvPicPr>
          <p:cNvPr id="6" name="Picture 5" descr="A close-up of a logo&#10;&#10;Description automatically generated">
            <a:extLst>
              <a:ext uri="{FF2B5EF4-FFF2-40B4-BE49-F238E27FC236}">
                <a16:creationId xmlns:a16="http://schemas.microsoft.com/office/drawing/2014/main" id="{7F3E720A-6BD4-5383-5916-62509DFFFB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571" y="6123813"/>
            <a:ext cx="2084959" cy="507553"/>
          </a:xfrm>
          <a:prstGeom prst="rect">
            <a:avLst/>
          </a:prstGeom>
        </p:spPr>
      </p:pic>
    </p:spTree>
    <p:extLst>
      <p:ext uri="{BB962C8B-B14F-4D97-AF65-F5344CB8AC3E}">
        <p14:creationId xmlns:p14="http://schemas.microsoft.com/office/powerpoint/2010/main" val="22840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296301" y="1507569"/>
            <a:ext cx="3600000" cy="429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39"/>
            <a:ext cx="3277182" cy="2427287"/>
          </a:xfrm>
        </p:spPr>
        <p:txBody>
          <a:bodyPr>
            <a:noAutofit/>
          </a:bodyPr>
          <a:lstStyle>
            <a:lvl1pPr>
              <a:defRPr sz="2800">
                <a:solidFill>
                  <a:schemeClr val="tx2"/>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4D99775B-A072-1BA5-45CB-7C14D1D533DF}"/>
              </a:ext>
            </a:extLst>
          </p:cNvPr>
          <p:cNvSpPr>
            <a:spLocks noGrp="1"/>
          </p:cNvSpPr>
          <p:nvPr>
            <p:ph idx="15"/>
          </p:nvPr>
        </p:nvSpPr>
        <p:spPr>
          <a:xfrm>
            <a:off x="8195674" y="1507569"/>
            <a:ext cx="3600000" cy="429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4" name="Group 53">
            <a:extLst>
              <a:ext uri="{FF2B5EF4-FFF2-40B4-BE49-F238E27FC236}">
                <a16:creationId xmlns:a16="http://schemas.microsoft.com/office/drawing/2014/main" id="{117F4364-5D7B-D19E-7246-8113B10190E9}"/>
              </a:ext>
            </a:extLst>
          </p:cNvPr>
          <p:cNvGrpSpPr/>
          <p:nvPr userDrawn="1"/>
        </p:nvGrpSpPr>
        <p:grpSpPr>
          <a:xfrm>
            <a:off x="0" y="3655352"/>
            <a:ext cx="3517901" cy="2143635"/>
            <a:chOff x="0" y="3655352"/>
            <a:chExt cx="3517901" cy="2143635"/>
          </a:xfrm>
        </p:grpSpPr>
        <p:cxnSp>
          <p:nvCxnSpPr>
            <p:cNvPr id="55" name="Straight Connector 54">
              <a:extLst>
                <a:ext uri="{FF2B5EF4-FFF2-40B4-BE49-F238E27FC236}">
                  <a16:creationId xmlns:a16="http://schemas.microsoft.com/office/drawing/2014/main" id="{403471F8-645C-6D80-801A-B6F747F5176E}"/>
                </a:ext>
              </a:extLst>
            </p:cNvPr>
            <p:cNvCxnSpPr>
              <a:cxnSpLocks/>
            </p:cNvCxnSpPr>
            <p:nvPr/>
          </p:nvCxnSpPr>
          <p:spPr>
            <a:xfrm>
              <a:off x="1953534" y="4369896"/>
              <a:ext cx="15643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2A298B-3E82-E086-0EB4-86394BC3A297}"/>
                </a:ext>
              </a:extLst>
            </p:cNvPr>
            <p:cNvCxnSpPr>
              <a:cxnSpLocks/>
            </p:cNvCxnSpPr>
            <p:nvPr/>
          </p:nvCxnSpPr>
          <p:spPr>
            <a:xfrm>
              <a:off x="1953534" y="5084440"/>
              <a:ext cx="15643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43AECB-3CCE-B110-10D0-FFE8BE2C3C63}"/>
                </a:ext>
              </a:extLst>
            </p:cNvPr>
            <p:cNvCxnSpPr>
              <a:cxnSpLocks/>
            </p:cNvCxnSpPr>
            <p:nvPr/>
          </p:nvCxnSpPr>
          <p:spPr>
            <a:xfrm>
              <a:off x="1953534" y="5798987"/>
              <a:ext cx="15643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276EF0D-065C-4817-A026-D02DD49FD114}"/>
                </a:ext>
              </a:extLst>
            </p:cNvPr>
            <p:cNvCxnSpPr>
              <a:cxnSpLocks/>
            </p:cNvCxnSpPr>
            <p:nvPr/>
          </p:nvCxnSpPr>
          <p:spPr>
            <a:xfrm flipV="1">
              <a:off x="0" y="5436877"/>
              <a:ext cx="2700750" cy="96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E47DFDB-97C8-C790-1934-6D365A7B48D1}"/>
                </a:ext>
              </a:extLst>
            </p:cNvPr>
            <p:cNvCxnSpPr>
              <a:cxnSpLocks/>
            </p:cNvCxnSpPr>
            <p:nvPr/>
          </p:nvCxnSpPr>
          <p:spPr>
            <a:xfrm flipV="1">
              <a:off x="0" y="4722333"/>
              <a:ext cx="2700750" cy="96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C8765D6-8F14-4E46-9766-B83904E498FD}"/>
                </a:ext>
              </a:extLst>
            </p:cNvPr>
            <p:cNvCxnSpPr>
              <a:cxnSpLocks/>
            </p:cNvCxnSpPr>
            <p:nvPr/>
          </p:nvCxnSpPr>
          <p:spPr>
            <a:xfrm flipV="1">
              <a:off x="0" y="4007789"/>
              <a:ext cx="2700750" cy="96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864E0E8-60FB-05FF-00FB-0B937CB13710}"/>
                </a:ext>
              </a:extLst>
            </p:cNvPr>
            <p:cNvCxnSpPr>
              <a:cxnSpLocks/>
            </p:cNvCxnSpPr>
            <p:nvPr/>
          </p:nvCxnSpPr>
          <p:spPr>
            <a:xfrm>
              <a:off x="1953534" y="3655352"/>
              <a:ext cx="15643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9F123C09-E0BF-955D-4C90-C9540AFBE095}"/>
              </a:ext>
            </a:extLst>
          </p:cNvPr>
          <p:cNvCxnSpPr>
            <a:cxnSpLocks/>
          </p:cNvCxnSpPr>
          <p:nvPr userDrawn="1"/>
        </p:nvCxnSpPr>
        <p:spPr>
          <a:xfrm>
            <a:off x="4002334" y="1557338"/>
            <a:ext cx="0" cy="424815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5" descr="A close-up of a logo&#10;&#10;Description automatically generated">
            <a:extLst>
              <a:ext uri="{FF2B5EF4-FFF2-40B4-BE49-F238E27FC236}">
                <a16:creationId xmlns:a16="http://schemas.microsoft.com/office/drawing/2014/main" id="{BE1340BB-B739-9720-F431-8A80F684B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5674" y="6123813"/>
            <a:ext cx="2084959" cy="507553"/>
          </a:xfrm>
          <a:prstGeom prst="rect">
            <a:avLst/>
          </a:prstGeom>
        </p:spPr>
      </p:pic>
    </p:spTree>
    <p:extLst>
      <p:ext uri="{BB962C8B-B14F-4D97-AF65-F5344CB8AC3E}">
        <p14:creationId xmlns:p14="http://schemas.microsoft.com/office/powerpoint/2010/main" val="397784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開始前(説明会)">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6" name="テキスト ボックス 5">
            <a:extLst>
              <a:ext uri="{FF2B5EF4-FFF2-40B4-BE49-F238E27FC236}">
                <a16:creationId xmlns:a16="http://schemas.microsoft.com/office/drawing/2014/main" id="{0DDFD188-ABD9-4658-B994-5ECD35B8F8E8}"/>
              </a:ext>
            </a:extLst>
          </p:cNvPr>
          <p:cNvSpPr txBox="1"/>
          <p:nvPr userDrawn="1"/>
        </p:nvSpPr>
        <p:spPr>
          <a:xfrm>
            <a:off x="1172148" y="3557998"/>
            <a:ext cx="10513139" cy="1015663"/>
          </a:xfrm>
          <a:prstGeom prst="rect">
            <a:avLst/>
          </a:prstGeom>
          <a:noFill/>
        </p:spPr>
        <p:txBody>
          <a:bodyPr wrap="square" rtlCol="0">
            <a:spAutoFit/>
          </a:bodyPr>
          <a:lstStyle/>
          <a:p>
            <a:pPr algn="ctr"/>
            <a:r>
              <a:rPr lang="en-US" altLang="ja-JP" sz="2000" b="1">
                <a:solidFill>
                  <a:srgbClr val="002060"/>
                </a:solidFill>
              </a:rPr>
              <a:t>17</a:t>
            </a:r>
            <a:r>
              <a:rPr lang="ja-JP" altLang="en-US" sz="2000" b="1">
                <a:solidFill>
                  <a:srgbClr val="002060"/>
                </a:solidFill>
              </a:rPr>
              <a:t>：</a:t>
            </a:r>
            <a:r>
              <a:rPr lang="en-US" altLang="ja-JP" sz="2000" b="1">
                <a:solidFill>
                  <a:srgbClr val="002060"/>
                </a:solidFill>
              </a:rPr>
              <a:t>00</a:t>
            </a:r>
            <a:r>
              <a:rPr lang="ja-JP" altLang="en-US" sz="2000" b="1">
                <a:solidFill>
                  <a:srgbClr val="002060"/>
                </a:solidFill>
              </a:rPr>
              <a:t>開始予定です。開始までお待ちください。</a:t>
            </a:r>
            <a:endParaRPr lang="en-US" altLang="ja-JP" sz="2000" b="1">
              <a:solidFill>
                <a:srgbClr val="002060"/>
              </a:solidFill>
            </a:endParaRPr>
          </a:p>
          <a:p>
            <a:pPr algn="ctr"/>
            <a:r>
              <a:rPr lang="ja-JP" altLang="en-US" sz="2000" b="1">
                <a:solidFill>
                  <a:srgbClr val="002060"/>
                </a:solidFill>
              </a:rPr>
              <a:t>なお、本日の説明会で使用する資料は</a:t>
            </a:r>
            <a:endParaRPr lang="en-US" altLang="ja-JP" sz="2000" b="1">
              <a:solidFill>
                <a:srgbClr val="002060"/>
              </a:solidFill>
            </a:endParaRPr>
          </a:p>
          <a:p>
            <a:pPr algn="ctr"/>
            <a:r>
              <a:rPr lang="ja-JP" altLang="en-US" sz="2000" b="1">
                <a:solidFill>
                  <a:srgbClr val="002060"/>
                </a:solidFill>
              </a:rPr>
              <a:t>当社ホームページにも掲載しております。</a:t>
            </a:r>
            <a:endParaRPr lang="en-US" altLang="ja-JP" sz="2000" b="1">
              <a:solidFill>
                <a:srgbClr val="002060"/>
              </a:solidFill>
            </a:endParaRPr>
          </a:p>
        </p:txBody>
      </p:sp>
      <p:sp>
        <p:nvSpPr>
          <p:cNvPr id="7" name="テキスト ボックス 6">
            <a:extLst>
              <a:ext uri="{FF2B5EF4-FFF2-40B4-BE49-F238E27FC236}">
                <a16:creationId xmlns:a16="http://schemas.microsoft.com/office/drawing/2014/main" id="{1703A6B9-6F35-4AF3-8287-5FB42F25B37F}"/>
              </a:ext>
            </a:extLst>
          </p:cNvPr>
          <p:cNvSpPr txBox="1"/>
          <p:nvPr userDrawn="1"/>
        </p:nvSpPr>
        <p:spPr>
          <a:xfrm>
            <a:off x="972813" y="4719503"/>
            <a:ext cx="10911809" cy="1077218"/>
          </a:xfrm>
          <a:prstGeom prst="rect">
            <a:avLst/>
          </a:prstGeom>
          <a:noFill/>
        </p:spPr>
        <p:txBody>
          <a:bodyPr wrap="square" rtlCol="0">
            <a:spAutoFit/>
          </a:bodyPr>
          <a:lstStyle/>
          <a:p>
            <a:r>
              <a:rPr lang="en-US" altLang="ja-JP" sz="1600" b="1"/>
              <a:t>※</a:t>
            </a:r>
            <a:r>
              <a:rPr lang="ja-JP" altLang="en-US" sz="1600" b="1"/>
              <a:t>注意事項</a:t>
            </a:r>
            <a:endParaRPr lang="en-US" altLang="ja-JP" sz="1600" b="1"/>
          </a:p>
          <a:p>
            <a:r>
              <a:rPr lang="ja-JP" altLang="en-US" sz="1600"/>
              <a:t>・質疑応答開始までは、皆様のマイクをミュートにさせていただいております。</a:t>
            </a:r>
            <a:endParaRPr lang="en-US" altLang="ja-JP" sz="1600"/>
          </a:p>
          <a:p>
            <a:r>
              <a:rPr lang="ja-JP" altLang="en-US" sz="1600"/>
              <a:t>・質疑応答ではチャットは使用いたしません。</a:t>
            </a:r>
            <a:endParaRPr lang="en-US" altLang="ja-JP" sz="1600"/>
          </a:p>
          <a:p>
            <a:r>
              <a:rPr lang="ja-JP" altLang="en-US" sz="1600"/>
              <a:t>　ご発言手順については、進行の中でご説明申し上げます。</a:t>
            </a:r>
            <a:endParaRPr lang="en-US" altLang="ja-JP" sz="1600"/>
          </a:p>
        </p:txBody>
      </p:sp>
    </p:spTree>
    <p:extLst>
      <p:ext uri="{BB962C8B-B14F-4D97-AF65-F5344CB8AC3E}">
        <p14:creationId xmlns:p14="http://schemas.microsoft.com/office/powerpoint/2010/main" val="693570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ntent - Grey">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296301" y="1507569"/>
            <a:ext cx="3600000" cy="429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39"/>
            <a:ext cx="3277182" cy="2427287"/>
          </a:xfrm>
        </p:spPr>
        <p:txBody>
          <a:bodyPr>
            <a:noAutofit/>
          </a:bodyPr>
          <a:lstStyle>
            <a:lvl1pPr>
              <a:defRPr sz="2800">
                <a:solidFill>
                  <a:schemeClr val="tx2"/>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4D99775B-A072-1BA5-45CB-7C14D1D533DF}"/>
              </a:ext>
            </a:extLst>
          </p:cNvPr>
          <p:cNvSpPr>
            <a:spLocks noGrp="1"/>
          </p:cNvSpPr>
          <p:nvPr>
            <p:ph idx="15"/>
          </p:nvPr>
        </p:nvSpPr>
        <p:spPr>
          <a:xfrm>
            <a:off x="8195674" y="1507569"/>
            <a:ext cx="3600000" cy="4297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9" name="Group 18">
            <a:extLst>
              <a:ext uri="{FF2B5EF4-FFF2-40B4-BE49-F238E27FC236}">
                <a16:creationId xmlns:a16="http://schemas.microsoft.com/office/drawing/2014/main" id="{C338A139-E752-47BB-AFC2-772776D29641}"/>
              </a:ext>
            </a:extLst>
          </p:cNvPr>
          <p:cNvGrpSpPr/>
          <p:nvPr userDrawn="1"/>
        </p:nvGrpSpPr>
        <p:grpSpPr>
          <a:xfrm>
            <a:off x="407987" y="4221163"/>
            <a:ext cx="1580689" cy="1580689"/>
            <a:chOff x="409967" y="3740496"/>
            <a:chExt cx="976628" cy="976628"/>
          </a:xfrm>
        </p:grpSpPr>
        <p:cxnSp>
          <p:nvCxnSpPr>
            <p:cNvPr id="20" name="Straight Connector 19">
              <a:extLst>
                <a:ext uri="{FF2B5EF4-FFF2-40B4-BE49-F238E27FC236}">
                  <a16:creationId xmlns:a16="http://schemas.microsoft.com/office/drawing/2014/main" id="{53EDA691-721E-A1A3-922C-D852CB1472E2}"/>
                </a:ext>
              </a:extLst>
            </p:cNvPr>
            <p:cNvCxnSpPr>
              <a:cxnSpLocks/>
            </p:cNvCxnSpPr>
            <p:nvPr/>
          </p:nvCxnSpPr>
          <p:spPr>
            <a:xfrm>
              <a:off x="898281" y="3740496"/>
              <a:ext cx="0" cy="97662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F3440C-DE77-4A61-AEF7-17719B005F1C}"/>
                </a:ext>
              </a:extLst>
            </p:cNvPr>
            <p:cNvCxnSpPr>
              <a:cxnSpLocks/>
            </p:cNvCxnSpPr>
            <p:nvPr/>
          </p:nvCxnSpPr>
          <p:spPr>
            <a:xfrm rot="5400000">
              <a:off x="898281" y="3740496"/>
              <a:ext cx="0" cy="97662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6E3FE8C1-21CA-BCB5-7E05-3516521A1979}"/>
              </a:ext>
            </a:extLst>
          </p:cNvPr>
          <p:cNvCxnSpPr>
            <a:cxnSpLocks/>
          </p:cNvCxnSpPr>
          <p:nvPr userDrawn="1"/>
        </p:nvCxnSpPr>
        <p:spPr>
          <a:xfrm>
            <a:off x="4002334" y="1557338"/>
            <a:ext cx="0" cy="424815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5" descr="A close-up of a logo&#10;&#10;Description automatically generated">
            <a:extLst>
              <a:ext uri="{FF2B5EF4-FFF2-40B4-BE49-F238E27FC236}">
                <a16:creationId xmlns:a16="http://schemas.microsoft.com/office/drawing/2014/main" id="{3D334ED9-D426-2863-AE4B-1BCAD1F200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5674" y="6139177"/>
            <a:ext cx="2084959" cy="507553"/>
          </a:xfrm>
          <a:prstGeom prst="rect">
            <a:avLst/>
          </a:prstGeom>
        </p:spPr>
      </p:pic>
    </p:spTree>
    <p:extLst>
      <p:ext uri="{BB962C8B-B14F-4D97-AF65-F5344CB8AC3E}">
        <p14:creationId xmlns:p14="http://schemas.microsoft.com/office/powerpoint/2010/main" val="14219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07989" y="2893025"/>
            <a:ext cx="5400675" cy="2912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40"/>
            <a:ext cx="5400675" cy="1380556"/>
          </a:xfrm>
        </p:spPr>
        <p:txBody>
          <a:bodyPr>
            <a:noAutofit/>
          </a:bodyPr>
          <a:lstStyle>
            <a:lvl1pPr>
              <a:defRPr sz="2800">
                <a:solidFill>
                  <a:schemeClr val="tx2"/>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6311D332-155C-00D2-8A2A-2F97DE9F8C6C}"/>
              </a:ext>
            </a:extLst>
          </p:cNvPr>
          <p:cNvCxnSpPr>
            <a:cxnSpLocks/>
          </p:cNvCxnSpPr>
          <p:nvPr userDrawn="1"/>
        </p:nvCxnSpPr>
        <p:spPr>
          <a:xfrm>
            <a:off x="6097442" y="1557338"/>
            <a:ext cx="0" cy="424815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1FDE06D-5C2D-A3D7-006F-D2D4468B95CC}"/>
              </a:ext>
            </a:extLst>
          </p:cNvPr>
          <p:cNvSpPr>
            <a:spLocks noGrp="1"/>
          </p:cNvSpPr>
          <p:nvPr>
            <p:ph idx="15"/>
          </p:nvPr>
        </p:nvSpPr>
        <p:spPr>
          <a:xfrm>
            <a:off x="6382431" y="1507569"/>
            <a:ext cx="5401582" cy="357991"/>
          </a:xfrm>
        </p:spPr>
        <p:txBody>
          <a:bodyPr/>
          <a:lstStyle>
            <a:lvl1pPr>
              <a:defRPr>
                <a:solidFill>
                  <a:schemeClr val="tx2"/>
                </a:solidFill>
              </a:defRPr>
            </a:lvl1pPr>
          </a:lstStyle>
          <a:p>
            <a:pPr lvl="0"/>
            <a:r>
              <a:rPr lang="en-US"/>
              <a:t>Click to edit Master text styles</a:t>
            </a:r>
            <a:endParaRPr lang="en-GB"/>
          </a:p>
        </p:txBody>
      </p:sp>
      <p:sp>
        <p:nvSpPr>
          <p:cNvPr id="11" name="Slide Number Placeholder 10">
            <a:extLst>
              <a:ext uri="{FF2B5EF4-FFF2-40B4-BE49-F238E27FC236}">
                <a16:creationId xmlns:a16="http://schemas.microsoft.com/office/drawing/2014/main" id="{5AAC0465-747F-4877-2BCF-43CA5CAA3C79}"/>
              </a:ext>
            </a:extLst>
          </p:cNvPr>
          <p:cNvSpPr>
            <a:spLocks noGrp="1"/>
          </p:cNvSpPr>
          <p:nvPr>
            <p:ph type="sldNum" sz="quarter" idx="16"/>
          </p:nvPr>
        </p:nvSpPr>
        <p:spPr/>
        <p:txBody>
          <a:bodyPr/>
          <a:lstStyle/>
          <a:p>
            <a:fld id="{C86111B5-A636-4A08-A38E-6C3A3B4E3C0A}" type="slidenum">
              <a:rPr lang="en-GB" smtClean="0"/>
              <a:pPr/>
              <a:t>‹#›</a:t>
            </a:fld>
            <a:endParaRPr lang="en-GB"/>
          </a:p>
        </p:txBody>
      </p:sp>
      <p:sp>
        <p:nvSpPr>
          <p:cNvPr id="16" name="Content Placeholder 2">
            <a:extLst>
              <a:ext uri="{FF2B5EF4-FFF2-40B4-BE49-F238E27FC236}">
                <a16:creationId xmlns:a16="http://schemas.microsoft.com/office/drawing/2014/main" id="{310790AC-5699-62AF-8D49-BC6F1174F6B6}"/>
              </a:ext>
            </a:extLst>
          </p:cNvPr>
          <p:cNvSpPr>
            <a:spLocks noGrp="1"/>
          </p:cNvSpPr>
          <p:nvPr>
            <p:ph idx="17"/>
          </p:nvPr>
        </p:nvSpPr>
        <p:spPr>
          <a:xfrm>
            <a:off x="6383338" y="1857553"/>
            <a:ext cx="5401582" cy="3947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close-up of a logo&#10;&#10;Description automatically generated">
            <a:extLst>
              <a:ext uri="{FF2B5EF4-FFF2-40B4-BE49-F238E27FC236}">
                <a16:creationId xmlns:a16="http://schemas.microsoft.com/office/drawing/2014/main" id="{5FCFF09A-C21E-1914-FFEE-8C2E91DC77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571" y="6123813"/>
            <a:ext cx="2084959" cy="507553"/>
          </a:xfrm>
          <a:prstGeom prst="rect">
            <a:avLst/>
          </a:prstGeom>
        </p:spPr>
      </p:pic>
    </p:spTree>
    <p:extLst>
      <p:ext uri="{BB962C8B-B14F-4D97-AF65-F5344CB8AC3E}">
        <p14:creationId xmlns:p14="http://schemas.microsoft.com/office/powerpoint/2010/main" val="31928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55E-B159-54B4-D2F8-2C733068CBC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07989" y="2893025"/>
            <a:ext cx="5400675" cy="2912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accent4"/>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accent4"/>
                </a:solidFill>
              </a:defRPr>
            </a:lvl1pPr>
          </a:lstStyle>
          <a:p>
            <a:endParaRPr lang="en-GB"/>
          </a:p>
        </p:txBody>
      </p:sp>
      <p:sp>
        <p:nvSpPr>
          <p:cNvPr id="8" name="Text Placeholder 7">
            <a:extLst>
              <a:ext uri="{FF2B5EF4-FFF2-40B4-BE49-F238E27FC236}">
                <a16:creationId xmlns:a16="http://schemas.microsoft.com/office/drawing/2014/main" id="{11997D83-B6DF-8A49-55BE-92820A15B09F}"/>
              </a:ext>
            </a:extLst>
          </p:cNvPr>
          <p:cNvSpPr>
            <a:spLocks noGrp="1"/>
          </p:cNvSpPr>
          <p:nvPr>
            <p:ph type="body" sz="quarter" idx="13"/>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07988" y="1467940"/>
            <a:ext cx="5400675" cy="1380556"/>
          </a:xfrm>
        </p:spPr>
        <p:txBody>
          <a:bodyPr>
            <a:noAutofit/>
          </a:bodyPr>
          <a:lstStyle>
            <a:lvl1pPr>
              <a:defRPr sz="2800">
                <a:solidFill>
                  <a:schemeClr val="tx2"/>
                </a:solidFill>
              </a:defRPr>
            </a:lvl1pPr>
          </a:lstStyle>
          <a:p>
            <a:pPr lvl="0"/>
            <a:r>
              <a:rPr lang="en-US"/>
              <a:t>Click to edit Master text styles</a:t>
            </a:r>
          </a:p>
        </p:txBody>
      </p:sp>
      <p:sp>
        <p:nvSpPr>
          <p:cNvPr id="11" name="Slide Number Placeholder 10">
            <a:extLst>
              <a:ext uri="{FF2B5EF4-FFF2-40B4-BE49-F238E27FC236}">
                <a16:creationId xmlns:a16="http://schemas.microsoft.com/office/drawing/2014/main" id="{5AAC0465-747F-4877-2BCF-43CA5CAA3C79}"/>
              </a:ext>
            </a:extLst>
          </p:cNvPr>
          <p:cNvSpPr>
            <a:spLocks noGrp="1"/>
          </p:cNvSpPr>
          <p:nvPr>
            <p:ph type="sldNum" sz="quarter" idx="16"/>
          </p:nvPr>
        </p:nvSpPr>
        <p:spPr/>
        <p:txBody>
          <a:bodyPr/>
          <a:lstStyle/>
          <a:p>
            <a:fld id="{C86111B5-A636-4A08-A38E-6C3A3B4E3C0A}" type="slidenum">
              <a:rPr lang="en-GB" smtClean="0"/>
              <a:pPr/>
              <a:t>‹#›</a:t>
            </a:fld>
            <a:endParaRPr lang="en-GB"/>
          </a:p>
        </p:txBody>
      </p:sp>
      <p:sp>
        <p:nvSpPr>
          <p:cNvPr id="16" name="Content Placeholder 2">
            <a:extLst>
              <a:ext uri="{FF2B5EF4-FFF2-40B4-BE49-F238E27FC236}">
                <a16:creationId xmlns:a16="http://schemas.microsoft.com/office/drawing/2014/main" id="{310790AC-5699-62AF-8D49-BC6F1174F6B6}"/>
              </a:ext>
            </a:extLst>
          </p:cNvPr>
          <p:cNvSpPr>
            <a:spLocks noGrp="1"/>
          </p:cNvSpPr>
          <p:nvPr>
            <p:ph idx="17"/>
          </p:nvPr>
        </p:nvSpPr>
        <p:spPr>
          <a:xfrm>
            <a:off x="6383338" y="1557339"/>
            <a:ext cx="5401582"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close-up of a logo&#10;&#10;Description automatically generated">
            <a:extLst>
              <a:ext uri="{FF2B5EF4-FFF2-40B4-BE49-F238E27FC236}">
                <a16:creationId xmlns:a16="http://schemas.microsoft.com/office/drawing/2014/main" id="{B8E43E53-50FD-496F-BD28-E1E3BC32F2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571" y="6123813"/>
            <a:ext cx="2084959" cy="507553"/>
          </a:xfrm>
          <a:prstGeom prst="rect">
            <a:avLst/>
          </a:prstGeom>
        </p:spPr>
      </p:pic>
    </p:spTree>
    <p:extLst>
      <p:ext uri="{BB962C8B-B14F-4D97-AF65-F5344CB8AC3E}">
        <p14:creationId xmlns:p14="http://schemas.microsoft.com/office/powerpoint/2010/main" val="1381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Text + 2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CF4FC1-9384-7DE5-0546-B23A6EF1D012}"/>
              </a:ext>
            </a:extLst>
          </p:cNvPr>
          <p:cNvSpPr>
            <a:spLocks noGrp="1"/>
          </p:cNvSpPr>
          <p:nvPr>
            <p:ph type="pic" sz="quarter" idx="13"/>
          </p:nvPr>
        </p:nvSpPr>
        <p:spPr>
          <a:xfrm>
            <a:off x="698436" y="1566528"/>
            <a:ext cx="4489267" cy="2252662"/>
          </a:xfrm>
          <a:solidFill>
            <a:schemeClr val="bg1">
              <a:lumMod val="95000"/>
            </a:schemeClr>
          </a:solidFill>
        </p:spPr>
        <p:txBody>
          <a:bodyPr anchor="ctr"/>
          <a:lstStyle>
            <a:lvl1pPr algn="ctr">
              <a:defRPr/>
            </a:lvl1pPr>
          </a:lstStyle>
          <a:p>
            <a:endParaRPr lang="en-GB"/>
          </a:p>
        </p:txBody>
      </p:sp>
      <p:sp>
        <p:nvSpPr>
          <p:cNvPr id="18" name="Picture Placeholder 16">
            <a:extLst>
              <a:ext uri="{FF2B5EF4-FFF2-40B4-BE49-F238E27FC236}">
                <a16:creationId xmlns:a16="http://schemas.microsoft.com/office/drawing/2014/main" id="{DD5FCAF2-2B45-C5F9-3FE0-21A929B5F032}"/>
              </a:ext>
            </a:extLst>
          </p:cNvPr>
          <p:cNvSpPr>
            <a:spLocks noGrp="1"/>
          </p:cNvSpPr>
          <p:nvPr>
            <p:ph type="pic" sz="quarter" idx="14"/>
          </p:nvPr>
        </p:nvSpPr>
        <p:spPr>
          <a:xfrm>
            <a:off x="6383338" y="1566528"/>
            <a:ext cx="4489267" cy="2252662"/>
          </a:xfrm>
          <a:solidFill>
            <a:schemeClr val="bg1">
              <a:lumMod val="95000"/>
            </a:schemeClr>
          </a:solidFill>
        </p:spPr>
        <p:txBody>
          <a:bodyPr anchor="ctr"/>
          <a:lstStyle>
            <a:lvl1pPr algn="ctr">
              <a:defRPr/>
            </a:lvl1pPr>
          </a:lstStyle>
          <a:p>
            <a:endParaRPr lang="en-GB"/>
          </a:p>
        </p:txBody>
      </p:sp>
      <p:sp>
        <p:nvSpPr>
          <p:cNvPr id="2" name="Title 1">
            <a:extLst>
              <a:ext uri="{FF2B5EF4-FFF2-40B4-BE49-F238E27FC236}">
                <a16:creationId xmlns:a16="http://schemas.microsoft.com/office/drawing/2014/main" id="{B14A86EC-47FB-6383-2AA1-A6B5EDB06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FED0AA-B15C-AC6D-471C-D55B0792B28B}"/>
              </a:ext>
            </a:extLst>
          </p:cNvPr>
          <p:cNvSpPr>
            <a:spLocks noGrp="1"/>
          </p:cNvSpPr>
          <p:nvPr>
            <p:ph sz="half" idx="1"/>
          </p:nvPr>
        </p:nvSpPr>
        <p:spPr>
          <a:xfrm>
            <a:off x="698436" y="4038982"/>
            <a:ext cx="5110227" cy="1766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969CD6-1E1B-FD23-FFF1-C17AC47597FB}"/>
              </a:ext>
            </a:extLst>
          </p:cNvPr>
          <p:cNvSpPr>
            <a:spLocks noGrp="1"/>
          </p:cNvSpPr>
          <p:nvPr>
            <p:ph sz="half" idx="2"/>
          </p:nvPr>
        </p:nvSpPr>
        <p:spPr>
          <a:xfrm>
            <a:off x="6383337" y="4038982"/>
            <a:ext cx="5400675" cy="1766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1BBE78-0759-7CD9-85AF-F3C8D9E27226}"/>
              </a:ext>
            </a:extLst>
          </p:cNvPr>
          <p:cNvSpPr>
            <a:spLocks noGrp="1"/>
          </p:cNvSpPr>
          <p:nvPr>
            <p:ph type="dt" sz="half" idx="10"/>
          </p:nvPr>
        </p:nvSpPr>
        <p:spPr/>
        <p:txBody>
          <a:bodyPr/>
          <a:lstStyle/>
          <a:p>
            <a:r>
              <a:rPr lang="en-US"/>
              <a:t>2025/02/18</a:t>
            </a:r>
            <a:endParaRPr lang="en-GB"/>
          </a:p>
        </p:txBody>
      </p:sp>
      <p:sp>
        <p:nvSpPr>
          <p:cNvPr id="6" name="Footer Placeholder 5">
            <a:extLst>
              <a:ext uri="{FF2B5EF4-FFF2-40B4-BE49-F238E27FC236}">
                <a16:creationId xmlns:a16="http://schemas.microsoft.com/office/drawing/2014/main" id="{47365DAC-2001-8B65-B4F6-2C73C43FB1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E13D1-76C4-8B85-49AF-FD07C031CAD1}"/>
              </a:ext>
            </a:extLst>
          </p:cNvPr>
          <p:cNvSpPr>
            <a:spLocks noGrp="1"/>
          </p:cNvSpPr>
          <p:nvPr>
            <p:ph type="sldNum" sz="quarter" idx="12"/>
          </p:nvPr>
        </p:nvSpPr>
        <p:spPr/>
        <p:txBody>
          <a:bodyPr/>
          <a:lstStyle/>
          <a:p>
            <a:fld id="{C86111B5-A636-4A08-A38E-6C3A3B4E3C0A}" type="slidenum">
              <a:rPr lang="en-GB" smtClean="0"/>
              <a:t>‹#›</a:t>
            </a:fld>
            <a:endParaRPr lang="en-GB"/>
          </a:p>
        </p:txBody>
      </p:sp>
      <p:cxnSp>
        <p:nvCxnSpPr>
          <p:cNvPr id="11" name="Straight Connector 10">
            <a:extLst>
              <a:ext uri="{FF2B5EF4-FFF2-40B4-BE49-F238E27FC236}">
                <a16:creationId xmlns:a16="http://schemas.microsoft.com/office/drawing/2014/main" id="{BC1EB07C-87CC-4336-B42C-4703A10B50FF}"/>
              </a:ext>
            </a:extLst>
          </p:cNvPr>
          <p:cNvCxnSpPr>
            <a:cxnSpLocks/>
          </p:cNvCxnSpPr>
          <p:nvPr/>
        </p:nvCxnSpPr>
        <p:spPr>
          <a:xfrm>
            <a:off x="407988"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6D2751-A1DF-1B62-FD66-DF467E91D586}"/>
              </a:ext>
            </a:extLst>
          </p:cNvPr>
          <p:cNvCxnSpPr>
            <a:cxnSpLocks/>
          </p:cNvCxnSpPr>
          <p:nvPr userDrawn="1"/>
        </p:nvCxnSpPr>
        <p:spPr>
          <a:xfrm>
            <a:off x="6096000"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EC15CD1D-9D4B-82A8-0230-F1B7E1D1F7E2}"/>
              </a:ext>
            </a:extLst>
          </p:cNvPr>
          <p:cNvSpPr>
            <a:spLocks noGrp="1"/>
          </p:cNvSpPr>
          <p:nvPr>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pic>
        <p:nvPicPr>
          <p:cNvPr id="8" name="Picture 5" descr="A close-up of a logo&#10;&#10;Description automatically generated">
            <a:extLst>
              <a:ext uri="{FF2B5EF4-FFF2-40B4-BE49-F238E27FC236}">
                <a16:creationId xmlns:a16="http://schemas.microsoft.com/office/drawing/2014/main" id="{D4BE929D-2F25-97A9-9A6F-4806E840F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55129"/>
            <a:ext cx="2084959" cy="507553"/>
          </a:xfrm>
          <a:prstGeom prst="rect">
            <a:avLst/>
          </a:prstGeom>
        </p:spPr>
      </p:pic>
    </p:spTree>
    <p:extLst>
      <p:ext uri="{BB962C8B-B14F-4D97-AF65-F5344CB8AC3E}">
        <p14:creationId xmlns:p14="http://schemas.microsoft.com/office/powerpoint/2010/main" val="33778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 Text + 2 Image - Green">
    <p:bg>
      <p:bgPr>
        <a:solidFill>
          <a:schemeClr val="accent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CF4FC1-9384-7DE5-0546-B23A6EF1D012}"/>
              </a:ext>
            </a:extLst>
          </p:cNvPr>
          <p:cNvSpPr>
            <a:spLocks noGrp="1"/>
          </p:cNvSpPr>
          <p:nvPr>
            <p:ph type="pic" sz="quarter" idx="13"/>
          </p:nvPr>
        </p:nvSpPr>
        <p:spPr>
          <a:xfrm>
            <a:off x="698436" y="1566528"/>
            <a:ext cx="4489267" cy="2252662"/>
          </a:xfrm>
          <a:solidFill>
            <a:schemeClr val="bg1">
              <a:lumMod val="95000"/>
            </a:schemeClr>
          </a:solidFill>
        </p:spPr>
        <p:txBody>
          <a:bodyPr anchor="ctr"/>
          <a:lstStyle>
            <a:lvl1pPr algn="ctr">
              <a:defRPr/>
            </a:lvl1pPr>
          </a:lstStyle>
          <a:p>
            <a:endParaRPr lang="en-GB"/>
          </a:p>
        </p:txBody>
      </p:sp>
      <p:sp>
        <p:nvSpPr>
          <p:cNvPr id="18" name="Picture Placeholder 16">
            <a:extLst>
              <a:ext uri="{FF2B5EF4-FFF2-40B4-BE49-F238E27FC236}">
                <a16:creationId xmlns:a16="http://schemas.microsoft.com/office/drawing/2014/main" id="{DD5FCAF2-2B45-C5F9-3FE0-21A929B5F032}"/>
              </a:ext>
            </a:extLst>
          </p:cNvPr>
          <p:cNvSpPr>
            <a:spLocks noGrp="1"/>
          </p:cNvSpPr>
          <p:nvPr>
            <p:ph type="pic" sz="quarter" idx="14"/>
          </p:nvPr>
        </p:nvSpPr>
        <p:spPr>
          <a:xfrm>
            <a:off x="6383338" y="1566528"/>
            <a:ext cx="4489267" cy="2252662"/>
          </a:xfrm>
          <a:solidFill>
            <a:schemeClr val="bg1">
              <a:lumMod val="95000"/>
            </a:schemeClr>
          </a:solidFill>
        </p:spPr>
        <p:txBody>
          <a:bodyPr anchor="ctr"/>
          <a:lstStyle>
            <a:lvl1pPr algn="ctr">
              <a:defRPr/>
            </a:lvl1pPr>
          </a:lstStyle>
          <a:p>
            <a:endParaRPr lang="en-GB"/>
          </a:p>
        </p:txBody>
      </p:sp>
      <p:sp>
        <p:nvSpPr>
          <p:cNvPr id="2" name="Title 1">
            <a:extLst>
              <a:ext uri="{FF2B5EF4-FFF2-40B4-BE49-F238E27FC236}">
                <a16:creationId xmlns:a16="http://schemas.microsoft.com/office/drawing/2014/main" id="{B14A86EC-47FB-6383-2AA1-A6B5EDB0617D}"/>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FED0AA-B15C-AC6D-471C-D55B0792B28B}"/>
              </a:ext>
            </a:extLst>
          </p:cNvPr>
          <p:cNvSpPr>
            <a:spLocks noGrp="1"/>
          </p:cNvSpPr>
          <p:nvPr>
            <p:ph sz="half" idx="1"/>
          </p:nvPr>
        </p:nvSpPr>
        <p:spPr>
          <a:xfrm>
            <a:off x="698436" y="4038982"/>
            <a:ext cx="5110227" cy="17665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969CD6-1E1B-FD23-FFF1-C17AC47597FB}"/>
              </a:ext>
            </a:extLst>
          </p:cNvPr>
          <p:cNvSpPr>
            <a:spLocks noGrp="1"/>
          </p:cNvSpPr>
          <p:nvPr>
            <p:ph sz="half" idx="2"/>
          </p:nvPr>
        </p:nvSpPr>
        <p:spPr>
          <a:xfrm>
            <a:off x="6383337" y="4038982"/>
            <a:ext cx="5400675" cy="17665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1BBE78-0759-7CD9-85AF-F3C8D9E2722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6" name="Footer Placeholder 5">
            <a:extLst>
              <a:ext uri="{FF2B5EF4-FFF2-40B4-BE49-F238E27FC236}">
                <a16:creationId xmlns:a16="http://schemas.microsoft.com/office/drawing/2014/main" id="{47365DAC-2001-8B65-B4F6-2C73C43FB188}"/>
              </a:ext>
            </a:extLst>
          </p:cNvPr>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F75E13D1-76C4-8B85-49AF-FD07C031CAD1}"/>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11" name="Straight Connector 10">
            <a:extLst>
              <a:ext uri="{FF2B5EF4-FFF2-40B4-BE49-F238E27FC236}">
                <a16:creationId xmlns:a16="http://schemas.microsoft.com/office/drawing/2014/main" id="{BC1EB07C-87CC-4336-B42C-4703A10B50FF}"/>
              </a:ext>
            </a:extLst>
          </p:cNvPr>
          <p:cNvCxnSpPr>
            <a:cxnSpLocks/>
          </p:cNvCxnSpPr>
          <p:nvPr/>
        </p:nvCxnSpPr>
        <p:spPr>
          <a:xfrm>
            <a:off x="407988" y="1557338"/>
            <a:ext cx="0" cy="42481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6D2751-A1DF-1B62-FD66-DF467E91D586}"/>
              </a:ext>
            </a:extLst>
          </p:cNvPr>
          <p:cNvCxnSpPr>
            <a:cxnSpLocks/>
          </p:cNvCxnSpPr>
          <p:nvPr userDrawn="1"/>
        </p:nvCxnSpPr>
        <p:spPr>
          <a:xfrm>
            <a:off x="6096000" y="1557338"/>
            <a:ext cx="0" cy="42481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AEB15342-4606-3D11-A3E6-09E5E3587C43}"/>
              </a:ext>
            </a:extLst>
          </p:cNvPr>
          <p:cNvSpPr>
            <a:spLocks noGrp="1"/>
          </p:cNvSpPr>
          <p:nvPr>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13" name="Straight Connector 12">
            <a:extLst>
              <a:ext uri="{FF2B5EF4-FFF2-40B4-BE49-F238E27FC236}">
                <a16:creationId xmlns:a16="http://schemas.microsoft.com/office/drawing/2014/main" id="{7DEF8ECE-9CC6-FDAF-B264-DB32235D7831}"/>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図 7" descr="SHI Logo">
            <a:extLst>
              <a:ext uri="{FF2B5EF4-FFF2-40B4-BE49-F238E27FC236}">
                <a16:creationId xmlns:a16="http://schemas.microsoft.com/office/drawing/2014/main" id="{0563364C-221B-AF31-15BE-C34BC401C8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278105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xt + 3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CF4FC1-9384-7DE5-0546-B23A6EF1D012}"/>
              </a:ext>
            </a:extLst>
          </p:cNvPr>
          <p:cNvSpPr>
            <a:spLocks noGrp="1"/>
          </p:cNvSpPr>
          <p:nvPr>
            <p:ph type="pic" sz="quarter" idx="13"/>
          </p:nvPr>
        </p:nvSpPr>
        <p:spPr>
          <a:xfrm>
            <a:off x="698400" y="1566000"/>
            <a:ext cx="3294597" cy="1854000"/>
          </a:xfrm>
          <a:solidFill>
            <a:schemeClr val="bg1">
              <a:lumMod val="95000"/>
            </a:schemeClr>
          </a:solidFill>
        </p:spPr>
        <p:txBody>
          <a:bodyPr anchor="ctr"/>
          <a:lstStyle>
            <a:lvl1pPr algn="ctr">
              <a:defRPr/>
            </a:lvl1pPr>
          </a:lstStyle>
          <a:p>
            <a:endParaRPr lang="en-GB"/>
          </a:p>
        </p:txBody>
      </p:sp>
      <p:sp>
        <p:nvSpPr>
          <p:cNvPr id="26" name="Picture Placeholder 16">
            <a:extLst>
              <a:ext uri="{FF2B5EF4-FFF2-40B4-BE49-F238E27FC236}">
                <a16:creationId xmlns:a16="http://schemas.microsoft.com/office/drawing/2014/main" id="{BD2DB892-E840-5F5C-D8F9-B37E26590875}"/>
              </a:ext>
            </a:extLst>
          </p:cNvPr>
          <p:cNvSpPr>
            <a:spLocks noGrp="1"/>
          </p:cNvSpPr>
          <p:nvPr>
            <p:ph type="pic" sz="quarter" idx="16"/>
          </p:nvPr>
        </p:nvSpPr>
        <p:spPr>
          <a:xfrm>
            <a:off x="4593908" y="1566000"/>
            <a:ext cx="3294597" cy="1854000"/>
          </a:xfrm>
          <a:solidFill>
            <a:schemeClr val="bg1">
              <a:lumMod val="95000"/>
            </a:schemeClr>
          </a:solidFill>
        </p:spPr>
        <p:txBody>
          <a:bodyPr anchor="ctr"/>
          <a:lstStyle>
            <a:lvl1pPr algn="ctr">
              <a:defRPr/>
            </a:lvl1pPr>
          </a:lstStyle>
          <a:p>
            <a:endParaRPr lang="en-GB"/>
          </a:p>
        </p:txBody>
      </p:sp>
      <p:sp>
        <p:nvSpPr>
          <p:cNvPr id="27" name="Picture Placeholder 16">
            <a:extLst>
              <a:ext uri="{FF2B5EF4-FFF2-40B4-BE49-F238E27FC236}">
                <a16:creationId xmlns:a16="http://schemas.microsoft.com/office/drawing/2014/main" id="{3D0D1584-9EAF-03B8-09AD-AB4FBB81A9A1}"/>
              </a:ext>
            </a:extLst>
          </p:cNvPr>
          <p:cNvSpPr>
            <a:spLocks noGrp="1"/>
          </p:cNvSpPr>
          <p:nvPr>
            <p:ph type="pic" sz="quarter" idx="17"/>
          </p:nvPr>
        </p:nvSpPr>
        <p:spPr>
          <a:xfrm>
            <a:off x="8489416" y="1566000"/>
            <a:ext cx="3294597" cy="1854000"/>
          </a:xfrm>
          <a:solidFill>
            <a:schemeClr val="bg1">
              <a:lumMod val="95000"/>
            </a:schemeClr>
          </a:solidFill>
        </p:spPr>
        <p:txBody>
          <a:bodyPr anchor="ctr"/>
          <a:lstStyle>
            <a:lvl1pPr algn="ctr">
              <a:defRPr/>
            </a:lvl1pPr>
          </a:lstStyle>
          <a:p>
            <a:endParaRPr lang="en-GB"/>
          </a:p>
        </p:txBody>
      </p:sp>
      <p:sp>
        <p:nvSpPr>
          <p:cNvPr id="3" name="Content Placeholder 2">
            <a:extLst>
              <a:ext uri="{FF2B5EF4-FFF2-40B4-BE49-F238E27FC236}">
                <a16:creationId xmlns:a16="http://schemas.microsoft.com/office/drawing/2014/main" id="{07FED0AA-B15C-AC6D-471C-D55B0792B28B}"/>
              </a:ext>
            </a:extLst>
          </p:cNvPr>
          <p:cNvSpPr>
            <a:spLocks noGrp="1"/>
          </p:cNvSpPr>
          <p:nvPr>
            <p:ph sz="half" idx="1"/>
          </p:nvPr>
        </p:nvSpPr>
        <p:spPr>
          <a:xfrm>
            <a:off x="698400" y="3744905"/>
            <a:ext cx="3294000" cy="2060583"/>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2EA0C3E9-CFA3-290F-D565-DE0AF6AD163D}"/>
              </a:ext>
            </a:extLst>
          </p:cNvPr>
          <p:cNvSpPr>
            <a:spLocks noGrp="1"/>
          </p:cNvSpPr>
          <p:nvPr>
            <p:ph sz="half" idx="18"/>
          </p:nvPr>
        </p:nvSpPr>
        <p:spPr>
          <a:xfrm>
            <a:off x="4593908" y="3744905"/>
            <a:ext cx="3294000" cy="2060583"/>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2DD72CBF-66A2-D50D-E406-A969C74222CF}"/>
              </a:ext>
            </a:extLst>
          </p:cNvPr>
          <p:cNvSpPr>
            <a:spLocks noGrp="1"/>
          </p:cNvSpPr>
          <p:nvPr>
            <p:ph sz="half" idx="19"/>
          </p:nvPr>
        </p:nvSpPr>
        <p:spPr>
          <a:xfrm>
            <a:off x="8489416" y="3744905"/>
            <a:ext cx="3294000" cy="2060583"/>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9" name="Straight Connector 18">
            <a:extLst>
              <a:ext uri="{FF2B5EF4-FFF2-40B4-BE49-F238E27FC236}">
                <a16:creationId xmlns:a16="http://schemas.microsoft.com/office/drawing/2014/main" id="{E18E178F-347A-3D53-133D-F15ED1A6C600}"/>
              </a:ext>
            </a:extLst>
          </p:cNvPr>
          <p:cNvCxnSpPr>
            <a:cxnSpLocks/>
          </p:cNvCxnSpPr>
          <p:nvPr userDrawn="1"/>
        </p:nvCxnSpPr>
        <p:spPr>
          <a:xfrm>
            <a:off x="407988"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78A00A-4C47-50E9-B9BA-9EEA066CBE88}"/>
              </a:ext>
            </a:extLst>
          </p:cNvPr>
          <p:cNvCxnSpPr>
            <a:cxnSpLocks/>
          </p:cNvCxnSpPr>
          <p:nvPr userDrawn="1"/>
        </p:nvCxnSpPr>
        <p:spPr>
          <a:xfrm>
            <a:off x="4293154"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5E3F67-B6B5-1895-3F63-BFF582619958}"/>
              </a:ext>
            </a:extLst>
          </p:cNvPr>
          <p:cNvCxnSpPr>
            <a:cxnSpLocks/>
          </p:cNvCxnSpPr>
          <p:nvPr userDrawn="1"/>
        </p:nvCxnSpPr>
        <p:spPr>
          <a:xfrm>
            <a:off x="8188662"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4A86EC-47FB-6383-2AA1-A6B5EDB0617D}"/>
              </a:ext>
            </a:extLst>
          </p:cNvPr>
          <p:cNvSpPr>
            <a:spLocks noGrp="1"/>
          </p:cNvSpPr>
          <p:nvPr userDrawn="1">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661BBE78-0759-7CD9-85AF-F3C8D9E27226}"/>
              </a:ext>
            </a:extLst>
          </p:cNvPr>
          <p:cNvSpPr>
            <a:spLocks noGrp="1"/>
          </p:cNvSpPr>
          <p:nvPr userDrawn="1">
            <p:ph type="dt" sz="half" idx="10"/>
          </p:nvPr>
        </p:nvSpPr>
        <p:spPr/>
        <p:txBody>
          <a:bodyPr/>
          <a:lstStyle/>
          <a:p>
            <a:r>
              <a:rPr lang="en-US"/>
              <a:t>2025/02/18</a:t>
            </a:r>
            <a:endParaRPr lang="en-GB"/>
          </a:p>
        </p:txBody>
      </p:sp>
      <p:sp>
        <p:nvSpPr>
          <p:cNvPr id="6" name="Footer Placeholder 5">
            <a:extLst>
              <a:ext uri="{FF2B5EF4-FFF2-40B4-BE49-F238E27FC236}">
                <a16:creationId xmlns:a16="http://schemas.microsoft.com/office/drawing/2014/main" id="{47365DAC-2001-8B65-B4F6-2C73C43FB188}"/>
              </a:ext>
            </a:extLst>
          </p:cNvPr>
          <p:cNvSpPr>
            <a:spLocks noGrp="1"/>
          </p:cNvSpPr>
          <p:nvPr userDrawn="1">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E13D1-76C4-8B85-49AF-FD07C031CAD1}"/>
              </a:ext>
            </a:extLst>
          </p:cNvPr>
          <p:cNvSpPr>
            <a:spLocks noGrp="1"/>
          </p:cNvSpPr>
          <p:nvPr userDrawn="1">
            <p:ph type="sldNum" sz="quarter" idx="12"/>
          </p:nvPr>
        </p:nvSpPr>
        <p:spPr/>
        <p:txBody>
          <a:bodyPr/>
          <a:lstStyle/>
          <a:p>
            <a:fld id="{C86111B5-A636-4A08-A38E-6C3A3B4E3C0A}" type="slidenum">
              <a:rPr lang="en-GB" smtClean="0"/>
              <a:t>‹#›</a:t>
            </a:fld>
            <a:endParaRPr lang="en-GB"/>
          </a:p>
        </p:txBody>
      </p:sp>
      <p:cxnSp>
        <p:nvCxnSpPr>
          <p:cNvPr id="11" name="Straight Connector 10">
            <a:extLst>
              <a:ext uri="{FF2B5EF4-FFF2-40B4-BE49-F238E27FC236}">
                <a16:creationId xmlns:a16="http://schemas.microsoft.com/office/drawing/2014/main" id="{BC1EB07C-87CC-4336-B42C-4703A10B50FF}"/>
              </a:ext>
            </a:extLst>
          </p:cNvPr>
          <p:cNvCxnSpPr>
            <a:cxnSpLocks/>
          </p:cNvCxnSpPr>
          <p:nvPr userDrawn="1"/>
        </p:nvCxnSpPr>
        <p:spPr>
          <a:xfrm>
            <a:off x="407988"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EC15CD1D-9D4B-82A8-0230-F1B7E1D1F7E2}"/>
              </a:ext>
            </a:extLst>
          </p:cNvPr>
          <p:cNvSpPr>
            <a:spLocks noGrp="1"/>
          </p:cNvSpPr>
          <p:nvPr userDrawn="1">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pic>
        <p:nvPicPr>
          <p:cNvPr id="4" name="Picture 5" descr="A close-up of a logo&#10;&#10;Description automatically generated">
            <a:extLst>
              <a:ext uri="{FF2B5EF4-FFF2-40B4-BE49-F238E27FC236}">
                <a16:creationId xmlns:a16="http://schemas.microsoft.com/office/drawing/2014/main" id="{A3C26EEE-3FD0-7684-15E3-46D55138D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2180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 Text + 3 Image - Dark Green">
    <p:bg>
      <p:bgPr>
        <a:solidFill>
          <a:schemeClr val="tx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CF4FC1-9384-7DE5-0546-B23A6EF1D012}"/>
              </a:ext>
            </a:extLst>
          </p:cNvPr>
          <p:cNvSpPr>
            <a:spLocks noGrp="1"/>
          </p:cNvSpPr>
          <p:nvPr>
            <p:ph type="pic" sz="quarter" idx="13"/>
          </p:nvPr>
        </p:nvSpPr>
        <p:spPr>
          <a:xfrm>
            <a:off x="698400" y="1566000"/>
            <a:ext cx="3294597" cy="1854000"/>
          </a:xfrm>
          <a:solidFill>
            <a:schemeClr val="bg1">
              <a:lumMod val="95000"/>
            </a:schemeClr>
          </a:solidFill>
        </p:spPr>
        <p:txBody>
          <a:bodyPr anchor="ctr"/>
          <a:lstStyle>
            <a:lvl1pPr algn="ctr">
              <a:defRPr/>
            </a:lvl1pPr>
          </a:lstStyle>
          <a:p>
            <a:endParaRPr lang="en-GB"/>
          </a:p>
        </p:txBody>
      </p:sp>
      <p:sp>
        <p:nvSpPr>
          <p:cNvPr id="26" name="Picture Placeholder 16">
            <a:extLst>
              <a:ext uri="{FF2B5EF4-FFF2-40B4-BE49-F238E27FC236}">
                <a16:creationId xmlns:a16="http://schemas.microsoft.com/office/drawing/2014/main" id="{BD2DB892-E840-5F5C-D8F9-B37E26590875}"/>
              </a:ext>
            </a:extLst>
          </p:cNvPr>
          <p:cNvSpPr>
            <a:spLocks noGrp="1"/>
          </p:cNvSpPr>
          <p:nvPr>
            <p:ph type="pic" sz="quarter" idx="16"/>
          </p:nvPr>
        </p:nvSpPr>
        <p:spPr>
          <a:xfrm>
            <a:off x="4593908" y="1566000"/>
            <a:ext cx="3294597" cy="1854000"/>
          </a:xfrm>
          <a:solidFill>
            <a:schemeClr val="bg1">
              <a:lumMod val="95000"/>
            </a:schemeClr>
          </a:solidFill>
        </p:spPr>
        <p:txBody>
          <a:bodyPr anchor="ctr"/>
          <a:lstStyle>
            <a:lvl1pPr algn="ctr">
              <a:defRPr/>
            </a:lvl1pPr>
          </a:lstStyle>
          <a:p>
            <a:endParaRPr lang="en-GB"/>
          </a:p>
        </p:txBody>
      </p:sp>
      <p:sp>
        <p:nvSpPr>
          <p:cNvPr id="27" name="Picture Placeholder 16">
            <a:extLst>
              <a:ext uri="{FF2B5EF4-FFF2-40B4-BE49-F238E27FC236}">
                <a16:creationId xmlns:a16="http://schemas.microsoft.com/office/drawing/2014/main" id="{3D0D1584-9EAF-03B8-09AD-AB4FBB81A9A1}"/>
              </a:ext>
            </a:extLst>
          </p:cNvPr>
          <p:cNvSpPr>
            <a:spLocks noGrp="1"/>
          </p:cNvSpPr>
          <p:nvPr>
            <p:ph type="pic" sz="quarter" idx="17"/>
          </p:nvPr>
        </p:nvSpPr>
        <p:spPr>
          <a:xfrm>
            <a:off x="8489416" y="1566000"/>
            <a:ext cx="3294597" cy="1854000"/>
          </a:xfrm>
          <a:solidFill>
            <a:schemeClr val="bg1">
              <a:lumMod val="95000"/>
            </a:schemeClr>
          </a:solidFill>
        </p:spPr>
        <p:txBody>
          <a:bodyPr anchor="ctr"/>
          <a:lstStyle>
            <a:lvl1pPr algn="ctr">
              <a:defRPr/>
            </a:lvl1pPr>
          </a:lstStyle>
          <a:p>
            <a:endParaRPr lang="en-GB"/>
          </a:p>
        </p:txBody>
      </p:sp>
      <p:sp>
        <p:nvSpPr>
          <p:cNvPr id="3" name="Content Placeholder 2">
            <a:extLst>
              <a:ext uri="{FF2B5EF4-FFF2-40B4-BE49-F238E27FC236}">
                <a16:creationId xmlns:a16="http://schemas.microsoft.com/office/drawing/2014/main" id="{07FED0AA-B15C-AC6D-471C-D55B0792B28B}"/>
              </a:ext>
            </a:extLst>
          </p:cNvPr>
          <p:cNvSpPr>
            <a:spLocks noGrp="1"/>
          </p:cNvSpPr>
          <p:nvPr>
            <p:ph sz="half" idx="1"/>
          </p:nvPr>
        </p:nvSpPr>
        <p:spPr>
          <a:xfrm>
            <a:off x="698400" y="3744905"/>
            <a:ext cx="3294000" cy="2060583"/>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2EA0C3E9-CFA3-290F-D565-DE0AF6AD163D}"/>
              </a:ext>
            </a:extLst>
          </p:cNvPr>
          <p:cNvSpPr>
            <a:spLocks noGrp="1"/>
          </p:cNvSpPr>
          <p:nvPr>
            <p:ph sz="half" idx="18"/>
          </p:nvPr>
        </p:nvSpPr>
        <p:spPr>
          <a:xfrm>
            <a:off x="4593908" y="3744905"/>
            <a:ext cx="3294000" cy="2060583"/>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
            <a:extLst>
              <a:ext uri="{FF2B5EF4-FFF2-40B4-BE49-F238E27FC236}">
                <a16:creationId xmlns:a16="http://schemas.microsoft.com/office/drawing/2014/main" id="{2DD72CBF-66A2-D50D-E406-A969C74222CF}"/>
              </a:ext>
            </a:extLst>
          </p:cNvPr>
          <p:cNvSpPr>
            <a:spLocks noGrp="1"/>
          </p:cNvSpPr>
          <p:nvPr>
            <p:ph sz="half" idx="19"/>
          </p:nvPr>
        </p:nvSpPr>
        <p:spPr>
          <a:xfrm>
            <a:off x="8489416" y="3744905"/>
            <a:ext cx="3294000" cy="2060583"/>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9" name="Straight Connector 18">
            <a:extLst>
              <a:ext uri="{FF2B5EF4-FFF2-40B4-BE49-F238E27FC236}">
                <a16:creationId xmlns:a16="http://schemas.microsoft.com/office/drawing/2014/main" id="{E18E178F-347A-3D53-133D-F15ED1A6C600}"/>
              </a:ext>
            </a:extLst>
          </p:cNvPr>
          <p:cNvCxnSpPr>
            <a:cxnSpLocks/>
          </p:cNvCxnSpPr>
          <p:nvPr userDrawn="1"/>
        </p:nvCxnSpPr>
        <p:spPr>
          <a:xfrm>
            <a:off x="407988"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78A00A-4C47-50E9-B9BA-9EEA066CBE88}"/>
              </a:ext>
            </a:extLst>
          </p:cNvPr>
          <p:cNvCxnSpPr>
            <a:cxnSpLocks/>
          </p:cNvCxnSpPr>
          <p:nvPr userDrawn="1"/>
        </p:nvCxnSpPr>
        <p:spPr>
          <a:xfrm>
            <a:off x="4293154" y="1557338"/>
            <a:ext cx="0" cy="42481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5E3F67-B6B5-1895-3F63-BFF582619958}"/>
              </a:ext>
            </a:extLst>
          </p:cNvPr>
          <p:cNvCxnSpPr>
            <a:cxnSpLocks/>
          </p:cNvCxnSpPr>
          <p:nvPr userDrawn="1"/>
        </p:nvCxnSpPr>
        <p:spPr>
          <a:xfrm>
            <a:off x="8188662" y="1557338"/>
            <a:ext cx="0" cy="42481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4A86EC-47FB-6383-2AA1-A6B5EDB0617D}"/>
              </a:ext>
            </a:extLst>
          </p:cNvPr>
          <p:cNvSpPr>
            <a:spLocks noGrp="1"/>
          </p:cNvSpPr>
          <p:nvPr userDrawn="1">
            <p:ph type="title"/>
          </p:nvPr>
        </p:nvSpPr>
        <p:spPr/>
        <p:txBody>
          <a:bodyPr/>
          <a:lstStyle>
            <a:lvl1pPr>
              <a:defRPr>
                <a:solidFill>
                  <a:schemeClr val="accent3"/>
                </a:solidFill>
              </a:defRPr>
            </a:lvl1pPr>
          </a:lstStyle>
          <a:p>
            <a:r>
              <a:rPr lang="en-US"/>
              <a:t>Click to edit Master title style</a:t>
            </a:r>
            <a:endParaRPr lang="en-GB"/>
          </a:p>
        </p:txBody>
      </p:sp>
      <p:sp>
        <p:nvSpPr>
          <p:cNvPr id="5" name="Date Placeholder 4">
            <a:extLst>
              <a:ext uri="{FF2B5EF4-FFF2-40B4-BE49-F238E27FC236}">
                <a16:creationId xmlns:a16="http://schemas.microsoft.com/office/drawing/2014/main" id="{661BBE78-0759-7CD9-85AF-F3C8D9E27226}"/>
              </a:ext>
            </a:extLst>
          </p:cNvPr>
          <p:cNvSpPr>
            <a:spLocks noGrp="1"/>
          </p:cNvSpPr>
          <p:nvPr userDrawn="1">
            <p:ph type="dt" sz="half" idx="10"/>
          </p:nvPr>
        </p:nvSpPr>
        <p:spPr/>
        <p:txBody>
          <a:bodyPr/>
          <a:lstStyle>
            <a:lvl1pPr>
              <a:defRPr>
                <a:solidFill>
                  <a:schemeClr val="bg1"/>
                </a:solidFill>
              </a:defRPr>
            </a:lvl1pPr>
          </a:lstStyle>
          <a:p>
            <a:r>
              <a:rPr lang="en-US"/>
              <a:t>2025/02/18</a:t>
            </a:r>
            <a:endParaRPr lang="en-GB"/>
          </a:p>
        </p:txBody>
      </p:sp>
      <p:sp>
        <p:nvSpPr>
          <p:cNvPr id="6" name="Footer Placeholder 5">
            <a:extLst>
              <a:ext uri="{FF2B5EF4-FFF2-40B4-BE49-F238E27FC236}">
                <a16:creationId xmlns:a16="http://schemas.microsoft.com/office/drawing/2014/main" id="{47365DAC-2001-8B65-B4F6-2C73C43FB188}"/>
              </a:ext>
            </a:extLst>
          </p:cNvPr>
          <p:cNvSpPr>
            <a:spLocks noGrp="1"/>
          </p:cNvSpPr>
          <p:nvPr userDrawn="1">
            <p:ph type="ftr" sz="quarter" idx="11"/>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F75E13D1-76C4-8B85-49AF-FD07C031CAD1}"/>
              </a:ext>
            </a:extLst>
          </p:cNvPr>
          <p:cNvSpPr>
            <a:spLocks noGrp="1"/>
          </p:cNvSpPr>
          <p:nvPr userDrawn="1">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11" name="Straight Connector 10">
            <a:extLst>
              <a:ext uri="{FF2B5EF4-FFF2-40B4-BE49-F238E27FC236}">
                <a16:creationId xmlns:a16="http://schemas.microsoft.com/office/drawing/2014/main" id="{BC1EB07C-87CC-4336-B42C-4703A10B50FF}"/>
              </a:ext>
            </a:extLst>
          </p:cNvPr>
          <p:cNvCxnSpPr>
            <a:cxnSpLocks/>
          </p:cNvCxnSpPr>
          <p:nvPr userDrawn="1"/>
        </p:nvCxnSpPr>
        <p:spPr>
          <a:xfrm>
            <a:off x="407988" y="1557338"/>
            <a:ext cx="0" cy="42481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EC15CD1D-9D4B-82A8-0230-F1B7E1D1F7E2}"/>
              </a:ext>
            </a:extLst>
          </p:cNvPr>
          <p:cNvSpPr>
            <a:spLocks noGrp="1"/>
          </p:cNvSpPr>
          <p:nvPr userDrawn="1">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18" name="Straight Connector 17">
            <a:extLst>
              <a:ext uri="{FF2B5EF4-FFF2-40B4-BE49-F238E27FC236}">
                <a16:creationId xmlns:a16="http://schemas.microsoft.com/office/drawing/2014/main" id="{4DA21E60-21B9-EEE5-165B-FDF25C119310}"/>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図 3" descr="SHI Logo">
            <a:extLst>
              <a:ext uri="{FF2B5EF4-FFF2-40B4-BE49-F238E27FC236}">
                <a16:creationId xmlns:a16="http://schemas.microsoft.com/office/drawing/2014/main" id="{649C94DB-1B49-380E-6545-E9ADEEC21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7914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am x 4">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CF4FC1-9384-7DE5-0546-B23A6EF1D012}"/>
              </a:ext>
            </a:extLst>
          </p:cNvPr>
          <p:cNvSpPr>
            <a:spLocks noGrp="1"/>
          </p:cNvSpPr>
          <p:nvPr>
            <p:ph type="pic" sz="quarter" idx="13"/>
          </p:nvPr>
        </p:nvSpPr>
        <p:spPr>
          <a:xfrm>
            <a:off x="407988" y="1966648"/>
            <a:ext cx="2528201" cy="1673910"/>
          </a:xfrm>
          <a:solidFill>
            <a:schemeClr val="bg1">
              <a:lumMod val="95000"/>
            </a:schemeClr>
          </a:solidFill>
        </p:spPr>
        <p:txBody>
          <a:bodyPr anchor="ctr"/>
          <a:lstStyle>
            <a:lvl1pPr algn="ctr">
              <a:defRPr/>
            </a:lvl1pPr>
          </a:lstStyle>
          <a:p>
            <a:endParaRPr lang="en-GB"/>
          </a:p>
        </p:txBody>
      </p:sp>
      <p:sp>
        <p:nvSpPr>
          <p:cNvPr id="26" name="Picture Placeholder 16">
            <a:extLst>
              <a:ext uri="{FF2B5EF4-FFF2-40B4-BE49-F238E27FC236}">
                <a16:creationId xmlns:a16="http://schemas.microsoft.com/office/drawing/2014/main" id="{BD2DB892-E840-5F5C-D8F9-B37E26590875}"/>
              </a:ext>
            </a:extLst>
          </p:cNvPr>
          <p:cNvSpPr>
            <a:spLocks noGrp="1"/>
          </p:cNvSpPr>
          <p:nvPr>
            <p:ph type="pic" sz="quarter" idx="16"/>
          </p:nvPr>
        </p:nvSpPr>
        <p:spPr>
          <a:xfrm>
            <a:off x="3357263" y="1966648"/>
            <a:ext cx="2528201" cy="1673910"/>
          </a:xfrm>
          <a:solidFill>
            <a:schemeClr val="bg1">
              <a:lumMod val="95000"/>
            </a:schemeClr>
          </a:solidFill>
        </p:spPr>
        <p:txBody>
          <a:bodyPr anchor="ctr"/>
          <a:lstStyle>
            <a:lvl1pPr algn="ctr">
              <a:defRPr/>
            </a:lvl1pPr>
          </a:lstStyle>
          <a:p>
            <a:endParaRPr lang="en-GB"/>
          </a:p>
        </p:txBody>
      </p:sp>
      <p:sp>
        <p:nvSpPr>
          <p:cNvPr id="27" name="Picture Placeholder 16">
            <a:extLst>
              <a:ext uri="{FF2B5EF4-FFF2-40B4-BE49-F238E27FC236}">
                <a16:creationId xmlns:a16="http://schemas.microsoft.com/office/drawing/2014/main" id="{3D0D1584-9EAF-03B8-09AD-AB4FBB81A9A1}"/>
              </a:ext>
            </a:extLst>
          </p:cNvPr>
          <p:cNvSpPr>
            <a:spLocks noGrp="1"/>
          </p:cNvSpPr>
          <p:nvPr>
            <p:ph type="pic" sz="quarter" idx="17"/>
          </p:nvPr>
        </p:nvSpPr>
        <p:spPr>
          <a:xfrm>
            <a:off x="6306538" y="1966648"/>
            <a:ext cx="2528201" cy="1673910"/>
          </a:xfrm>
          <a:solidFill>
            <a:schemeClr val="bg1">
              <a:lumMod val="95000"/>
            </a:schemeClr>
          </a:solidFill>
        </p:spPr>
        <p:txBody>
          <a:bodyPr anchor="ctr"/>
          <a:lstStyle>
            <a:lvl1pPr algn="ctr">
              <a:defRPr/>
            </a:lvl1pPr>
          </a:lstStyle>
          <a:p>
            <a:endParaRPr lang="en-GB"/>
          </a:p>
        </p:txBody>
      </p:sp>
      <p:sp>
        <p:nvSpPr>
          <p:cNvPr id="3" name="Content Placeholder 2">
            <a:extLst>
              <a:ext uri="{FF2B5EF4-FFF2-40B4-BE49-F238E27FC236}">
                <a16:creationId xmlns:a16="http://schemas.microsoft.com/office/drawing/2014/main" id="{07FED0AA-B15C-AC6D-471C-D55B0792B28B}"/>
              </a:ext>
            </a:extLst>
          </p:cNvPr>
          <p:cNvSpPr>
            <a:spLocks noGrp="1"/>
          </p:cNvSpPr>
          <p:nvPr>
            <p:ph sz="half" idx="1"/>
          </p:nvPr>
        </p:nvSpPr>
        <p:spPr>
          <a:xfrm>
            <a:off x="407988" y="4314685"/>
            <a:ext cx="2527200" cy="1490803"/>
          </a:xfrm>
        </p:spPr>
        <p:txBody>
          <a:bodyPr lIns="0"/>
          <a:lstStyle>
            <a:lvl1pPr>
              <a:spcAft>
                <a:spcPts val="300"/>
              </a:spcAft>
              <a:defRPr sz="1100">
                <a:solidFill>
                  <a:schemeClr val="bg1"/>
                </a:solidFill>
              </a:defRPr>
            </a:lvl1pPr>
            <a:lvl2pPr>
              <a:spcAft>
                <a:spcPts val="300"/>
              </a:spcAft>
              <a:defRPr sz="11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p:txBody>
      </p:sp>
      <p:sp>
        <p:nvSpPr>
          <p:cNvPr id="28" name="Content Placeholder 2">
            <a:extLst>
              <a:ext uri="{FF2B5EF4-FFF2-40B4-BE49-F238E27FC236}">
                <a16:creationId xmlns:a16="http://schemas.microsoft.com/office/drawing/2014/main" id="{2EA0C3E9-CFA3-290F-D565-DE0AF6AD163D}"/>
              </a:ext>
            </a:extLst>
          </p:cNvPr>
          <p:cNvSpPr>
            <a:spLocks noGrp="1"/>
          </p:cNvSpPr>
          <p:nvPr>
            <p:ph sz="half" idx="18"/>
          </p:nvPr>
        </p:nvSpPr>
        <p:spPr>
          <a:xfrm>
            <a:off x="3357263" y="4314685"/>
            <a:ext cx="2527200" cy="1490803"/>
          </a:xfrm>
        </p:spPr>
        <p:txBody>
          <a:bodyPr lIns="0"/>
          <a:lstStyle>
            <a:lvl1pPr>
              <a:spcAft>
                <a:spcPts val="300"/>
              </a:spcAft>
              <a:defRPr sz="1100">
                <a:solidFill>
                  <a:schemeClr val="bg1"/>
                </a:solidFill>
              </a:defRPr>
            </a:lvl1pPr>
            <a:lvl2pPr>
              <a:spcAft>
                <a:spcPts val="300"/>
              </a:spcAft>
              <a:defRPr sz="11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p:txBody>
      </p:sp>
      <p:sp>
        <p:nvSpPr>
          <p:cNvPr id="29" name="Content Placeholder 2">
            <a:extLst>
              <a:ext uri="{FF2B5EF4-FFF2-40B4-BE49-F238E27FC236}">
                <a16:creationId xmlns:a16="http://schemas.microsoft.com/office/drawing/2014/main" id="{2DD72CBF-66A2-D50D-E406-A969C74222CF}"/>
              </a:ext>
            </a:extLst>
          </p:cNvPr>
          <p:cNvSpPr>
            <a:spLocks noGrp="1"/>
          </p:cNvSpPr>
          <p:nvPr>
            <p:ph sz="half" idx="19"/>
          </p:nvPr>
        </p:nvSpPr>
        <p:spPr>
          <a:xfrm>
            <a:off x="6306538" y="4314685"/>
            <a:ext cx="2527200" cy="1490803"/>
          </a:xfrm>
        </p:spPr>
        <p:txBody>
          <a:bodyPr lIns="0"/>
          <a:lstStyle>
            <a:lvl1pPr>
              <a:spcAft>
                <a:spcPts val="300"/>
              </a:spcAft>
              <a:defRPr sz="1100">
                <a:solidFill>
                  <a:schemeClr val="bg1"/>
                </a:solidFill>
              </a:defRPr>
            </a:lvl1pPr>
            <a:lvl2pPr>
              <a:spcAft>
                <a:spcPts val="300"/>
              </a:spcAft>
              <a:defRPr sz="11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E18E178F-347A-3D53-133D-F15ED1A6C600}"/>
              </a:ext>
            </a:extLst>
          </p:cNvPr>
          <p:cNvCxnSpPr>
            <a:cxnSpLocks/>
          </p:cNvCxnSpPr>
          <p:nvPr userDrawn="1"/>
        </p:nvCxnSpPr>
        <p:spPr>
          <a:xfrm>
            <a:off x="407988" y="1557338"/>
            <a:ext cx="0" cy="42481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4A86EC-47FB-6383-2AA1-A6B5EDB0617D}"/>
              </a:ext>
            </a:extLst>
          </p:cNvPr>
          <p:cNvSpPr>
            <a:spLocks noGrp="1"/>
          </p:cNvSpPr>
          <p:nvPr userDrawn="1">
            <p:ph type="title"/>
          </p:nvPr>
        </p:nvSpPr>
        <p:spPr/>
        <p:txBody>
          <a:bodyPr/>
          <a:lstStyle>
            <a:lvl1pPr>
              <a:defRPr>
                <a:solidFill>
                  <a:schemeClr val="accent3"/>
                </a:solidFill>
              </a:defRPr>
            </a:lvl1pPr>
          </a:lstStyle>
          <a:p>
            <a:r>
              <a:rPr lang="en-US"/>
              <a:t>Click to edit Master title style</a:t>
            </a:r>
            <a:endParaRPr lang="en-GB"/>
          </a:p>
        </p:txBody>
      </p:sp>
      <p:sp>
        <p:nvSpPr>
          <p:cNvPr id="5" name="Date Placeholder 4">
            <a:extLst>
              <a:ext uri="{FF2B5EF4-FFF2-40B4-BE49-F238E27FC236}">
                <a16:creationId xmlns:a16="http://schemas.microsoft.com/office/drawing/2014/main" id="{661BBE78-0759-7CD9-85AF-F3C8D9E27226}"/>
              </a:ext>
            </a:extLst>
          </p:cNvPr>
          <p:cNvSpPr>
            <a:spLocks noGrp="1"/>
          </p:cNvSpPr>
          <p:nvPr userDrawn="1">
            <p:ph type="dt" sz="half" idx="10"/>
          </p:nvPr>
        </p:nvSpPr>
        <p:spPr/>
        <p:txBody>
          <a:bodyPr/>
          <a:lstStyle>
            <a:lvl1pPr>
              <a:defRPr>
                <a:solidFill>
                  <a:schemeClr val="bg1"/>
                </a:solidFill>
              </a:defRPr>
            </a:lvl1pPr>
          </a:lstStyle>
          <a:p>
            <a:r>
              <a:rPr lang="en-US"/>
              <a:t>2025/02/18</a:t>
            </a:r>
            <a:endParaRPr lang="en-GB"/>
          </a:p>
        </p:txBody>
      </p:sp>
      <p:sp>
        <p:nvSpPr>
          <p:cNvPr id="6" name="Footer Placeholder 5">
            <a:extLst>
              <a:ext uri="{FF2B5EF4-FFF2-40B4-BE49-F238E27FC236}">
                <a16:creationId xmlns:a16="http://schemas.microsoft.com/office/drawing/2014/main" id="{47365DAC-2001-8B65-B4F6-2C73C43FB188}"/>
              </a:ext>
            </a:extLst>
          </p:cNvPr>
          <p:cNvSpPr>
            <a:spLocks noGrp="1"/>
          </p:cNvSpPr>
          <p:nvPr userDrawn="1">
            <p:ph type="ftr" sz="quarter" idx="11"/>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F75E13D1-76C4-8B85-49AF-FD07C031CAD1}"/>
              </a:ext>
            </a:extLst>
          </p:cNvPr>
          <p:cNvSpPr>
            <a:spLocks noGrp="1"/>
          </p:cNvSpPr>
          <p:nvPr userDrawn="1">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21" name="Straight Connector 20">
            <a:extLst>
              <a:ext uri="{FF2B5EF4-FFF2-40B4-BE49-F238E27FC236}">
                <a16:creationId xmlns:a16="http://schemas.microsoft.com/office/drawing/2014/main" id="{8478A00A-4C47-50E9-B9BA-9EEA066CBE88}"/>
              </a:ext>
            </a:extLst>
          </p:cNvPr>
          <p:cNvCxnSpPr>
            <a:cxnSpLocks/>
          </p:cNvCxnSpPr>
          <p:nvPr userDrawn="1"/>
        </p:nvCxnSpPr>
        <p:spPr>
          <a:xfrm>
            <a:off x="6096001" y="1966648"/>
            <a:ext cx="0" cy="383884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5E3F67-B6B5-1895-3F63-BFF582619958}"/>
              </a:ext>
            </a:extLst>
          </p:cNvPr>
          <p:cNvCxnSpPr>
            <a:cxnSpLocks/>
          </p:cNvCxnSpPr>
          <p:nvPr userDrawn="1"/>
        </p:nvCxnSpPr>
        <p:spPr>
          <a:xfrm>
            <a:off x="9045276" y="1966648"/>
            <a:ext cx="0" cy="383884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1EB07C-87CC-4336-B42C-4703A10B50FF}"/>
              </a:ext>
            </a:extLst>
          </p:cNvPr>
          <p:cNvCxnSpPr>
            <a:cxnSpLocks/>
          </p:cNvCxnSpPr>
          <p:nvPr userDrawn="1"/>
        </p:nvCxnSpPr>
        <p:spPr>
          <a:xfrm>
            <a:off x="3146726" y="1966648"/>
            <a:ext cx="0" cy="383884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EC15CD1D-9D4B-82A8-0230-F1B7E1D1F7E2}"/>
              </a:ext>
            </a:extLst>
          </p:cNvPr>
          <p:cNvSpPr>
            <a:spLocks noGrp="1"/>
          </p:cNvSpPr>
          <p:nvPr userDrawn="1">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18" name="Straight Connector 17">
            <a:extLst>
              <a:ext uri="{FF2B5EF4-FFF2-40B4-BE49-F238E27FC236}">
                <a16:creationId xmlns:a16="http://schemas.microsoft.com/office/drawing/2014/main" id="{4DA21E60-21B9-EEE5-165B-FDF25C119310}"/>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Picture Placeholder 16">
            <a:extLst>
              <a:ext uri="{FF2B5EF4-FFF2-40B4-BE49-F238E27FC236}">
                <a16:creationId xmlns:a16="http://schemas.microsoft.com/office/drawing/2014/main" id="{51AC8407-3CB0-CF3E-89EA-B9253B921E2B}"/>
              </a:ext>
            </a:extLst>
          </p:cNvPr>
          <p:cNvSpPr>
            <a:spLocks noGrp="1"/>
          </p:cNvSpPr>
          <p:nvPr userDrawn="1">
            <p:ph type="pic" sz="quarter" idx="20"/>
          </p:nvPr>
        </p:nvSpPr>
        <p:spPr>
          <a:xfrm>
            <a:off x="9255812" y="1966648"/>
            <a:ext cx="2528201" cy="1673910"/>
          </a:xfrm>
          <a:solidFill>
            <a:schemeClr val="bg1">
              <a:lumMod val="95000"/>
            </a:schemeClr>
          </a:solidFill>
        </p:spPr>
        <p:txBody>
          <a:bodyPr anchor="ctr"/>
          <a:lstStyle>
            <a:lvl1pPr algn="ctr">
              <a:defRPr/>
            </a:lvl1pPr>
          </a:lstStyle>
          <a:p>
            <a:endParaRPr lang="en-GB"/>
          </a:p>
        </p:txBody>
      </p:sp>
      <p:sp>
        <p:nvSpPr>
          <p:cNvPr id="41" name="Content Placeholder 2">
            <a:extLst>
              <a:ext uri="{FF2B5EF4-FFF2-40B4-BE49-F238E27FC236}">
                <a16:creationId xmlns:a16="http://schemas.microsoft.com/office/drawing/2014/main" id="{D14AD9C4-E2C1-812C-E448-3265F1F29D9E}"/>
              </a:ext>
            </a:extLst>
          </p:cNvPr>
          <p:cNvSpPr>
            <a:spLocks noGrp="1"/>
          </p:cNvSpPr>
          <p:nvPr userDrawn="1">
            <p:ph sz="half" idx="21"/>
          </p:nvPr>
        </p:nvSpPr>
        <p:spPr>
          <a:xfrm>
            <a:off x="9255812" y="4314685"/>
            <a:ext cx="2527200" cy="1490803"/>
          </a:xfrm>
        </p:spPr>
        <p:txBody>
          <a:bodyPr lIns="0"/>
          <a:lstStyle>
            <a:lvl1pPr>
              <a:spcAft>
                <a:spcPts val="300"/>
              </a:spcAft>
              <a:defRPr sz="1100">
                <a:solidFill>
                  <a:schemeClr val="bg1"/>
                </a:solidFill>
              </a:defRPr>
            </a:lvl1pPr>
            <a:lvl2pPr>
              <a:spcAft>
                <a:spcPts val="300"/>
              </a:spcAft>
              <a:defRPr sz="11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p:txBody>
      </p:sp>
      <p:sp>
        <p:nvSpPr>
          <p:cNvPr id="42" name="Content Placeholder 2">
            <a:extLst>
              <a:ext uri="{FF2B5EF4-FFF2-40B4-BE49-F238E27FC236}">
                <a16:creationId xmlns:a16="http://schemas.microsoft.com/office/drawing/2014/main" id="{7682D122-AE5F-4489-4614-880E051178E0}"/>
              </a:ext>
            </a:extLst>
          </p:cNvPr>
          <p:cNvSpPr>
            <a:spLocks noGrp="1"/>
          </p:cNvSpPr>
          <p:nvPr userDrawn="1">
            <p:ph sz="half" idx="22" hasCustomPrompt="1"/>
          </p:nvPr>
        </p:nvSpPr>
        <p:spPr>
          <a:xfrm>
            <a:off x="407988" y="3837571"/>
            <a:ext cx="2527200" cy="458732"/>
          </a:xfrm>
        </p:spPr>
        <p:txBody>
          <a:bodyPr lIns="0"/>
          <a:lstStyle>
            <a:lvl1pPr>
              <a:spcAft>
                <a:spcPts val="0"/>
              </a:spcAft>
              <a:defRPr sz="1200" b="1">
                <a:solidFill>
                  <a:schemeClr val="accent3"/>
                </a:solidFill>
              </a:defRPr>
            </a:lvl1pPr>
            <a:lvl2pPr marL="0" indent="0">
              <a:spcAft>
                <a:spcPts val="0"/>
              </a:spcAft>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1"/>
            <a:r>
              <a:rPr lang="en-US"/>
              <a:t>Job title</a:t>
            </a:r>
            <a:endParaRPr lang="en-GB"/>
          </a:p>
        </p:txBody>
      </p:sp>
      <p:sp>
        <p:nvSpPr>
          <p:cNvPr id="43" name="Content Placeholder 2">
            <a:extLst>
              <a:ext uri="{FF2B5EF4-FFF2-40B4-BE49-F238E27FC236}">
                <a16:creationId xmlns:a16="http://schemas.microsoft.com/office/drawing/2014/main" id="{D65F3F0A-82E1-C67F-7827-A0FF9D51D3A0}"/>
              </a:ext>
            </a:extLst>
          </p:cNvPr>
          <p:cNvSpPr>
            <a:spLocks noGrp="1"/>
          </p:cNvSpPr>
          <p:nvPr userDrawn="1">
            <p:ph sz="half" idx="23" hasCustomPrompt="1"/>
          </p:nvPr>
        </p:nvSpPr>
        <p:spPr>
          <a:xfrm>
            <a:off x="3357263" y="3837571"/>
            <a:ext cx="2527200" cy="458732"/>
          </a:xfrm>
        </p:spPr>
        <p:txBody>
          <a:bodyPr lIns="0"/>
          <a:lstStyle>
            <a:lvl1pPr>
              <a:spcAft>
                <a:spcPts val="0"/>
              </a:spcAft>
              <a:defRPr sz="1200" b="1">
                <a:solidFill>
                  <a:schemeClr val="accent3"/>
                </a:solidFill>
              </a:defRPr>
            </a:lvl1pPr>
            <a:lvl2pPr marL="0" indent="0">
              <a:spcAft>
                <a:spcPts val="0"/>
              </a:spcAft>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1"/>
            <a:r>
              <a:rPr lang="en-US"/>
              <a:t>Job title</a:t>
            </a:r>
            <a:endParaRPr lang="en-GB"/>
          </a:p>
        </p:txBody>
      </p:sp>
      <p:sp>
        <p:nvSpPr>
          <p:cNvPr id="44" name="Content Placeholder 2">
            <a:extLst>
              <a:ext uri="{FF2B5EF4-FFF2-40B4-BE49-F238E27FC236}">
                <a16:creationId xmlns:a16="http://schemas.microsoft.com/office/drawing/2014/main" id="{79D20D29-4E69-18AD-C03E-191F0798E95B}"/>
              </a:ext>
            </a:extLst>
          </p:cNvPr>
          <p:cNvSpPr>
            <a:spLocks noGrp="1"/>
          </p:cNvSpPr>
          <p:nvPr userDrawn="1">
            <p:ph sz="half" idx="24" hasCustomPrompt="1"/>
          </p:nvPr>
        </p:nvSpPr>
        <p:spPr>
          <a:xfrm>
            <a:off x="6306538" y="3837571"/>
            <a:ext cx="2527200" cy="458732"/>
          </a:xfrm>
        </p:spPr>
        <p:txBody>
          <a:bodyPr lIns="0"/>
          <a:lstStyle>
            <a:lvl1pPr>
              <a:spcAft>
                <a:spcPts val="0"/>
              </a:spcAft>
              <a:defRPr lang="en-US" sz="1200" b="1" kern="1200" dirty="0">
                <a:solidFill>
                  <a:schemeClr val="accent3"/>
                </a:solidFill>
                <a:latin typeface="+mn-lt"/>
                <a:ea typeface="+mn-ea"/>
                <a:cs typeface="+mn-cs"/>
              </a:defRPr>
            </a:lvl1pPr>
            <a:lvl2pPr marL="0" indent="0">
              <a:spcAft>
                <a:spcPts val="0"/>
              </a:spcAft>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Name</a:t>
            </a:r>
          </a:p>
          <a:p>
            <a:pPr lvl="1"/>
            <a:r>
              <a:rPr lang="en-US"/>
              <a:t>Job title</a:t>
            </a:r>
            <a:endParaRPr lang="en-GB"/>
          </a:p>
        </p:txBody>
      </p:sp>
      <p:sp>
        <p:nvSpPr>
          <p:cNvPr id="45" name="Content Placeholder 2">
            <a:extLst>
              <a:ext uri="{FF2B5EF4-FFF2-40B4-BE49-F238E27FC236}">
                <a16:creationId xmlns:a16="http://schemas.microsoft.com/office/drawing/2014/main" id="{C7734ABD-4F6E-C4F3-A370-CF6230073529}"/>
              </a:ext>
            </a:extLst>
          </p:cNvPr>
          <p:cNvSpPr>
            <a:spLocks noGrp="1"/>
          </p:cNvSpPr>
          <p:nvPr userDrawn="1">
            <p:ph sz="half" idx="25" hasCustomPrompt="1"/>
          </p:nvPr>
        </p:nvSpPr>
        <p:spPr>
          <a:xfrm>
            <a:off x="9255812" y="3837571"/>
            <a:ext cx="2527200" cy="458732"/>
          </a:xfrm>
        </p:spPr>
        <p:txBody>
          <a:bodyPr lIns="0"/>
          <a:lstStyle>
            <a:lvl1pPr>
              <a:spcAft>
                <a:spcPts val="0"/>
              </a:spcAft>
              <a:defRPr lang="en-US" sz="1200" b="1" kern="1200" dirty="0">
                <a:solidFill>
                  <a:schemeClr val="accent3"/>
                </a:solidFill>
                <a:latin typeface="+mn-lt"/>
                <a:ea typeface="+mn-ea"/>
                <a:cs typeface="+mn-cs"/>
              </a:defRPr>
            </a:lvl1pPr>
            <a:lvl2pPr marL="0" indent="0">
              <a:spcAft>
                <a:spcPts val="0"/>
              </a:spcAft>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Name</a:t>
            </a:r>
          </a:p>
          <a:p>
            <a:pPr lvl="1"/>
            <a:r>
              <a:rPr lang="en-US"/>
              <a:t>Job title</a:t>
            </a:r>
            <a:endParaRPr lang="en-GB"/>
          </a:p>
        </p:txBody>
      </p:sp>
      <p:sp>
        <p:nvSpPr>
          <p:cNvPr id="46" name="Text Placeholder 7">
            <a:extLst>
              <a:ext uri="{FF2B5EF4-FFF2-40B4-BE49-F238E27FC236}">
                <a16:creationId xmlns:a16="http://schemas.microsoft.com/office/drawing/2014/main" id="{17C62AE4-2302-C29D-DDED-A3C262372436}"/>
              </a:ext>
            </a:extLst>
          </p:cNvPr>
          <p:cNvSpPr>
            <a:spLocks noGrp="1"/>
          </p:cNvSpPr>
          <p:nvPr>
            <p:ph type="body" sz="quarter" idx="26"/>
          </p:nvPr>
        </p:nvSpPr>
        <p:spPr>
          <a:xfrm>
            <a:off x="407987" y="1506850"/>
            <a:ext cx="11376025" cy="413849"/>
          </a:xfrm>
        </p:spPr>
        <p:txBody>
          <a:bodyPr>
            <a:normAutofit/>
          </a:bodyPr>
          <a:lstStyle>
            <a:lvl1pPr>
              <a:defRPr sz="1800" b="1">
                <a:solidFill>
                  <a:schemeClr val="accent3"/>
                </a:solidFill>
              </a:defRPr>
            </a:lvl1pPr>
          </a:lstStyle>
          <a:p>
            <a:pPr lvl="0"/>
            <a:r>
              <a:rPr lang="en-US"/>
              <a:t>Click to edit Master text styles</a:t>
            </a:r>
            <a:endParaRPr lang="en-GB"/>
          </a:p>
        </p:txBody>
      </p:sp>
      <p:pic>
        <p:nvPicPr>
          <p:cNvPr id="4" name="図 3" descr="SHI Logo">
            <a:extLst>
              <a:ext uri="{FF2B5EF4-FFF2-40B4-BE49-F238E27FC236}">
                <a16:creationId xmlns:a16="http://schemas.microsoft.com/office/drawing/2014/main" id="{C238887B-D13F-3187-012E-0B151F98D2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19759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 Graphic">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F5521-764C-B822-7BE6-27FB8CEF79EB}"/>
              </a:ext>
            </a:extLst>
          </p:cNvPr>
          <p:cNvSpPr>
            <a:spLocks noGrp="1"/>
          </p:cNvSpPr>
          <p:nvPr>
            <p:ph idx="1"/>
          </p:nvPr>
        </p:nvSpPr>
        <p:spPr>
          <a:xfrm>
            <a:off x="4296302" y="4838506"/>
            <a:ext cx="7487711" cy="579758"/>
          </a:xfrm>
        </p:spPr>
        <p:txBody>
          <a:bodyPr anchor="b"/>
          <a:lstStyle>
            <a:lvl1pPr>
              <a:spcAft>
                <a:spcPts val="0"/>
              </a:spcAft>
              <a:defRPr sz="1600" b="1">
                <a:solidFill>
                  <a:schemeClr val="accent3"/>
                </a:solidFill>
              </a:defRPr>
            </a:lvl1pPr>
            <a:lvl2pPr marL="0" indent="0">
              <a:spcAft>
                <a:spcPts val="0"/>
              </a:spcAft>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53" name="Straight Connector 52">
            <a:extLst>
              <a:ext uri="{FF2B5EF4-FFF2-40B4-BE49-F238E27FC236}">
                <a16:creationId xmlns:a16="http://schemas.microsoft.com/office/drawing/2014/main" id="{C53B2076-3195-A704-28A2-241D0A7C4375}"/>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53654824-9B5F-5D15-F97F-F7275C75EAC0}"/>
              </a:ext>
            </a:extLst>
          </p:cNvPr>
          <p:cNvGrpSpPr/>
          <p:nvPr userDrawn="1"/>
        </p:nvGrpSpPr>
        <p:grpSpPr>
          <a:xfrm>
            <a:off x="2" y="1564759"/>
            <a:ext cx="2948537" cy="3808930"/>
            <a:chOff x="9987569" y="4127500"/>
            <a:chExt cx="1807715" cy="2335212"/>
          </a:xfrm>
          <a:solidFill>
            <a:schemeClr val="accent3"/>
          </a:solidFill>
        </p:grpSpPr>
        <p:grpSp>
          <p:nvGrpSpPr>
            <p:cNvPr id="56" name="Group 55">
              <a:extLst>
                <a:ext uri="{FF2B5EF4-FFF2-40B4-BE49-F238E27FC236}">
                  <a16:creationId xmlns:a16="http://schemas.microsoft.com/office/drawing/2014/main" id="{3DE9561F-CEF3-03FC-9E41-EC823504B24A}"/>
                </a:ext>
              </a:extLst>
            </p:cNvPr>
            <p:cNvGrpSpPr/>
            <p:nvPr/>
          </p:nvGrpSpPr>
          <p:grpSpPr>
            <a:xfrm>
              <a:off x="9987569" y="4127500"/>
              <a:ext cx="549463" cy="1111250"/>
              <a:chOff x="9987569" y="4127500"/>
              <a:chExt cx="549463" cy="1111250"/>
            </a:xfrm>
            <a:grpFill/>
          </p:grpSpPr>
          <p:cxnSp>
            <p:nvCxnSpPr>
              <p:cNvPr id="66" name="Straight Connector 65">
                <a:extLst>
                  <a:ext uri="{FF2B5EF4-FFF2-40B4-BE49-F238E27FC236}">
                    <a16:creationId xmlns:a16="http://schemas.microsoft.com/office/drawing/2014/main" id="{D83AD306-7CF0-FD2E-76CA-93A99C7DC9F0}"/>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650AC94-8D33-1F4B-2506-1FC54E1DA879}"/>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8303CAC-4245-4173-87B8-8F9FA0F305C8}"/>
                </a:ext>
              </a:extLst>
            </p:cNvPr>
            <p:cNvGrpSpPr/>
            <p:nvPr/>
          </p:nvGrpSpPr>
          <p:grpSpPr>
            <a:xfrm>
              <a:off x="10660221" y="4127500"/>
              <a:ext cx="1135063" cy="1111250"/>
              <a:chOff x="9401969" y="4127500"/>
              <a:chExt cx="1135063" cy="1111250"/>
            </a:xfrm>
            <a:grpFill/>
          </p:grpSpPr>
          <p:cxnSp>
            <p:nvCxnSpPr>
              <p:cNvPr id="64" name="Straight Connector 63">
                <a:extLst>
                  <a:ext uri="{FF2B5EF4-FFF2-40B4-BE49-F238E27FC236}">
                    <a16:creationId xmlns:a16="http://schemas.microsoft.com/office/drawing/2014/main" id="{786DB77C-1720-41CC-5493-98C9B5F9C4BA}"/>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9B4B03-8023-7A2F-AE05-C5B8341C8F9C}"/>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2A24BF2-B793-52F9-080C-5CCE841850A7}"/>
                </a:ext>
              </a:extLst>
            </p:cNvPr>
            <p:cNvGrpSpPr/>
            <p:nvPr/>
          </p:nvGrpSpPr>
          <p:grpSpPr>
            <a:xfrm>
              <a:off x="9987569" y="5351462"/>
              <a:ext cx="549463" cy="1111250"/>
              <a:chOff x="9987569" y="4127500"/>
              <a:chExt cx="549463" cy="1111250"/>
            </a:xfrm>
            <a:grpFill/>
          </p:grpSpPr>
          <p:cxnSp>
            <p:nvCxnSpPr>
              <p:cNvPr id="62" name="Straight Connector 61">
                <a:extLst>
                  <a:ext uri="{FF2B5EF4-FFF2-40B4-BE49-F238E27FC236}">
                    <a16:creationId xmlns:a16="http://schemas.microsoft.com/office/drawing/2014/main" id="{46B7610B-158A-84A2-9818-DBE7D2F70E69}"/>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FB5D80F-9ACF-7BC6-8FAA-ACCF47D5B722}"/>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2A13D217-C13C-539A-E7FF-423EE196EFF5}"/>
                </a:ext>
              </a:extLst>
            </p:cNvPr>
            <p:cNvGrpSpPr/>
            <p:nvPr/>
          </p:nvGrpSpPr>
          <p:grpSpPr>
            <a:xfrm>
              <a:off x="10660221" y="5351462"/>
              <a:ext cx="1135063" cy="1111250"/>
              <a:chOff x="9401969" y="4127500"/>
              <a:chExt cx="1135063" cy="1111250"/>
            </a:xfrm>
            <a:grpFill/>
          </p:grpSpPr>
          <p:cxnSp>
            <p:nvCxnSpPr>
              <p:cNvPr id="60" name="Straight Connector 59">
                <a:extLst>
                  <a:ext uri="{FF2B5EF4-FFF2-40B4-BE49-F238E27FC236}">
                    <a16:creationId xmlns:a16="http://schemas.microsoft.com/office/drawing/2014/main" id="{CEF850F1-22EF-B05C-B5AB-500BC0FD490B}"/>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FBD45D9-66D1-01B1-87F2-91E274512CC0}"/>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9" name="Graphic 8">
            <a:extLst>
              <a:ext uri="{FF2B5EF4-FFF2-40B4-BE49-F238E27FC236}">
                <a16:creationId xmlns:a16="http://schemas.microsoft.com/office/drawing/2014/main" id="{9945B36B-A3C5-8BE3-4F98-6D14F4373C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9871" y="1558696"/>
            <a:ext cx="629606" cy="509043"/>
          </a:xfrm>
          <a:prstGeom prst="rect">
            <a:avLst/>
          </a:prstGeom>
        </p:spPr>
      </p:pic>
      <p:sp>
        <p:nvSpPr>
          <p:cNvPr id="69" name="Text Placeholder 42">
            <a:extLst>
              <a:ext uri="{FF2B5EF4-FFF2-40B4-BE49-F238E27FC236}">
                <a16:creationId xmlns:a16="http://schemas.microsoft.com/office/drawing/2014/main" id="{45475B2B-D36E-A0F8-AC77-3F006DD6E46C}"/>
              </a:ext>
            </a:extLst>
          </p:cNvPr>
          <p:cNvSpPr>
            <a:spLocks noGrp="1"/>
          </p:cNvSpPr>
          <p:nvPr>
            <p:ph type="body" sz="quarter" idx="14"/>
          </p:nvPr>
        </p:nvSpPr>
        <p:spPr>
          <a:xfrm>
            <a:off x="4299931" y="2184755"/>
            <a:ext cx="7484081" cy="2592000"/>
          </a:xfrm>
        </p:spPr>
        <p:txBody>
          <a:bodyPr>
            <a:noAutofit/>
          </a:bodyPr>
          <a:lstStyle>
            <a:lvl1pPr>
              <a:defRPr sz="3000">
                <a:solidFill>
                  <a:schemeClr val="bg1"/>
                </a:solidFill>
              </a:defRPr>
            </a:lvl1pPr>
          </a:lstStyle>
          <a:p>
            <a:pPr lvl="0"/>
            <a:r>
              <a:rPr lang="en-US"/>
              <a:t>Click to edit Master text styles</a:t>
            </a:r>
          </a:p>
        </p:txBody>
      </p:sp>
      <p:cxnSp>
        <p:nvCxnSpPr>
          <p:cNvPr id="71" name="Straight Connector 70">
            <a:extLst>
              <a:ext uri="{FF2B5EF4-FFF2-40B4-BE49-F238E27FC236}">
                <a16:creationId xmlns:a16="http://schemas.microsoft.com/office/drawing/2014/main" id="{FECE35C0-22B8-C510-6160-AAB6149F5ECF}"/>
              </a:ext>
            </a:extLst>
          </p:cNvPr>
          <p:cNvCxnSpPr>
            <a:cxnSpLocks/>
          </p:cNvCxnSpPr>
          <p:nvPr userDrawn="1"/>
        </p:nvCxnSpPr>
        <p:spPr>
          <a:xfrm>
            <a:off x="4002334" y="1557338"/>
            <a:ext cx="0" cy="489585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図 1" descr="SHI Logo">
            <a:extLst>
              <a:ext uri="{FF2B5EF4-FFF2-40B4-BE49-F238E27FC236}">
                <a16:creationId xmlns:a16="http://schemas.microsoft.com/office/drawing/2014/main" id="{3EE452B1-CB3C-15F4-B308-173F0D29EE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219456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 - Image">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CB47C3-FB8F-E3D1-80E4-72D3F11196ED}"/>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0AF19B62-253E-6789-CD15-C4115054FDD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DBAA8CA3-370C-0354-12F4-8B36F04AC92F}"/>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43" name="Text Placeholder 42">
            <a:extLst>
              <a:ext uri="{FF2B5EF4-FFF2-40B4-BE49-F238E27FC236}">
                <a16:creationId xmlns:a16="http://schemas.microsoft.com/office/drawing/2014/main" id="{693CC4DD-34D9-14EE-B509-F644B62DECE4}"/>
              </a:ext>
            </a:extLst>
          </p:cNvPr>
          <p:cNvSpPr>
            <a:spLocks noGrp="1"/>
          </p:cNvSpPr>
          <p:nvPr>
            <p:ph type="body" sz="quarter" idx="14"/>
          </p:nvPr>
        </p:nvSpPr>
        <p:spPr>
          <a:xfrm>
            <a:off x="4299931" y="2184755"/>
            <a:ext cx="7484081" cy="2592000"/>
          </a:xfrm>
        </p:spPr>
        <p:txBody>
          <a:bodyPr>
            <a:noAutofit/>
          </a:bodyPr>
          <a:lstStyle>
            <a:lvl1pPr>
              <a:defRPr sz="3000">
                <a:solidFill>
                  <a:schemeClr val="bg1"/>
                </a:solidFill>
              </a:defRPr>
            </a:lvl1pPr>
          </a:lstStyle>
          <a:p>
            <a:pPr lvl="0"/>
            <a:r>
              <a:rPr lang="en-US"/>
              <a:t>Click to edit Master text styles</a:t>
            </a:r>
          </a:p>
        </p:txBody>
      </p:sp>
      <p:cxnSp>
        <p:nvCxnSpPr>
          <p:cNvPr id="53" name="Straight Connector 52">
            <a:extLst>
              <a:ext uri="{FF2B5EF4-FFF2-40B4-BE49-F238E27FC236}">
                <a16:creationId xmlns:a16="http://schemas.microsoft.com/office/drawing/2014/main" id="{C53B2076-3195-A704-28A2-241D0A7C4375}"/>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DADA71B-DDE7-7DA9-E8A2-63572CBA07FC}"/>
              </a:ext>
            </a:extLst>
          </p:cNvPr>
          <p:cNvSpPr>
            <a:spLocks noGrp="1"/>
          </p:cNvSpPr>
          <p:nvPr>
            <p:ph type="pic" sz="quarter" idx="15"/>
          </p:nvPr>
        </p:nvSpPr>
        <p:spPr>
          <a:xfrm>
            <a:off x="407988" y="1557338"/>
            <a:ext cx="3254375" cy="3818783"/>
          </a:xfrm>
          <a:solidFill>
            <a:schemeClr val="bg1">
              <a:lumMod val="85000"/>
            </a:schemeClr>
          </a:solidFill>
        </p:spPr>
        <p:txBody>
          <a:bodyPr anchor="ctr"/>
          <a:lstStyle>
            <a:lvl1pPr algn="ctr">
              <a:defRPr/>
            </a:lvl1pPr>
          </a:lstStyle>
          <a:p>
            <a:endParaRPr lang="en-GB"/>
          </a:p>
        </p:txBody>
      </p:sp>
      <p:sp>
        <p:nvSpPr>
          <p:cNvPr id="26" name="Content Placeholder 2">
            <a:extLst>
              <a:ext uri="{FF2B5EF4-FFF2-40B4-BE49-F238E27FC236}">
                <a16:creationId xmlns:a16="http://schemas.microsoft.com/office/drawing/2014/main" id="{B67A8718-ACD1-AB4B-BF63-414164B522C7}"/>
              </a:ext>
            </a:extLst>
          </p:cNvPr>
          <p:cNvSpPr>
            <a:spLocks noGrp="1"/>
          </p:cNvSpPr>
          <p:nvPr>
            <p:ph idx="1"/>
          </p:nvPr>
        </p:nvSpPr>
        <p:spPr>
          <a:xfrm>
            <a:off x="4296302" y="4838506"/>
            <a:ext cx="7487711" cy="579758"/>
          </a:xfrm>
        </p:spPr>
        <p:txBody>
          <a:bodyPr anchor="b"/>
          <a:lstStyle>
            <a:lvl1pPr>
              <a:spcAft>
                <a:spcPts val="0"/>
              </a:spcAft>
              <a:defRPr sz="1600" b="1">
                <a:solidFill>
                  <a:schemeClr val="accent6"/>
                </a:solidFill>
              </a:defRPr>
            </a:lvl1pPr>
            <a:lvl2pPr marL="0" indent="0">
              <a:spcAft>
                <a:spcPts val="0"/>
              </a:spcAft>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7" name="Graphic 26">
            <a:extLst>
              <a:ext uri="{FF2B5EF4-FFF2-40B4-BE49-F238E27FC236}">
                <a16:creationId xmlns:a16="http://schemas.microsoft.com/office/drawing/2014/main" id="{E83A9422-9F5B-1B15-8B82-49DCCC36D0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9871" y="1558696"/>
            <a:ext cx="629606" cy="509043"/>
          </a:xfrm>
          <a:prstGeom prst="rect">
            <a:avLst/>
          </a:prstGeom>
        </p:spPr>
      </p:pic>
      <p:cxnSp>
        <p:nvCxnSpPr>
          <p:cNvPr id="28" name="Straight Connector 27">
            <a:extLst>
              <a:ext uri="{FF2B5EF4-FFF2-40B4-BE49-F238E27FC236}">
                <a16:creationId xmlns:a16="http://schemas.microsoft.com/office/drawing/2014/main" id="{733A492C-9410-94FF-79B2-1388C11C643F}"/>
              </a:ext>
            </a:extLst>
          </p:cNvPr>
          <p:cNvCxnSpPr>
            <a:cxnSpLocks/>
          </p:cNvCxnSpPr>
          <p:nvPr userDrawn="1"/>
        </p:nvCxnSpPr>
        <p:spPr>
          <a:xfrm>
            <a:off x="4002334" y="1557338"/>
            <a:ext cx="0" cy="489600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図 1" descr="SHI Logo">
            <a:extLst>
              <a:ext uri="{FF2B5EF4-FFF2-40B4-BE49-F238E27FC236}">
                <a16:creationId xmlns:a16="http://schemas.microsoft.com/office/drawing/2014/main" id="{8281667A-7ED6-0D1E-1A21-D9E9CF5D94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80600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開始前(テレコン)">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6" name="テキスト ボックス 5">
            <a:extLst>
              <a:ext uri="{FF2B5EF4-FFF2-40B4-BE49-F238E27FC236}">
                <a16:creationId xmlns:a16="http://schemas.microsoft.com/office/drawing/2014/main" id="{0DDFD188-ABD9-4658-B994-5ECD35B8F8E8}"/>
              </a:ext>
            </a:extLst>
          </p:cNvPr>
          <p:cNvSpPr txBox="1"/>
          <p:nvPr userDrawn="1"/>
        </p:nvSpPr>
        <p:spPr>
          <a:xfrm>
            <a:off x="1172148" y="3557998"/>
            <a:ext cx="10513139" cy="1015663"/>
          </a:xfrm>
          <a:prstGeom prst="rect">
            <a:avLst/>
          </a:prstGeom>
          <a:noFill/>
        </p:spPr>
        <p:txBody>
          <a:bodyPr wrap="square" rtlCol="0">
            <a:spAutoFit/>
          </a:bodyPr>
          <a:lstStyle/>
          <a:p>
            <a:pPr algn="ctr"/>
            <a:r>
              <a:rPr lang="en-US" altLang="ja-JP" sz="2000" b="1">
                <a:solidFill>
                  <a:srgbClr val="002060"/>
                </a:solidFill>
              </a:rPr>
              <a:t>18</a:t>
            </a:r>
            <a:r>
              <a:rPr lang="ja-JP" altLang="en-US" sz="2000" b="1">
                <a:solidFill>
                  <a:srgbClr val="002060"/>
                </a:solidFill>
              </a:rPr>
              <a:t>：</a:t>
            </a:r>
            <a:r>
              <a:rPr lang="en-US" altLang="ja-JP" sz="2000" b="1">
                <a:solidFill>
                  <a:srgbClr val="002060"/>
                </a:solidFill>
              </a:rPr>
              <a:t>00</a:t>
            </a:r>
            <a:r>
              <a:rPr lang="ja-JP" altLang="en-US" sz="2000" b="1">
                <a:solidFill>
                  <a:srgbClr val="002060"/>
                </a:solidFill>
              </a:rPr>
              <a:t>開始予定です。開始までお待ちください。</a:t>
            </a:r>
            <a:endParaRPr lang="en-US" altLang="ja-JP" sz="2000" b="1">
              <a:solidFill>
                <a:srgbClr val="002060"/>
              </a:solidFill>
            </a:endParaRPr>
          </a:p>
          <a:p>
            <a:pPr algn="ctr"/>
            <a:r>
              <a:rPr lang="ja-JP" altLang="en-US" sz="2000" b="1">
                <a:solidFill>
                  <a:srgbClr val="002060"/>
                </a:solidFill>
              </a:rPr>
              <a:t>なお、本日の説明会では</a:t>
            </a:r>
            <a:r>
              <a:rPr lang="en-US" altLang="ja-JP" sz="2000" b="1">
                <a:solidFill>
                  <a:srgbClr val="002060"/>
                </a:solidFill>
              </a:rPr>
              <a:t>Zoom</a:t>
            </a:r>
            <a:r>
              <a:rPr lang="ja-JP" altLang="en-US" sz="2000" b="1">
                <a:solidFill>
                  <a:srgbClr val="002060"/>
                </a:solidFill>
              </a:rPr>
              <a:t>上での資料の共有は行いません。</a:t>
            </a:r>
          </a:p>
          <a:p>
            <a:pPr algn="ctr"/>
            <a:r>
              <a:rPr lang="ja-JP" altLang="en-US" sz="2000" b="1">
                <a:solidFill>
                  <a:srgbClr val="002060"/>
                </a:solidFill>
              </a:rPr>
              <a:t>当社ホームページに掲載しております資料をご参照ください。</a:t>
            </a:r>
          </a:p>
        </p:txBody>
      </p:sp>
      <p:sp>
        <p:nvSpPr>
          <p:cNvPr id="8" name="テキスト ボックス 7">
            <a:extLst>
              <a:ext uri="{FF2B5EF4-FFF2-40B4-BE49-F238E27FC236}">
                <a16:creationId xmlns:a16="http://schemas.microsoft.com/office/drawing/2014/main" id="{1872622E-C239-42F1-9BC8-5888A505A722}"/>
              </a:ext>
            </a:extLst>
          </p:cNvPr>
          <p:cNvSpPr txBox="1"/>
          <p:nvPr userDrawn="1"/>
        </p:nvSpPr>
        <p:spPr>
          <a:xfrm>
            <a:off x="972813" y="4719503"/>
            <a:ext cx="10911809" cy="1077218"/>
          </a:xfrm>
          <a:prstGeom prst="rect">
            <a:avLst/>
          </a:prstGeom>
          <a:noFill/>
        </p:spPr>
        <p:txBody>
          <a:bodyPr wrap="square" rtlCol="0">
            <a:spAutoFit/>
          </a:bodyPr>
          <a:lstStyle/>
          <a:p>
            <a:r>
              <a:rPr lang="en-US" altLang="ja-JP" sz="1600" b="1"/>
              <a:t>※</a:t>
            </a:r>
            <a:r>
              <a:rPr lang="ja-JP" altLang="en-US" sz="1600" b="1"/>
              <a:t>注意事項</a:t>
            </a:r>
            <a:endParaRPr lang="en-US" altLang="ja-JP" sz="1600" b="1"/>
          </a:p>
          <a:p>
            <a:r>
              <a:rPr lang="ja-JP" altLang="en-US" sz="1600"/>
              <a:t>・質疑応答開始までは、皆様のマイクをミュートにさせていただいております。</a:t>
            </a:r>
            <a:endParaRPr lang="en-US" altLang="ja-JP" sz="1600"/>
          </a:p>
          <a:p>
            <a:r>
              <a:rPr lang="ja-JP" altLang="en-US" sz="1600"/>
              <a:t>・質疑応答ではチャットは使用いたしません。</a:t>
            </a:r>
            <a:endParaRPr lang="en-US" altLang="ja-JP" sz="1600"/>
          </a:p>
          <a:p>
            <a:r>
              <a:rPr lang="ja-JP" altLang="en-US" sz="1600"/>
              <a:t>　ご発言手順については、進行の中でご説明申し上げます。</a:t>
            </a:r>
            <a:endParaRPr lang="en-US" altLang="ja-JP" sz="1600"/>
          </a:p>
        </p:txBody>
      </p:sp>
    </p:spTree>
    <p:extLst>
      <p:ext uri="{BB962C8B-B14F-4D97-AF65-F5344CB8AC3E}">
        <p14:creationId xmlns:p14="http://schemas.microsoft.com/office/powerpoint/2010/main" val="1018458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Green_Lin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0FB5-EC22-4477-829F-7BA362119B78}"/>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pl-PL"/>
          </a:p>
        </p:txBody>
      </p:sp>
      <p:sp>
        <p:nvSpPr>
          <p:cNvPr id="3" name="Footer Placeholder 2">
            <a:extLst>
              <a:ext uri="{FF2B5EF4-FFF2-40B4-BE49-F238E27FC236}">
                <a16:creationId xmlns:a16="http://schemas.microsoft.com/office/drawing/2014/main" id="{CD9DFF6F-96EE-4D68-A987-4E8892F9C2DE}"/>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D998CF30-E451-42C0-8B2B-5B4743444D3B}"/>
              </a:ext>
            </a:extLst>
          </p:cNvPr>
          <p:cNvSpPr>
            <a:spLocks noGrp="1"/>
          </p:cNvSpPr>
          <p:nvPr>
            <p:ph type="dt" sz="half" idx="11"/>
          </p:nvPr>
        </p:nvSpPr>
        <p:spPr/>
        <p:txBody>
          <a:bodyPr/>
          <a:lstStyle/>
          <a:p>
            <a:r>
              <a:rPr lang="en-US"/>
              <a:t>2025/02/18</a:t>
            </a:r>
            <a:endParaRPr lang="en-GB"/>
          </a:p>
        </p:txBody>
      </p:sp>
      <p:sp>
        <p:nvSpPr>
          <p:cNvPr id="5" name="Slide Number Placeholder 4">
            <a:extLst>
              <a:ext uri="{FF2B5EF4-FFF2-40B4-BE49-F238E27FC236}">
                <a16:creationId xmlns:a16="http://schemas.microsoft.com/office/drawing/2014/main" id="{1CDB51E7-1ADB-4D75-BBEE-DBD959CBFCE6}"/>
              </a:ext>
            </a:extLst>
          </p:cNvPr>
          <p:cNvSpPr>
            <a:spLocks noGrp="1"/>
          </p:cNvSpPr>
          <p:nvPr>
            <p:ph type="sldNum" sz="quarter" idx="12"/>
          </p:nvPr>
        </p:nvSpPr>
        <p:spPr/>
        <p:txBody>
          <a:bodyPr/>
          <a:lstStyle/>
          <a:p>
            <a:fld id="{C86111B5-A636-4A08-A38E-6C3A3B4E3C0A}" type="slidenum">
              <a:rPr lang="en-GB" smtClean="0"/>
              <a:pPr/>
              <a:t>‹#›</a:t>
            </a:fld>
            <a:endParaRPr lang="en-GB"/>
          </a:p>
        </p:txBody>
      </p:sp>
      <p:grpSp>
        <p:nvGrpSpPr>
          <p:cNvPr id="6" name="Group 5">
            <a:extLst>
              <a:ext uri="{FF2B5EF4-FFF2-40B4-BE49-F238E27FC236}">
                <a16:creationId xmlns:a16="http://schemas.microsoft.com/office/drawing/2014/main" id="{210AFF54-53B7-4227-BB29-D178FCAC5E9D}"/>
              </a:ext>
            </a:extLst>
          </p:cNvPr>
          <p:cNvGrpSpPr/>
          <p:nvPr userDrawn="1"/>
        </p:nvGrpSpPr>
        <p:grpSpPr>
          <a:xfrm>
            <a:off x="8207375" y="1557338"/>
            <a:ext cx="3984626" cy="3816379"/>
            <a:chOff x="8207375" y="1557338"/>
            <a:chExt cx="3581065" cy="3816379"/>
          </a:xfrm>
          <a:solidFill>
            <a:schemeClr val="accent3"/>
          </a:solidFill>
        </p:grpSpPr>
        <p:sp>
          <p:nvSpPr>
            <p:cNvPr id="7" name="Freeform: Shape 6">
              <a:extLst>
                <a:ext uri="{FF2B5EF4-FFF2-40B4-BE49-F238E27FC236}">
                  <a16:creationId xmlns:a16="http://schemas.microsoft.com/office/drawing/2014/main" id="{B82F872B-1835-419C-82B2-014A7F33AD1F}"/>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B9B70F-B375-4775-9706-26ACCCF5A933}"/>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91B0746-986A-4235-A5EA-A8E868B051EB}"/>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2176CDD-FCBE-4E4E-975D-48ADED345747}"/>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8D02C81-F232-4AF0-B9F1-75A8B9870F2E}"/>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4A39B8D-1367-4033-9A15-43B99544F26B}"/>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96A5E33-EA72-46CA-BF68-29A8AFC78C0F}"/>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5E96B2-0B9B-4281-866D-D70C5804E38E}"/>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7ED30AA-A646-47A9-BF2A-0C6140DF0690}"/>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B091E6D-8A3D-411F-95AC-1145471CE7C9}"/>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sp>
        <p:nvSpPr>
          <p:cNvPr id="17" name="Text Placeholder 42">
            <a:extLst>
              <a:ext uri="{FF2B5EF4-FFF2-40B4-BE49-F238E27FC236}">
                <a16:creationId xmlns:a16="http://schemas.microsoft.com/office/drawing/2014/main" id="{CFA1951D-F17B-4A9F-B4C6-39E20C1D1814}"/>
              </a:ext>
            </a:extLst>
          </p:cNvPr>
          <p:cNvSpPr>
            <a:spLocks noGrp="1"/>
          </p:cNvSpPr>
          <p:nvPr>
            <p:ph type="body" sz="quarter" idx="14" hasCustomPrompt="1"/>
          </p:nvPr>
        </p:nvSpPr>
        <p:spPr>
          <a:xfrm>
            <a:off x="400731" y="1365697"/>
            <a:ext cx="7463109" cy="4329255"/>
          </a:xfrm>
        </p:spPr>
        <p:txBody>
          <a:bodyPr>
            <a:noAutofit/>
          </a:bodyPr>
          <a:lstStyle>
            <a:lvl1pPr>
              <a:defRPr sz="3000">
                <a:solidFill>
                  <a:schemeClr val="bg1"/>
                </a:solidFill>
              </a:defRPr>
            </a:lvl1pPr>
          </a:lstStyle>
          <a:p>
            <a:pPr lvl="0"/>
            <a:r>
              <a:rPr lang="pl-PL"/>
              <a:t>Insert </a:t>
            </a:r>
            <a:r>
              <a:rPr lang="pl-PL" err="1"/>
              <a:t>text</a:t>
            </a:r>
            <a:endParaRPr lang="en-US"/>
          </a:p>
        </p:txBody>
      </p:sp>
      <p:pic>
        <p:nvPicPr>
          <p:cNvPr id="20" name="Picture 5" descr="A close-up of a logo&#10;&#10;Description automatically generated">
            <a:extLst>
              <a:ext uri="{FF2B5EF4-FFF2-40B4-BE49-F238E27FC236}">
                <a16:creationId xmlns:a16="http://schemas.microsoft.com/office/drawing/2014/main" id="{7A475B56-2F56-BF76-29D8-016BB0D624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55129"/>
            <a:ext cx="2084959" cy="507553"/>
          </a:xfrm>
          <a:prstGeom prst="rect">
            <a:avLst/>
          </a:prstGeom>
        </p:spPr>
      </p:pic>
    </p:spTree>
    <p:extLst>
      <p:ext uri="{BB962C8B-B14F-4D97-AF65-F5344CB8AC3E}">
        <p14:creationId xmlns:p14="http://schemas.microsoft.com/office/powerpoint/2010/main" val="179422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_BLUE_LIN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0FB5-EC22-4477-829F-7BA362119B78}"/>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pl-PL"/>
          </a:p>
        </p:txBody>
      </p:sp>
      <p:sp>
        <p:nvSpPr>
          <p:cNvPr id="3" name="Footer Placeholder 2">
            <a:extLst>
              <a:ext uri="{FF2B5EF4-FFF2-40B4-BE49-F238E27FC236}">
                <a16:creationId xmlns:a16="http://schemas.microsoft.com/office/drawing/2014/main" id="{CD9DFF6F-96EE-4D68-A987-4E8892F9C2DE}"/>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D998CF30-E451-42C0-8B2B-5B4743444D3B}"/>
              </a:ext>
            </a:extLst>
          </p:cNvPr>
          <p:cNvSpPr>
            <a:spLocks noGrp="1"/>
          </p:cNvSpPr>
          <p:nvPr>
            <p:ph type="dt" sz="half" idx="11"/>
          </p:nvPr>
        </p:nvSpPr>
        <p:spPr/>
        <p:txBody>
          <a:bodyPr/>
          <a:lstStyle/>
          <a:p>
            <a:r>
              <a:rPr lang="en-US"/>
              <a:t>2025/02/18</a:t>
            </a:r>
            <a:endParaRPr lang="en-GB"/>
          </a:p>
        </p:txBody>
      </p:sp>
      <p:sp>
        <p:nvSpPr>
          <p:cNvPr id="5" name="Slide Number Placeholder 4">
            <a:extLst>
              <a:ext uri="{FF2B5EF4-FFF2-40B4-BE49-F238E27FC236}">
                <a16:creationId xmlns:a16="http://schemas.microsoft.com/office/drawing/2014/main" id="{1CDB51E7-1ADB-4D75-BBEE-DBD959CBFCE6}"/>
              </a:ext>
            </a:extLst>
          </p:cNvPr>
          <p:cNvSpPr>
            <a:spLocks noGrp="1"/>
          </p:cNvSpPr>
          <p:nvPr>
            <p:ph type="sldNum" sz="quarter" idx="12"/>
          </p:nvPr>
        </p:nvSpPr>
        <p:spPr/>
        <p:txBody>
          <a:bodyPr/>
          <a:lstStyle/>
          <a:p>
            <a:fld id="{C86111B5-A636-4A08-A38E-6C3A3B4E3C0A}" type="slidenum">
              <a:rPr lang="en-GB" smtClean="0"/>
              <a:pPr/>
              <a:t>‹#›</a:t>
            </a:fld>
            <a:endParaRPr lang="en-GB"/>
          </a:p>
        </p:txBody>
      </p:sp>
      <p:grpSp>
        <p:nvGrpSpPr>
          <p:cNvPr id="6" name="Group 5">
            <a:extLst>
              <a:ext uri="{FF2B5EF4-FFF2-40B4-BE49-F238E27FC236}">
                <a16:creationId xmlns:a16="http://schemas.microsoft.com/office/drawing/2014/main" id="{210AFF54-53B7-4227-BB29-D178FCAC5E9D}"/>
              </a:ext>
            </a:extLst>
          </p:cNvPr>
          <p:cNvGrpSpPr/>
          <p:nvPr userDrawn="1"/>
        </p:nvGrpSpPr>
        <p:grpSpPr>
          <a:xfrm>
            <a:off x="8207375" y="1557338"/>
            <a:ext cx="3984626" cy="3816379"/>
            <a:chOff x="8207375" y="1557338"/>
            <a:chExt cx="3581065" cy="3816379"/>
          </a:xfrm>
          <a:solidFill>
            <a:schemeClr val="accent3"/>
          </a:solidFill>
        </p:grpSpPr>
        <p:sp>
          <p:nvSpPr>
            <p:cNvPr id="7" name="Freeform: Shape 6">
              <a:extLst>
                <a:ext uri="{FF2B5EF4-FFF2-40B4-BE49-F238E27FC236}">
                  <a16:creationId xmlns:a16="http://schemas.microsoft.com/office/drawing/2014/main" id="{B82F872B-1835-419C-82B2-014A7F33AD1F}"/>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B9B70F-B375-4775-9706-26ACCCF5A933}"/>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91B0746-986A-4235-A5EA-A8E868B051EB}"/>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2176CDD-FCBE-4E4E-975D-48ADED345747}"/>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8D02C81-F232-4AF0-B9F1-75A8B9870F2E}"/>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4A39B8D-1367-4033-9A15-43B99544F26B}"/>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96A5E33-EA72-46CA-BF68-29A8AFC78C0F}"/>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5E96B2-0B9B-4281-866D-D70C5804E38E}"/>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7ED30AA-A646-47A9-BF2A-0C6140DF0690}"/>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B091E6D-8A3D-411F-95AC-1145471CE7C9}"/>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sp>
        <p:nvSpPr>
          <p:cNvPr id="17" name="Text Placeholder 42">
            <a:extLst>
              <a:ext uri="{FF2B5EF4-FFF2-40B4-BE49-F238E27FC236}">
                <a16:creationId xmlns:a16="http://schemas.microsoft.com/office/drawing/2014/main" id="{CFA1951D-F17B-4A9F-B4C6-39E20C1D1814}"/>
              </a:ext>
            </a:extLst>
          </p:cNvPr>
          <p:cNvSpPr>
            <a:spLocks noGrp="1"/>
          </p:cNvSpPr>
          <p:nvPr>
            <p:ph type="body" sz="quarter" idx="14" hasCustomPrompt="1"/>
          </p:nvPr>
        </p:nvSpPr>
        <p:spPr>
          <a:xfrm>
            <a:off x="400731" y="1365697"/>
            <a:ext cx="7463109" cy="4329255"/>
          </a:xfrm>
        </p:spPr>
        <p:txBody>
          <a:bodyPr>
            <a:noAutofit/>
          </a:bodyPr>
          <a:lstStyle>
            <a:lvl1pPr>
              <a:defRPr sz="3000">
                <a:solidFill>
                  <a:schemeClr val="bg1"/>
                </a:solidFill>
              </a:defRPr>
            </a:lvl1pPr>
          </a:lstStyle>
          <a:p>
            <a:pPr lvl="0"/>
            <a:r>
              <a:rPr lang="pl-PL"/>
              <a:t>Insert </a:t>
            </a:r>
            <a:r>
              <a:rPr lang="pl-PL" err="1"/>
              <a:t>text</a:t>
            </a:r>
            <a:endParaRPr lang="en-US"/>
          </a:p>
        </p:txBody>
      </p:sp>
      <p:pic>
        <p:nvPicPr>
          <p:cNvPr id="18" name="Picture 17">
            <a:extLst>
              <a:ext uri="{FF2B5EF4-FFF2-40B4-BE49-F238E27FC236}">
                <a16:creationId xmlns:a16="http://schemas.microsoft.com/office/drawing/2014/main" id="{6518098B-CCF1-4251-9DA8-73A810838E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24086" y="6112711"/>
            <a:ext cx="1177271" cy="356545"/>
          </a:xfrm>
          <a:prstGeom prst="rect">
            <a:avLst/>
          </a:prstGeom>
        </p:spPr>
      </p:pic>
      <p:pic>
        <p:nvPicPr>
          <p:cNvPr id="20" name="Picture 5" descr="A close-up of a logo&#10;&#10;Description automatically generated">
            <a:extLst>
              <a:ext uri="{FF2B5EF4-FFF2-40B4-BE49-F238E27FC236}">
                <a16:creationId xmlns:a16="http://schemas.microsoft.com/office/drawing/2014/main" id="{59F9ADF2-E02D-05D1-6AAF-8ABFB518E6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195340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_DARK_GREEN_LIN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0FB5-EC22-4477-829F-7BA362119B78}"/>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pl-PL"/>
          </a:p>
        </p:txBody>
      </p:sp>
      <p:sp>
        <p:nvSpPr>
          <p:cNvPr id="3" name="Footer Placeholder 2">
            <a:extLst>
              <a:ext uri="{FF2B5EF4-FFF2-40B4-BE49-F238E27FC236}">
                <a16:creationId xmlns:a16="http://schemas.microsoft.com/office/drawing/2014/main" id="{CD9DFF6F-96EE-4D68-A987-4E8892F9C2DE}"/>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D998CF30-E451-42C0-8B2B-5B4743444D3B}"/>
              </a:ext>
            </a:extLst>
          </p:cNvPr>
          <p:cNvSpPr>
            <a:spLocks noGrp="1"/>
          </p:cNvSpPr>
          <p:nvPr>
            <p:ph type="dt" sz="half" idx="11"/>
          </p:nvPr>
        </p:nvSpPr>
        <p:spPr/>
        <p:txBody>
          <a:bodyPr/>
          <a:lstStyle/>
          <a:p>
            <a:r>
              <a:rPr lang="en-US"/>
              <a:t>2025/02/18</a:t>
            </a:r>
            <a:endParaRPr lang="en-GB"/>
          </a:p>
        </p:txBody>
      </p:sp>
      <p:sp>
        <p:nvSpPr>
          <p:cNvPr id="5" name="Slide Number Placeholder 4">
            <a:extLst>
              <a:ext uri="{FF2B5EF4-FFF2-40B4-BE49-F238E27FC236}">
                <a16:creationId xmlns:a16="http://schemas.microsoft.com/office/drawing/2014/main" id="{1CDB51E7-1ADB-4D75-BBEE-DBD959CBFCE6}"/>
              </a:ext>
            </a:extLst>
          </p:cNvPr>
          <p:cNvSpPr>
            <a:spLocks noGrp="1"/>
          </p:cNvSpPr>
          <p:nvPr>
            <p:ph type="sldNum" sz="quarter" idx="12"/>
          </p:nvPr>
        </p:nvSpPr>
        <p:spPr/>
        <p:txBody>
          <a:bodyPr/>
          <a:lstStyle/>
          <a:p>
            <a:fld id="{C86111B5-A636-4A08-A38E-6C3A3B4E3C0A}" type="slidenum">
              <a:rPr lang="en-GB" smtClean="0"/>
              <a:pPr/>
              <a:t>‹#›</a:t>
            </a:fld>
            <a:endParaRPr lang="en-GB"/>
          </a:p>
        </p:txBody>
      </p:sp>
      <p:grpSp>
        <p:nvGrpSpPr>
          <p:cNvPr id="6" name="Group 5">
            <a:extLst>
              <a:ext uri="{FF2B5EF4-FFF2-40B4-BE49-F238E27FC236}">
                <a16:creationId xmlns:a16="http://schemas.microsoft.com/office/drawing/2014/main" id="{210AFF54-53B7-4227-BB29-D178FCAC5E9D}"/>
              </a:ext>
            </a:extLst>
          </p:cNvPr>
          <p:cNvGrpSpPr/>
          <p:nvPr userDrawn="1"/>
        </p:nvGrpSpPr>
        <p:grpSpPr>
          <a:xfrm>
            <a:off x="8207375" y="1557338"/>
            <a:ext cx="3984626" cy="3816379"/>
            <a:chOff x="8207375" y="1557338"/>
            <a:chExt cx="3581065" cy="3816379"/>
          </a:xfrm>
          <a:solidFill>
            <a:schemeClr val="accent6"/>
          </a:solidFill>
        </p:grpSpPr>
        <p:sp>
          <p:nvSpPr>
            <p:cNvPr id="7" name="Freeform: Shape 6">
              <a:extLst>
                <a:ext uri="{FF2B5EF4-FFF2-40B4-BE49-F238E27FC236}">
                  <a16:creationId xmlns:a16="http://schemas.microsoft.com/office/drawing/2014/main" id="{B82F872B-1835-419C-82B2-014A7F33AD1F}"/>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B9B70F-B375-4775-9706-26ACCCF5A933}"/>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91B0746-986A-4235-A5EA-A8E868B051EB}"/>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2176CDD-FCBE-4E4E-975D-48ADED345747}"/>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8D02C81-F232-4AF0-B9F1-75A8B9870F2E}"/>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4A39B8D-1367-4033-9A15-43B99544F26B}"/>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96A5E33-EA72-46CA-BF68-29A8AFC78C0F}"/>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5E96B2-0B9B-4281-866D-D70C5804E38E}"/>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7ED30AA-A646-47A9-BF2A-0C6140DF0690}"/>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B091E6D-8A3D-411F-95AC-1145471CE7C9}"/>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sp>
        <p:nvSpPr>
          <p:cNvPr id="17" name="Text Placeholder 42">
            <a:extLst>
              <a:ext uri="{FF2B5EF4-FFF2-40B4-BE49-F238E27FC236}">
                <a16:creationId xmlns:a16="http://schemas.microsoft.com/office/drawing/2014/main" id="{CFA1951D-F17B-4A9F-B4C6-39E20C1D1814}"/>
              </a:ext>
            </a:extLst>
          </p:cNvPr>
          <p:cNvSpPr>
            <a:spLocks noGrp="1"/>
          </p:cNvSpPr>
          <p:nvPr>
            <p:ph type="body" sz="quarter" idx="14" hasCustomPrompt="1"/>
          </p:nvPr>
        </p:nvSpPr>
        <p:spPr>
          <a:xfrm>
            <a:off x="400731" y="1365697"/>
            <a:ext cx="7463109" cy="4329255"/>
          </a:xfrm>
        </p:spPr>
        <p:txBody>
          <a:bodyPr>
            <a:noAutofit/>
          </a:bodyPr>
          <a:lstStyle>
            <a:lvl1pPr>
              <a:defRPr sz="3000">
                <a:solidFill>
                  <a:schemeClr val="bg1"/>
                </a:solidFill>
              </a:defRPr>
            </a:lvl1pPr>
          </a:lstStyle>
          <a:p>
            <a:pPr lvl="0"/>
            <a:r>
              <a:rPr lang="pl-PL"/>
              <a:t>Insert </a:t>
            </a:r>
            <a:r>
              <a:rPr lang="pl-PL" err="1"/>
              <a:t>text</a:t>
            </a:r>
            <a:endParaRPr lang="en-US"/>
          </a:p>
        </p:txBody>
      </p:sp>
      <p:pic>
        <p:nvPicPr>
          <p:cNvPr id="18" name="Picture 17">
            <a:extLst>
              <a:ext uri="{FF2B5EF4-FFF2-40B4-BE49-F238E27FC236}">
                <a16:creationId xmlns:a16="http://schemas.microsoft.com/office/drawing/2014/main" id="{10AFCA2D-354A-4235-9433-0B36AE1851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24086" y="6112711"/>
            <a:ext cx="1177271" cy="356545"/>
          </a:xfrm>
          <a:prstGeom prst="rect">
            <a:avLst/>
          </a:prstGeom>
        </p:spPr>
      </p:pic>
      <p:pic>
        <p:nvPicPr>
          <p:cNvPr id="19" name="Picture 5" descr="A close-up of a logo&#10;&#10;Description automatically generated">
            <a:extLst>
              <a:ext uri="{FF2B5EF4-FFF2-40B4-BE49-F238E27FC236}">
                <a16:creationId xmlns:a16="http://schemas.microsoft.com/office/drawing/2014/main" id="{6CAC718C-C66B-3FEF-61EA-41E2ECCA7D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35895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_WHITE_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0FB5-EC22-4477-829F-7BA362119B7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pl-PL"/>
          </a:p>
        </p:txBody>
      </p:sp>
      <p:sp>
        <p:nvSpPr>
          <p:cNvPr id="3" name="Footer Placeholder 2">
            <a:extLst>
              <a:ext uri="{FF2B5EF4-FFF2-40B4-BE49-F238E27FC236}">
                <a16:creationId xmlns:a16="http://schemas.microsoft.com/office/drawing/2014/main" id="{CD9DFF6F-96EE-4D68-A987-4E8892F9C2DE}"/>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D998CF30-E451-42C0-8B2B-5B4743444D3B}"/>
              </a:ext>
            </a:extLst>
          </p:cNvPr>
          <p:cNvSpPr>
            <a:spLocks noGrp="1"/>
          </p:cNvSpPr>
          <p:nvPr>
            <p:ph type="dt" sz="half" idx="11"/>
          </p:nvPr>
        </p:nvSpPr>
        <p:spPr/>
        <p:txBody>
          <a:bodyPr/>
          <a:lstStyle/>
          <a:p>
            <a:r>
              <a:rPr lang="en-US"/>
              <a:t>2025/02/18</a:t>
            </a:r>
            <a:endParaRPr lang="en-GB"/>
          </a:p>
        </p:txBody>
      </p:sp>
      <p:sp>
        <p:nvSpPr>
          <p:cNvPr id="5" name="Slide Number Placeholder 4">
            <a:extLst>
              <a:ext uri="{FF2B5EF4-FFF2-40B4-BE49-F238E27FC236}">
                <a16:creationId xmlns:a16="http://schemas.microsoft.com/office/drawing/2014/main" id="{1CDB51E7-1ADB-4D75-BBEE-DBD959CBFCE6}"/>
              </a:ext>
            </a:extLst>
          </p:cNvPr>
          <p:cNvSpPr>
            <a:spLocks noGrp="1"/>
          </p:cNvSpPr>
          <p:nvPr>
            <p:ph type="sldNum" sz="quarter" idx="12"/>
          </p:nvPr>
        </p:nvSpPr>
        <p:spPr/>
        <p:txBody>
          <a:bodyPr/>
          <a:lstStyle/>
          <a:p>
            <a:fld id="{C86111B5-A636-4A08-A38E-6C3A3B4E3C0A}" type="slidenum">
              <a:rPr lang="en-GB" smtClean="0"/>
              <a:pPr/>
              <a:t>‹#›</a:t>
            </a:fld>
            <a:endParaRPr lang="en-GB"/>
          </a:p>
        </p:txBody>
      </p:sp>
      <p:grpSp>
        <p:nvGrpSpPr>
          <p:cNvPr id="6" name="Group 5">
            <a:extLst>
              <a:ext uri="{FF2B5EF4-FFF2-40B4-BE49-F238E27FC236}">
                <a16:creationId xmlns:a16="http://schemas.microsoft.com/office/drawing/2014/main" id="{210AFF54-53B7-4227-BB29-D178FCAC5E9D}"/>
              </a:ext>
            </a:extLst>
          </p:cNvPr>
          <p:cNvGrpSpPr/>
          <p:nvPr userDrawn="1"/>
        </p:nvGrpSpPr>
        <p:grpSpPr>
          <a:xfrm>
            <a:off x="8207375" y="1557338"/>
            <a:ext cx="3984626" cy="3816379"/>
            <a:chOff x="8207375" y="1557338"/>
            <a:chExt cx="3581065" cy="3816379"/>
          </a:xfrm>
          <a:solidFill>
            <a:schemeClr val="tx2"/>
          </a:solidFill>
        </p:grpSpPr>
        <p:sp>
          <p:nvSpPr>
            <p:cNvPr id="7" name="Freeform: Shape 6">
              <a:extLst>
                <a:ext uri="{FF2B5EF4-FFF2-40B4-BE49-F238E27FC236}">
                  <a16:creationId xmlns:a16="http://schemas.microsoft.com/office/drawing/2014/main" id="{B82F872B-1835-419C-82B2-014A7F33AD1F}"/>
                </a:ext>
              </a:extLst>
            </p:cNvPr>
            <p:cNvSpPr/>
            <p:nvPr/>
          </p:nvSpPr>
          <p:spPr>
            <a:xfrm>
              <a:off x="8207375" y="5356686"/>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B9B70F-B375-4775-9706-26ACCCF5A933}"/>
                </a:ext>
              </a:extLst>
            </p:cNvPr>
            <p:cNvSpPr/>
            <p:nvPr/>
          </p:nvSpPr>
          <p:spPr>
            <a:xfrm>
              <a:off x="10195985" y="49345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91B0746-986A-4235-A5EA-A8E868B051EB}"/>
                </a:ext>
              </a:extLst>
            </p:cNvPr>
            <p:cNvSpPr/>
            <p:nvPr/>
          </p:nvSpPr>
          <p:spPr>
            <a:xfrm>
              <a:off x="8207375" y="45123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2176CDD-FCBE-4E4E-975D-48ADED345747}"/>
                </a:ext>
              </a:extLst>
            </p:cNvPr>
            <p:cNvSpPr/>
            <p:nvPr/>
          </p:nvSpPr>
          <p:spPr>
            <a:xfrm>
              <a:off x="10195985" y="40902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8D02C81-F232-4AF0-B9F1-75A8B9870F2E}"/>
                </a:ext>
              </a:extLst>
            </p:cNvPr>
            <p:cNvSpPr/>
            <p:nvPr/>
          </p:nvSpPr>
          <p:spPr>
            <a:xfrm>
              <a:off x="8207375" y="36680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4A39B8D-1367-4033-9A15-43B99544F26B}"/>
                </a:ext>
              </a:extLst>
            </p:cNvPr>
            <p:cNvSpPr/>
            <p:nvPr/>
          </p:nvSpPr>
          <p:spPr>
            <a:xfrm>
              <a:off x="10195985" y="32459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96A5E33-EA72-46CA-BF68-29A8AFC78C0F}"/>
                </a:ext>
              </a:extLst>
            </p:cNvPr>
            <p:cNvSpPr/>
            <p:nvPr/>
          </p:nvSpPr>
          <p:spPr>
            <a:xfrm>
              <a:off x="8207375" y="28237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5E96B2-0B9B-4281-866D-D70C5804E38E}"/>
                </a:ext>
              </a:extLst>
            </p:cNvPr>
            <p:cNvSpPr/>
            <p:nvPr/>
          </p:nvSpPr>
          <p:spPr>
            <a:xfrm>
              <a:off x="10195985" y="24016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7ED30AA-A646-47A9-BF2A-0C6140DF0690}"/>
                </a:ext>
              </a:extLst>
            </p:cNvPr>
            <p:cNvSpPr/>
            <p:nvPr/>
          </p:nvSpPr>
          <p:spPr>
            <a:xfrm>
              <a:off x="8207375" y="1979488"/>
              <a:ext cx="2749242" cy="17031"/>
            </a:xfrm>
            <a:custGeom>
              <a:avLst/>
              <a:gdLst>
                <a:gd name="connsiteX0" fmla="*/ 0 w 2749242"/>
                <a:gd name="connsiteY0" fmla="*/ 0 h 17031"/>
                <a:gd name="connsiteX1" fmla="*/ 2749243 w 2749242"/>
                <a:gd name="connsiteY1" fmla="*/ 0 h 17031"/>
                <a:gd name="connsiteX2" fmla="*/ 2749243 w 2749242"/>
                <a:gd name="connsiteY2" fmla="*/ 17032 h 17031"/>
                <a:gd name="connsiteX3" fmla="*/ 0 w 2749242"/>
                <a:gd name="connsiteY3" fmla="*/ 17032 h 17031"/>
              </a:gdLst>
              <a:ahLst/>
              <a:cxnLst>
                <a:cxn ang="0">
                  <a:pos x="connsiteX0" y="connsiteY0"/>
                </a:cxn>
                <a:cxn ang="0">
                  <a:pos x="connsiteX1" y="connsiteY1"/>
                </a:cxn>
                <a:cxn ang="0">
                  <a:pos x="connsiteX2" y="connsiteY2"/>
                </a:cxn>
                <a:cxn ang="0">
                  <a:pos x="connsiteX3" y="connsiteY3"/>
                </a:cxn>
              </a:cxnLst>
              <a:rect l="l" t="t" r="r" b="b"/>
              <a:pathLst>
                <a:path w="2749242" h="17031">
                  <a:moveTo>
                    <a:pt x="0" y="0"/>
                  </a:moveTo>
                  <a:lnTo>
                    <a:pt x="2749243" y="0"/>
                  </a:lnTo>
                  <a:lnTo>
                    <a:pt x="2749243" y="17032"/>
                  </a:lnTo>
                  <a:lnTo>
                    <a:pt x="0" y="17032"/>
                  </a:lnTo>
                  <a:close/>
                </a:path>
              </a:pathLst>
            </a:custGeom>
            <a:grpFill/>
            <a:ln w="3401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B091E6D-8A3D-411F-95AC-1145471CE7C9}"/>
                </a:ext>
              </a:extLst>
            </p:cNvPr>
            <p:cNvSpPr/>
            <p:nvPr/>
          </p:nvSpPr>
          <p:spPr>
            <a:xfrm>
              <a:off x="10195985" y="1557338"/>
              <a:ext cx="1592455" cy="17031"/>
            </a:xfrm>
            <a:custGeom>
              <a:avLst/>
              <a:gdLst>
                <a:gd name="connsiteX0" fmla="*/ 0 w 1592455"/>
                <a:gd name="connsiteY0" fmla="*/ 0 h 17031"/>
                <a:gd name="connsiteX1" fmla="*/ 1592456 w 1592455"/>
                <a:gd name="connsiteY1" fmla="*/ 0 h 17031"/>
                <a:gd name="connsiteX2" fmla="*/ 1592456 w 1592455"/>
                <a:gd name="connsiteY2" fmla="*/ 17032 h 17031"/>
                <a:gd name="connsiteX3" fmla="*/ 0 w 1592455"/>
                <a:gd name="connsiteY3" fmla="*/ 17032 h 17031"/>
              </a:gdLst>
              <a:ahLst/>
              <a:cxnLst>
                <a:cxn ang="0">
                  <a:pos x="connsiteX0" y="connsiteY0"/>
                </a:cxn>
                <a:cxn ang="0">
                  <a:pos x="connsiteX1" y="connsiteY1"/>
                </a:cxn>
                <a:cxn ang="0">
                  <a:pos x="connsiteX2" y="connsiteY2"/>
                </a:cxn>
                <a:cxn ang="0">
                  <a:pos x="connsiteX3" y="connsiteY3"/>
                </a:cxn>
              </a:cxnLst>
              <a:rect l="l" t="t" r="r" b="b"/>
              <a:pathLst>
                <a:path w="1592455" h="17031">
                  <a:moveTo>
                    <a:pt x="0" y="0"/>
                  </a:moveTo>
                  <a:lnTo>
                    <a:pt x="1592456" y="0"/>
                  </a:lnTo>
                  <a:lnTo>
                    <a:pt x="1592456" y="17032"/>
                  </a:lnTo>
                  <a:lnTo>
                    <a:pt x="0" y="17032"/>
                  </a:lnTo>
                  <a:close/>
                </a:path>
              </a:pathLst>
            </a:custGeom>
            <a:grpFill/>
            <a:ln w="34018" cap="flat">
              <a:noFill/>
              <a:prstDash val="solid"/>
              <a:miter/>
            </a:ln>
          </p:spPr>
          <p:txBody>
            <a:bodyPr rtlCol="0" anchor="ctr"/>
            <a:lstStyle/>
            <a:p>
              <a:endParaRPr lang="en-GB"/>
            </a:p>
          </p:txBody>
        </p:sp>
      </p:grpSp>
      <p:sp>
        <p:nvSpPr>
          <p:cNvPr id="17" name="Text Placeholder 42">
            <a:extLst>
              <a:ext uri="{FF2B5EF4-FFF2-40B4-BE49-F238E27FC236}">
                <a16:creationId xmlns:a16="http://schemas.microsoft.com/office/drawing/2014/main" id="{CFA1951D-F17B-4A9F-B4C6-39E20C1D1814}"/>
              </a:ext>
            </a:extLst>
          </p:cNvPr>
          <p:cNvSpPr>
            <a:spLocks noGrp="1"/>
          </p:cNvSpPr>
          <p:nvPr>
            <p:ph type="body" sz="quarter" idx="14" hasCustomPrompt="1"/>
          </p:nvPr>
        </p:nvSpPr>
        <p:spPr>
          <a:xfrm>
            <a:off x="400731" y="1365697"/>
            <a:ext cx="7463109" cy="4329255"/>
          </a:xfrm>
        </p:spPr>
        <p:txBody>
          <a:bodyPr>
            <a:noAutofit/>
          </a:bodyPr>
          <a:lstStyle>
            <a:lvl1pPr>
              <a:defRPr sz="3000">
                <a:solidFill>
                  <a:schemeClr val="accent4"/>
                </a:solidFill>
              </a:defRPr>
            </a:lvl1pPr>
          </a:lstStyle>
          <a:p>
            <a:pPr lvl="0"/>
            <a:r>
              <a:rPr lang="pl-PL"/>
              <a:t>Insert </a:t>
            </a:r>
            <a:r>
              <a:rPr lang="pl-PL" err="1"/>
              <a:t>text</a:t>
            </a:r>
            <a:endParaRPr lang="en-US"/>
          </a:p>
        </p:txBody>
      </p:sp>
      <p:pic>
        <p:nvPicPr>
          <p:cNvPr id="18" name="Picture 17">
            <a:extLst>
              <a:ext uri="{FF2B5EF4-FFF2-40B4-BE49-F238E27FC236}">
                <a16:creationId xmlns:a16="http://schemas.microsoft.com/office/drawing/2014/main" id="{10AFCA2D-354A-4235-9433-0B36AE1851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24086" y="6112711"/>
            <a:ext cx="1177271" cy="356545"/>
          </a:xfrm>
          <a:prstGeom prst="rect">
            <a:avLst/>
          </a:prstGeom>
        </p:spPr>
      </p:pic>
      <p:pic>
        <p:nvPicPr>
          <p:cNvPr id="19" name="Picture 5" descr="A close-up of a logo&#10;&#10;Description automatically generated">
            <a:extLst>
              <a:ext uri="{FF2B5EF4-FFF2-40B4-BE49-F238E27FC236}">
                <a16:creationId xmlns:a16="http://schemas.microsoft.com/office/drawing/2014/main" id="{855774DF-B751-CFA1-0088-933E036DB3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155129"/>
            <a:ext cx="2084959" cy="507553"/>
          </a:xfrm>
          <a:prstGeom prst="rect">
            <a:avLst/>
          </a:prstGeom>
        </p:spPr>
      </p:pic>
    </p:spTree>
    <p:extLst>
      <p:ext uri="{BB962C8B-B14F-4D97-AF65-F5344CB8AC3E}">
        <p14:creationId xmlns:p14="http://schemas.microsoft.com/office/powerpoint/2010/main" val="265313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_DARK_BLUE_PLU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BB9E6E62-4A88-44E5-B6EE-B51C5863AA4D}"/>
              </a:ext>
            </a:extLst>
          </p:cNvPr>
          <p:cNvGrpSpPr/>
          <p:nvPr userDrawn="1"/>
        </p:nvGrpSpPr>
        <p:grpSpPr>
          <a:xfrm>
            <a:off x="407987" y="3783014"/>
            <a:ext cx="2056715" cy="2064992"/>
            <a:chOff x="6765130" y="5355429"/>
            <a:chExt cx="1183483" cy="1188246"/>
          </a:xfrm>
        </p:grpSpPr>
        <p:grpSp>
          <p:nvGrpSpPr>
            <p:cNvPr id="25" name="Group 24">
              <a:extLst>
                <a:ext uri="{FF2B5EF4-FFF2-40B4-BE49-F238E27FC236}">
                  <a16:creationId xmlns:a16="http://schemas.microsoft.com/office/drawing/2014/main" id="{AC1B9998-4F9A-4F77-BDA3-50AD9693E05B}"/>
                </a:ext>
              </a:extLst>
            </p:cNvPr>
            <p:cNvGrpSpPr/>
            <p:nvPr/>
          </p:nvGrpSpPr>
          <p:grpSpPr>
            <a:xfrm>
              <a:off x="6765130" y="5355429"/>
              <a:ext cx="561975" cy="561975"/>
              <a:chOff x="6765130" y="5355429"/>
              <a:chExt cx="561975" cy="561975"/>
            </a:xfrm>
          </p:grpSpPr>
          <p:cxnSp>
            <p:nvCxnSpPr>
              <p:cNvPr id="35" name="Straight Connector 34">
                <a:extLst>
                  <a:ext uri="{FF2B5EF4-FFF2-40B4-BE49-F238E27FC236}">
                    <a16:creationId xmlns:a16="http://schemas.microsoft.com/office/drawing/2014/main" id="{295BD551-545B-4C7F-A38A-27D4140B9882}"/>
                  </a:ext>
                </a:extLst>
              </p:cNvPr>
              <p:cNvCxnSpPr>
                <a:cxnSpLocks/>
              </p:cNvCxnSpPr>
              <p:nvPr/>
            </p:nvCxnSpPr>
            <p:spPr>
              <a:xfrm>
                <a:off x="7046118"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23B21F-D3D9-4165-A398-D0B2327EB119}"/>
                  </a:ext>
                </a:extLst>
              </p:cNvPr>
              <p:cNvCxnSpPr>
                <a:cxnSpLocks/>
              </p:cNvCxnSpPr>
              <p:nvPr/>
            </p:nvCxnSpPr>
            <p:spPr>
              <a:xfrm rot="5400000">
                <a:off x="7046118"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00A1DEE-D979-4C62-91D0-AB87EC8E6D71}"/>
                </a:ext>
              </a:extLst>
            </p:cNvPr>
            <p:cNvGrpSpPr/>
            <p:nvPr/>
          </p:nvGrpSpPr>
          <p:grpSpPr>
            <a:xfrm>
              <a:off x="7386638" y="5355429"/>
              <a:ext cx="561975" cy="561975"/>
              <a:chOff x="6784182" y="5355429"/>
              <a:chExt cx="561975" cy="561975"/>
            </a:xfrm>
          </p:grpSpPr>
          <p:cxnSp>
            <p:nvCxnSpPr>
              <p:cNvPr id="33" name="Straight Connector 32">
                <a:extLst>
                  <a:ext uri="{FF2B5EF4-FFF2-40B4-BE49-F238E27FC236}">
                    <a16:creationId xmlns:a16="http://schemas.microsoft.com/office/drawing/2014/main" id="{11F726C4-1283-4C2B-972E-A21799333BC2}"/>
                  </a:ext>
                </a:extLst>
              </p:cNvPr>
              <p:cNvCxnSpPr>
                <a:cxnSpLocks/>
              </p:cNvCxnSpPr>
              <p:nvPr/>
            </p:nvCxnSpPr>
            <p:spPr>
              <a:xfrm>
                <a:off x="7065170"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B9B7C1-ACA7-42C9-96EC-B99896803ADE}"/>
                  </a:ext>
                </a:extLst>
              </p:cNvPr>
              <p:cNvCxnSpPr>
                <a:cxnSpLocks/>
              </p:cNvCxnSpPr>
              <p:nvPr/>
            </p:nvCxnSpPr>
            <p:spPr>
              <a:xfrm rot="5400000">
                <a:off x="7065170" y="5355429"/>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AB568FB-B178-4725-A069-DC86C02EB913}"/>
                </a:ext>
              </a:extLst>
            </p:cNvPr>
            <p:cNvGrpSpPr/>
            <p:nvPr/>
          </p:nvGrpSpPr>
          <p:grpSpPr>
            <a:xfrm>
              <a:off x="6765130" y="5981700"/>
              <a:ext cx="561975" cy="561975"/>
              <a:chOff x="6765130" y="5374481"/>
              <a:chExt cx="561975" cy="561975"/>
            </a:xfrm>
          </p:grpSpPr>
          <p:cxnSp>
            <p:nvCxnSpPr>
              <p:cNvPr id="31" name="Straight Connector 30">
                <a:extLst>
                  <a:ext uri="{FF2B5EF4-FFF2-40B4-BE49-F238E27FC236}">
                    <a16:creationId xmlns:a16="http://schemas.microsoft.com/office/drawing/2014/main" id="{1B116B50-9CC0-4B62-AB63-A1D7D965CCE7}"/>
                  </a:ext>
                </a:extLst>
              </p:cNvPr>
              <p:cNvCxnSpPr>
                <a:cxnSpLocks/>
              </p:cNvCxnSpPr>
              <p:nvPr/>
            </p:nvCxnSpPr>
            <p:spPr>
              <a:xfrm>
                <a:off x="7046118"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25C0F6-227F-4474-A180-6E722394FB55}"/>
                  </a:ext>
                </a:extLst>
              </p:cNvPr>
              <p:cNvCxnSpPr>
                <a:cxnSpLocks/>
              </p:cNvCxnSpPr>
              <p:nvPr/>
            </p:nvCxnSpPr>
            <p:spPr>
              <a:xfrm rot="5400000">
                <a:off x="7046118"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1809C9A-DAC5-40D7-9825-BAD716B42D3E}"/>
                </a:ext>
              </a:extLst>
            </p:cNvPr>
            <p:cNvGrpSpPr/>
            <p:nvPr/>
          </p:nvGrpSpPr>
          <p:grpSpPr>
            <a:xfrm>
              <a:off x="7386638" y="5981700"/>
              <a:ext cx="561975" cy="561975"/>
              <a:chOff x="6784182" y="5374481"/>
              <a:chExt cx="561975" cy="561975"/>
            </a:xfrm>
          </p:grpSpPr>
          <p:cxnSp>
            <p:nvCxnSpPr>
              <p:cNvPr id="29" name="Straight Connector 28">
                <a:extLst>
                  <a:ext uri="{FF2B5EF4-FFF2-40B4-BE49-F238E27FC236}">
                    <a16:creationId xmlns:a16="http://schemas.microsoft.com/office/drawing/2014/main" id="{7AA0F119-7274-46F8-96C7-EB6378318BF9}"/>
                  </a:ext>
                </a:extLst>
              </p:cNvPr>
              <p:cNvCxnSpPr>
                <a:cxnSpLocks/>
              </p:cNvCxnSpPr>
              <p:nvPr/>
            </p:nvCxnSpPr>
            <p:spPr>
              <a:xfrm>
                <a:off x="7065170"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51D75E-BFAE-413F-B3DD-764541265E64}"/>
                  </a:ext>
                </a:extLst>
              </p:cNvPr>
              <p:cNvCxnSpPr>
                <a:cxnSpLocks/>
              </p:cNvCxnSpPr>
              <p:nvPr/>
            </p:nvCxnSpPr>
            <p:spPr>
              <a:xfrm rot="5400000">
                <a:off x="7065170" y="5374481"/>
                <a:ext cx="0" cy="5619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37" name="Text Placeholder 42">
            <a:extLst>
              <a:ext uri="{FF2B5EF4-FFF2-40B4-BE49-F238E27FC236}">
                <a16:creationId xmlns:a16="http://schemas.microsoft.com/office/drawing/2014/main" id="{0E6C7FC7-F427-41EF-BE35-B5E75AC5EFAA}"/>
              </a:ext>
            </a:extLst>
          </p:cNvPr>
          <p:cNvSpPr>
            <a:spLocks noGrp="1"/>
          </p:cNvSpPr>
          <p:nvPr>
            <p:ph type="body" sz="quarter" idx="14" hasCustomPrompt="1"/>
          </p:nvPr>
        </p:nvSpPr>
        <p:spPr>
          <a:xfrm>
            <a:off x="3328418" y="1518748"/>
            <a:ext cx="8455594" cy="4329255"/>
          </a:xfrm>
        </p:spPr>
        <p:txBody>
          <a:bodyPr>
            <a:noAutofit/>
          </a:bodyPr>
          <a:lstStyle>
            <a:lvl1pPr>
              <a:defRPr sz="3000">
                <a:solidFill>
                  <a:schemeClr val="tx1"/>
                </a:solidFill>
              </a:defRPr>
            </a:lvl1pPr>
          </a:lstStyle>
          <a:p>
            <a:pPr lvl="0"/>
            <a:r>
              <a:rPr lang="pl-PL"/>
              <a:t>Insert </a:t>
            </a:r>
            <a:r>
              <a:rPr lang="pl-PL" err="1"/>
              <a:t>text</a:t>
            </a:r>
            <a:endParaRPr lang="en-US"/>
          </a:p>
        </p:txBody>
      </p:sp>
      <p:pic>
        <p:nvPicPr>
          <p:cNvPr id="7" name="Picture 5" descr="A close-up of a logo&#10;&#10;Description automatically generated">
            <a:extLst>
              <a:ext uri="{FF2B5EF4-FFF2-40B4-BE49-F238E27FC236}">
                <a16:creationId xmlns:a16="http://schemas.microsoft.com/office/drawing/2014/main" id="{D3A02424-C97A-F906-868D-A9FCEA5520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29003"/>
            <a:ext cx="2084959" cy="507553"/>
          </a:xfrm>
          <a:prstGeom prst="rect">
            <a:avLst/>
          </a:prstGeom>
        </p:spPr>
      </p:pic>
    </p:spTree>
    <p:extLst>
      <p:ext uri="{BB962C8B-B14F-4D97-AF65-F5344CB8AC3E}">
        <p14:creationId xmlns:p14="http://schemas.microsoft.com/office/powerpoint/2010/main" val="1552120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_GREEN_PLU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BB9E6E62-4A88-44E5-B6EE-B51C5863AA4D}"/>
              </a:ext>
            </a:extLst>
          </p:cNvPr>
          <p:cNvGrpSpPr/>
          <p:nvPr userDrawn="1"/>
        </p:nvGrpSpPr>
        <p:grpSpPr>
          <a:xfrm>
            <a:off x="407987" y="3783014"/>
            <a:ext cx="2056715" cy="2064992"/>
            <a:chOff x="6765130" y="5355429"/>
            <a:chExt cx="1183483" cy="1188246"/>
          </a:xfrm>
        </p:grpSpPr>
        <p:grpSp>
          <p:nvGrpSpPr>
            <p:cNvPr id="25" name="Group 24">
              <a:extLst>
                <a:ext uri="{FF2B5EF4-FFF2-40B4-BE49-F238E27FC236}">
                  <a16:creationId xmlns:a16="http://schemas.microsoft.com/office/drawing/2014/main" id="{AC1B9998-4F9A-4F77-BDA3-50AD9693E05B}"/>
                </a:ext>
              </a:extLst>
            </p:cNvPr>
            <p:cNvGrpSpPr/>
            <p:nvPr/>
          </p:nvGrpSpPr>
          <p:grpSpPr>
            <a:xfrm>
              <a:off x="6765130" y="5355429"/>
              <a:ext cx="561975" cy="561975"/>
              <a:chOff x="6765130" y="5355429"/>
              <a:chExt cx="561975" cy="561975"/>
            </a:xfrm>
          </p:grpSpPr>
          <p:cxnSp>
            <p:nvCxnSpPr>
              <p:cNvPr id="35" name="Straight Connector 34">
                <a:extLst>
                  <a:ext uri="{FF2B5EF4-FFF2-40B4-BE49-F238E27FC236}">
                    <a16:creationId xmlns:a16="http://schemas.microsoft.com/office/drawing/2014/main" id="{295BD551-545B-4C7F-A38A-27D4140B9882}"/>
                  </a:ext>
                </a:extLst>
              </p:cNvPr>
              <p:cNvCxnSpPr>
                <a:cxnSpLocks/>
              </p:cNvCxnSpPr>
              <p:nvPr/>
            </p:nvCxnSpPr>
            <p:spPr>
              <a:xfrm>
                <a:off x="7046118"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23B21F-D3D9-4165-A398-D0B2327EB119}"/>
                  </a:ext>
                </a:extLst>
              </p:cNvPr>
              <p:cNvCxnSpPr>
                <a:cxnSpLocks/>
              </p:cNvCxnSpPr>
              <p:nvPr/>
            </p:nvCxnSpPr>
            <p:spPr>
              <a:xfrm rot="5400000">
                <a:off x="7046118"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00A1DEE-D979-4C62-91D0-AB87EC8E6D71}"/>
                </a:ext>
              </a:extLst>
            </p:cNvPr>
            <p:cNvGrpSpPr/>
            <p:nvPr/>
          </p:nvGrpSpPr>
          <p:grpSpPr>
            <a:xfrm>
              <a:off x="7386638" y="5355429"/>
              <a:ext cx="561975" cy="561975"/>
              <a:chOff x="6784182" y="5355429"/>
              <a:chExt cx="561975" cy="561975"/>
            </a:xfrm>
          </p:grpSpPr>
          <p:cxnSp>
            <p:nvCxnSpPr>
              <p:cNvPr id="33" name="Straight Connector 32">
                <a:extLst>
                  <a:ext uri="{FF2B5EF4-FFF2-40B4-BE49-F238E27FC236}">
                    <a16:creationId xmlns:a16="http://schemas.microsoft.com/office/drawing/2014/main" id="{11F726C4-1283-4C2B-972E-A21799333BC2}"/>
                  </a:ext>
                </a:extLst>
              </p:cNvPr>
              <p:cNvCxnSpPr>
                <a:cxnSpLocks/>
              </p:cNvCxnSpPr>
              <p:nvPr/>
            </p:nvCxnSpPr>
            <p:spPr>
              <a:xfrm>
                <a:off x="7065170"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B9B7C1-ACA7-42C9-96EC-B99896803ADE}"/>
                  </a:ext>
                </a:extLst>
              </p:cNvPr>
              <p:cNvCxnSpPr>
                <a:cxnSpLocks/>
              </p:cNvCxnSpPr>
              <p:nvPr/>
            </p:nvCxnSpPr>
            <p:spPr>
              <a:xfrm rot="5400000">
                <a:off x="7065170"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AB568FB-B178-4725-A069-DC86C02EB913}"/>
                </a:ext>
              </a:extLst>
            </p:cNvPr>
            <p:cNvGrpSpPr/>
            <p:nvPr/>
          </p:nvGrpSpPr>
          <p:grpSpPr>
            <a:xfrm>
              <a:off x="6765130" y="5981700"/>
              <a:ext cx="561975" cy="561975"/>
              <a:chOff x="6765130" y="5374481"/>
              <a:chExt cx="561975" cy="561975"/>
            </a:xfrm>
          </p:grpSpPr>
          <p:cxnSp>
            <p:nvCxnSpPr>
              <p:cNvPr id="31" name="Straight Connector 30">
                <a:extLst>
                  <a:ext uri="{FF2B5EF4-FFF2-40B4-BE49-F238E27FC236}">
                    <a16:creationId xmlns:a16="http://schemas.microsoft.com/office/drawing/2014/main" id="{1B116B50-9CC0-4B62-AB63-A1D7D965CCE7}"/>
                  </a:ext>
                </a:extLst>
              </p:cNvPr>
              <p:cNvCxnSpPr>
                <a:cxnSpLocks/>
              </p:cNvCxnSpPr>
              <p:nvPr/>
            </p:nvCxnSpPr>
            <p:spPr>
              <a:xfrm>
                <a:off x="7046118"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25C0F6-227F-4474-A180-6E722394FB55}"/>
                  </a:ext>
                </a:extLst>
              </p:cNvPr>
              <p:cNvCxnSpPr>
                <a:cxnSpLocks/>
              </p:cNvCxnSpPr>
              <p:nvPr/>
            </p:nvCxnSpPr>
            <p:spPr>
              <a:xfrm rot="5400000">
                <a:off x="7046118"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1809C9A-DAC5-40D7-9825-BAD716B42D3E}"/>
                </a:ext>
              </a:extLst>
            </p:cNvPr>
            <p:cNvGrpSpPr/>
            <p:nvPr/>
          </p:nvGrpSpPr>
          <p:grpSpPr>
            <a:xfrm>
              <a:off x="7386638" y="5981700"/>
              <a:ext cx="561975" cy="561975"/>
              <a:chOff x="6784182" y="5374481"/>
              <a:chExt cx="561975" cy="561975"/>
            </a:xfrm>
          </p:grpSpPr>
          <p:cxnSp>
            <p:nvCxnSpPr>
              <p:cNvPr id="29" name="Straight Connector 28">
                <a:extLst>
                  <a:ext uri="{FF2B5EF4-FFF2-40B4-BE49-F238E27FC236}">
                    <a16:creationId xmlns:a16="http://schemas.microsoft.com/office/drawing/2014/main" id="{7AA0F119-7274-46F8-96C7-EB6378318BF9}"/>
                  </a:ext>
                </a:extLst>
              </p:cNvPr>
              <p:cNvCxnSpPr>
                <a:cxnSpLocks/>
              </p:cNvCxnSpPr>
              <p:nvPr/>
            </p:nvCxnSpPr>
            <p:spPr>
              <a:xfrm>
                <a:off x="7065170"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51D75E-BFAE-413F-B3DD-764541265E64}"/>
                  </a:ext>
                </a:extLst>
              </p:cNvPr>
              <p:cNvCxnSpPr>
                <a:cxnSpLocks/>
              </p:cNvCxnSpPr>
              <p:nvPr/>
            </p:nvCxnSpPr>
            <p:spPr>
              <a:xfrm rot="5400000">
                <a:off x="7065170"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7" name="Text Placeholder 42">
            <a:extLst>
              <a:ext uri="{FF2B5EF4-FFF2-40B4-BE49-F238E27FC236}">
                <a16:creationId xmlns:a16="http://schemas.microsoft.com/office/drawing/2014/main" id="{0E6C7FC7-F427-41EF-BE35-B5E75AC5EFAA}"/>
              </a:ext>
            </a:extLst>
          </p:cNvPr>
          <p:cNvSpPr>
            <a:spLocks noGrp="1"/>
          </p:cNvSpPr>
          <p:nvPr>
            <p:ph type="body" sz="quarter" idx="14" hasCustomPrompt="1"/>
          </p:nvPr>
        </p:nvSpPr>
        <p:spPr>
          <a:xfrm>
            <a:off x="3328418" y="1518748"/>
            <a:ext cx="8455594" cy="4329255"/>
          </a:xfrm>
        </p:spPr>
        <p:txBody>
          <a:bodyPr>
            <a:noAutofit/>
          </a:bodyPr>
          <a:lstStyle>
            <a:lvl1pPr>
              <a:defRPr sz="3000">
                <a:solidFill>
                  <a:schemeClr val="tx1"/>
                </a:solidFill>
              </a:defRPr>
            </a:lvl1pPr>
          </a:lstStyle>
          <a:p>
            <a:pPr lvl="0"/>
            <a:r>
              <a:rPr lang="pl-PL"/>
              <a:t>Insert </a:t>
            </a:r>
            <a:r>
              <a:rPr lang="pl-PL" err="1"/>
              <a:t>text</a:t>
            </a:r>
            <a:endParaRPr lang="en-US"/>
          </a:p>
        </p:txBody>
      </p:sp>
      <p:pic>
        <p:nvPicPr>
          <p:cNvPr id="7" name="Picture 5" descr="A close-up of a logo&#10;&#10;Description automatically generated">
            <a:extLst>
              <a:ext uri="{FF2B5EF4-FFF2-40B4-BE49-F238E27FC236}">
                <a16:creationId xmlns:a16="http://schemas.microsoft.com/office/drawing/2014/main" id="{EEB864B5-ED7A-E70C-F9B9-A558F15D9B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3439328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_BLUE_PLU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BB9E6E62-4A88-44E5-B6EE-B51C5863AA4D}"/>
              </a:ext>
            </a:extLst>
          </p:cNvPr>
          <p:cNvGrpSpPr/>
          <p:nvPr userDrawn="1"/>
        </p:nvGrpSpPr>
        <p:grpSpPr>
          <a:xfrm>
            <a:off x="407987" y="3783014"/>
            <a:ext cx="2056715" cy="2064992"/>
            <a:chOff x="6765130" y="5355429"/>
            <a:chExt cx="1183483" cy="1188246"/>
          </a:xfrm>
        </p:grpSpPr>
        <p:grpSp>
          <p:nvGrpSpPr>
            <p:cNvPr id="25" name="Group 24">
              <a:extLst>
                <a:ext uri="{FF2B5EF4-FFF2-40B4-BE49-F238E27FC236}">
                  <a16:creationId xmlns:a16="http://schemas.microsoft.com/office/drawing/2014/main" id="{AC1B9998-4F9A-4F77-BDA3-50AD9693E05B}"/>
                </a:ext>
              </a:extLst>
            </p:cNvPr>
            <p:cNvGrpSpPr/>
            <p:nvPr/>
          </p:nvGrpSpPr>
          <p:grpSpPr>
            <a:xfrm>
              <a:off x="6765130" y="5355429"/>
              <a:ext cx="561975" cy="561975"/>
              <a:chOff x="6765130" y="5355429"/>
              <a:chExt cx="561975" cy="561975"/>
            </a:xfrm>
          </p:grpSpPr>
          <p:cxnSp>
            <p:nvCxnSpPr>
              <p:cNvPr id="35" name="Straight Connector 34">
                <a:extLst>
                  <a:ext uri="{FF2B5EF4-FFF2-40B4-BE49-F238E27FC236}">
                    <a16:creationId xmlns:a16="http://schemas.microsoft.com/office/drawing/2014/main" id="{295BD551-545B-4C7F-A38A-27D4140B9882}"/>
                  </a:ext>
                </a:extLst>
              </p:cNvPr>
              <p:cNvCxnSpPr>
                <a:cxnSpLocks/>
              </p:cNvCxnSpPr>
              <p:nvPr/>
            </p:nvCxnSpPr>
            <p:spPr>
              <a:xfrm>
                <a:off x="7046118"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23B21F-D3D9-4165-A398-D0B2327EB119}"/>
                  </a:ext>
                </a:extLst>
              </p:cNvPr>
              <p:cNvCxnSpPr>
                <a:cxnSpLocks/>
              </p:cNvCxnSpPr>
              <p:nvPr/>
            </p:nvCxnSpPr>
            <p:spPr>
              <a:xfrm rot="5400000">
                <a:off x="7046118"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00A1DEE-D979-4C62-91D0-AB87EC8E6D71}"/>
                </a:ext>
              </a:extLst>
            </p:cNvPr>
            <p:cNvGrpSpPr/>
            <p:nvPr/>
          </p:nvGrpSpPr>
          <p:grpSpPr>
            <a:xfrm>
              <a:off x="7386638" y="5355429"/>
              <a:ext cx="561975" cy="561975"/>
              <a:chOff x="6784182" y="5355429"/>
              <a:chExt cx="561975" cy="561975"/>
            </a:xfrm>
          </p:grpSpPr>
          <p:cxnSp>
            <p:nvCxnSpPr>
              <p:cNvPr id="33" name="Straight Connector 32">
                <a:extLst>
                  <a:ext uri="{FF2B5EF4-FFF2-40B4-BE49-F238E27FC236}">
                    <a16:creationId xmlns:a16="http://schemas.microsoft.com/office/drawing/2014/main" id="{11F726C4-1283-4C2B-972E-A21799333BC2}"/>
                  </a:ext>
                </a:extLst>
              </p:cNvPr>
              <p:cNvCxnSpPr>
                <a:cxnSpLocks/>
              </p:cNvCxnSpPr>
              <p:nvPr/>
            </p:nvCxnSpPr>
            <p:spPr>
              <a:xfrm>
                <a:off x="7065170"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B9B7C1-ACA7-42C9-96EC-B99896803ADE}"/>
                  </a:ext>
                </a:extLst>
              </p:cNvPr>
              <p:cNvCxnSpPr>
                <a:cxnSpLocks/>
              </p:cNvCxnSpPr>
              <p:nvPr/>
            </p:nvCxnSpPr>
            <p:spPr>
              <a:xfrm rot="5400000">
                <a:off x="7065170" y="5355429"/>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AB568FB-B178-4725-A069-DC86C02EB913}"/>
                </a:ext>
              </a:extLst>
            </p:cNvPr>
            <p:cNvGrpSpPr/>
            <p:nvPr/>
          </p:nvGrpSpPr>
          <p:grpSpPr>
            <a:xfrm>
              <a:off x="6765130" y="5981700"/>
              <a:ext cx="561975" cy="561975"/>
              <a:chOff x="6765130" y="5374481"/>
              <a:chExt cx="561975" cy="561975"/>
            </a:xfrm>
          </p:grpSpPr>
          <p:cxnSp>
            <p:nvCxnSpPr>
              <p:cNvPr id="31" name="Straight Connector 30">
                <a:extLst>
                  <a:ext uri="{FF2B5EF4-FFF2-40B4-BE49-F238E27FC236}">
                    <a16:creationId xmlns:a16="http://schemas.microsoft.com/office/drawing/2014/main" id="{1B116B50-9CC0-4B62-AB63-A1D7D965CCE7}"/>
                  </a:ext>
                </a:extLst>
              </p:cNvPr>
              <p:cNvCxnSpPr>
                <a:cxnSpLocks/>
              </p:cNvCxnSpPr>
              <p:nvPr/>
            </p:nvCxnSpPr>
            <p:spPr>
              <a:xfrm>
                <a:off x="7046118"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25C0F6-227F-4474-A180-6E722394FB55}"/>
                  </a:ext>
                </a:extLst>
              </p:cNvPr>
              <p:cNvCxnSpPr>
                <a:cxnSpLocks/>
              </p:cNvCxnSpPr>
              <p:nvPr/>
            </p:nvCxnSpPr>
            <p:spPr>
              <a:xfrm rot="5400000">
                <a:off x="7046118"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1809C9A-DAC5-40D7-9825-BAD716B42D3E}"/>
                </a:ext>
              </a:extLst>
            </p:cNvPr>
            <p:cNvGrpSpPr/>
            <p:nvPr/>
          </p:nvGrpSpPr>
          <p:grpSpPr>
            <a:xfrm>
              <a:off x="7386638" y="5981700"/>
              <a:ext cx="561975" cy="561975"/>
              <a:chOff x="6784182" y="5374481"/>
              <a:chExt cx="561975" cy="561975"/>
            </a:xfrm>
          </p:grpSpPr>
          <p:cxnSp>
            <p:nvCxnSpPr>
              <p:cNvPr id="29" name="Straight Connector 28">
                <a:extLst>
                  <a:ext uri="{FF2B5EF4-FFF2-40B4-BE49-F238E27FC236}">
                    <a16:creationId xmlns:a16="http://schemas.microsoft.com/office/drawing/2014/main" id="{7AA0F119-7274-46F8-96C7-EB6378318BF9}"/>
                  </a:ext>
                </a:extLst>
              </p:cNvPr>
              <p:cNvCxnSpPr>
                <a:cxnSpLocks/>
              </p:cNvCxnSpPr>
              <p:nvPr/>
            </p:nvCxnSpPr>
            <p:spPr>
              <a:xfrm>
                <a:off x="7065170"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51D75E-BFAE-413F-B3DD-764541265E64}"/>
                  </a:ext>
                </a:extLst>
              </p:cNvPr>
              <p:cNvCxnSpPr>
                <a:cxnSpLocks/>
              </p:cNvCxnSpPr>
              <p:nvPr/>
            </p:nvCxnSpPr>
            <p:spPr>
              <a:xfrm rot="5400000">
                <a:off x="7065170" y="5374481"/>
                <a:ext cx="0" cy="56197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7" name="Text Placeholder 42">
            <a:extLst>
              <a:ext uri="{FF2B5EF4-FFF2-40B4-BE49-F238E27FC236}">
                <a16:creationId xmlns:a16="http://schemas.microsoft.com/office/drawing/2014/main" id="{0E6C7FC7-F427-41EF-BE35-B5E75AC5EFAA}"/>
              </a:ext>
            </a:extLst>
          </p:cNvPr>
          <p:cNvSpPr>
            <a:spLocks noGrp="1"/>
          </p:cNvSpPr>
          <p:nvPr>
            <p:ph type="body" sz="quarter" idx="14" hasCustomPrompt="1"/>
          </p:nvPr>
        </p:nvSpPr>
        <p:spPr>
          <a:xfrm>
            <a:off x="3328418" y="1518748"/>
            <a:ext cx="8455594" cy="4329255"/>
          </a:xfrm>
        </p:spPr>
        <p:txBody>
          <a:bodyPr>
            <a:noAutofit/>
          </a:bodyPr>
          <a:lstStyle>
            <a:lvl1pPr>
              <a:defRPr sz="3000">
                <a:solidFill>
                  <a:schemeClr val="tx1"/>
                </a:solidFill>
              </a:defRPr>
            </a:lvl1pPr>
          </a:lstStyle>
          <a:p>
            <a:pPr lvl="0"/>
            <a:r>
              <a:rPr lang="pl-PL"/>
              <a:t>Insert </a:t>
            </a:r>
            <a:r>
              <a:rPr lang="pl-PL" err="1"/>
              <a:t>text</a:t>
            </a:r>
            <a:endParaRPr lang="en-US"/>
          </a:p>
        </p:txBody>
      </p:sp>
      <p:sp>
        <p:nvSpPr>
          <p:cNvPr id="8" name="正方形/長方形 7">
            <a:extLst>
              <a:ext uri="{FF2B5EF4-FFF2-40B4-BE49-F238E27FC236}">
                <a16:creationId xmlns:a16="http://schemas.microsoft.com/office/drawing/2014/main" id="{D6845C73-B709-A9DE-59DC-F9E8A44B7E04}"/>
              </a:ext>
            </a:extLst>
          </p:cNvPr>
          <p:cNvSpPr/>
          <p:nvPr userDrawn="1"/>
        </p:nvSpPr>
        <p:spPr>
          <a:xfrm>
            <a:off x="9377916" y="6103088"/>
            <a:ext cx="2474173" cy="52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HI Logo">
            <a:extLst>
              <a:ext uri="{FF2B5EF4-FFF2-40B4-BE49-F238E27FC236}">
                <a16:creationId xmlns:a16="http://schemas.microsoft.com/office/drawing/2014/main" id="{D1E4FDDB-14D3-1FFD-6059-803EFC79DF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258049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_WHITE_PLU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accent4"/>
                </a:solidFill>
              </a:defRPr>
            </a:lvl1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BB9E6E62-4A88-44E5-B6EE-B51C5863AA4D}"/>
              </a:ext>
            </a:extLst>
          </p:cNvPr>
          <p:cNvGrpSpPr/>
          <p:nvPr userDrawn="1"/>
        </p:nvGrpSpPr>
        <p:grpSpPr>
          <a:xfrm>
            <a:off x="407987" y="3783014"/>
            <a:ext cx="2056715" cy="2064992"/>
            <a:chOff x="6765130" y="5355429"/>
            <a:chExt cx="1183483" cy="1188246"/>
          </a:xfrm>
        </p:grpSpPr>
        <p:grpSp>
          <p:nvGrpSpPr>
            <p:cNvPr id="25" name="Group 24">
              <a:extLst>
                <a:ext uri="{FF2B5EF4-FFF2-40B4-BE49-F238E27FC236}">
                  <a16:creationId xmlns:a16="http://schemas.microsoft.com/office/drawing/2014/main" id="{AC1B9998-4F9A-4F77-BDA3-50AD9693E05B}"/>
                </a:ext>
              </a:extLst>
            </p:cNvPr>
            <p:cNvGrpSpPr/>
            <p:nvPr/>
          </p:nvGrpSpPr>
          <p:grpSpPr>
            <a:xfrm>
              <a:off x="6765130" y="5355429"/>
              <a:ext cx="561975" cy="561975"/>
              <a:chOff x="6765130" y="5355429"/>
              <a:chExt cx="561975" cy="561975"/>
            </a:xfrm>
          </p:grpSpPr>
          <p:cxnSp>
            <p:nvCxnSpPr>
              <p:cNvPr id="35" name="Straight Connector 34">
                <a:extLst>
                  <a:ext uri="{FF2B5EF4-FFF2-40B4-BE49-F238E27FC236}">
                    <a16:creationId xmlns:a16="http://schemas.microsoft.com/office/drawing/2014/main" id="{295BD551-545B-4C7F-A38A-27D4140B9882}"/>
                  </a:ext>
                </a:extLst>
              </p:cNvPr>
              <p:cNvCxnSpPr>
                <a:cxnSpLocks/>
              </p:cNvCxnSpPr>
              <p:nvPr/>
            </p:nvCxnSpPr>
            <p:spPr>
              <a:xfrm>
                <a:off x="7046118" y="5355429"/>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23B21F-D3D9-4165-A398-D0B2327EB119}"/>
                  </a:ext>
                </a:extLst>
              </p:cNvPr>
              <p:cNvCxnSpPr>
                <a:cxnSpLocks/>
              </p:cNvCxnSpPr>
              <p:nvPr/>
            </p:nvCxnSpPr>
            <p:spPr>
              <a:xfrm rot="5400000">
                <a:off x="7046118" y="5355429"/>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00A1DEE-D979-4C62-91D0-AB87EC8E6D71}"/>
                </a:ext>
              </a:extLst>
            </p:cNvPr>
            <p:cNvGrpSpPr/>
            <p:nvPr/>
          </p:nvGrpSpPr>
          <p:grpSpPr>
            <a:xfrm>
              <a:off x="7386638" y="5355429"/>
              <a:ext cx="561975" cy="561975"/>
              <a:chOff x="6784182" y="5355429"/>
              <a:chExt cx="561975" cy="561975"/>
            </a:xfrm>
          </p:grpSpPr>
          <p:cxnSp>
            <p:nvCxnSpPr>
              <p:cNvPr id="33" name="Straight Connector 32">
                <a:extLst>
                  <a:ext uri="{FF2B5EF4-FFF2-40B4-BE49-F238E27FC236}">
                    <a16:creationId xmlns:a16="http://schemas.microsoft.com/office/drawing/2014/main" id="{11F726C4-1283-4C2B-972E-A21799333BC2}"/>
                  </a:ext>
                </a:extLst>
              </p:cNvPr>
              <p:cNvCxnSpPr>
                <a:cxnSpLocks/>
              </p:cNvCxnSpPr>
              <p:nvPr/>
            </p:nvCxnSpPr>
            <p:spPr>
              <a:xfrm>
                <a:off x="7065170" y="5355429"/>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B9B7C1-ACA7-42C9-96EC-B99896803ADE}"/>
                  </a:ext>
                </a:extLst>
              </p:cNvPr>
              <p:cNvCxnSpPr>
                <a:cxnSpLocks/>
              </p:cNvCxnSpPr>
              <p:nvPr/>
            </p:nvCxnSpPr>
            <p:spPr>
              <a:xfrm rot="5400000">
                <a:off x="7065170" y="5355429"/>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AB568FB-B178-4725-A069-DC86C02EB913}"/>
                </a:ext>
              </a:extLst>
            </p:cNvPr>
            <p:cNvGrpSpPr/>
            <p:nvPr/>
          </p:nvGrpSpPr>
          <p:grpSpPr>
            <a:xfrm>
              <a:off x="6765130" y="5981700"/>
              <a:ext cx="561975" cy="561975"/>
              <a:chOff x="6765130" y="5374481"/>
              <a:chExt cx="561975" cy="561975"/>
            </a:xfrm>
          </p:grpSpPr>
          <p:cxnSp>
            <p:nvCxnSpPr>
              <p:cNvPr id="31" name="Straight Connector 30">
                <a:extLst>
                  <a:ext uri="{FF2B5EF4-FFF2-40B4-BE49-F238E27FC236}">
                    <a16:creationId xmlns:a16="http://schemas.microsoft.com/office/drawing/2014/main" id="{1B116B50-9CC0-4B62-AB63-A1D7D965CCE7}"/>
                  </a:ext>
                </a:extLst>
              </p:cNvPr>
              <p:cNvCxnSpPr>
                <a:cxnSpLocks/>
              </p:cNvCxnSpPr>
              <p:nvPr/>
            </p:nvCxnSpPr>
            <p:spPr>
              <a:xfrm>
                <a:off x="7046118" y="5374481"/>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25C0F6-227F-4474-A180-6E722394FB55}"/>
                  </a:ext>
                </a:extLst>
              </p:cNvPr>
              <p:cNvCxnSpPr>
                <a:cxnSpLocks/>
              </p:cNvCxnSpPr>
              <p:nvPr/>
            </p:nvCxnSpPr>
            <p:spPr>
              <a:xfrm rot="5400000">
                <a:off x="7046118" y="5374481"/>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1809C9A-DAC5-40D7-9825-BAD716B42D3E}"/>
                </a:ext>
              </a:extLst>
            </p:cNvPr>
            <p:cNvGrpSpPr/>
            <p:nvPr/>
          </p:nvGrpSpPr>
          <p:grpSpPr>
            <a:xfrm>
              <a:off x="7386638" y="5981700"/>
              <a:ext cx="561975" cy="561975"/>
              <a:chOff x="6784182" y="5374481"/>
              <a:chExt cx="561975" cy="561975"/>
            </a:xfrm>
          </p:grpSpPr>
          <p:cxnSp>
            <p:nvCxnSpPr>
              <p:cNvPr id="29" name="Straight Connector 28">
                <a:extLst>
                  <a:ext uri="{FF2B5EF4-FFF2-40B4-BE49-F238E27FC236}">
                    <a16:creationId xmlns:a16="http://schemas.microsoft.com/office/drawing/2014/main" id="{7AA0F119-7274-46F8-96C7-EB6378318BF9}"/>
                  </a:ext>
                </a:extLst>
              </p:cNvPr>
              <p:cNvCxnSpPr>
                <a:cxnSpLocks/>
              </p:cNvCxnSpPr>
              <p:nvPr/>
            </p:nvCxnSpPr>
            <p:spPr>
              <a:xfrm>
                <a:off x="7065170" y="5374481"/>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51D75E-BFAE-413F-B3DD-764541265E64}"/>
                  </a:ext>
                </a:extLst>
              </p:cNvPr>
              <p:cNvCxnSpPr>
                <a:cxnSpLocks/>
              </p:cNvCxnSpPr>
              <p:nvPr/>
            </p:nvCxnSpPr>
            <p:spPr>
              <a:xfrm rot="5400000">
                <a:off x="7065170" y="5374481"/>
                <a:ext cx="0" cy="56197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37" name="Text Placeholder 42">
            <a:extLst>
              <a:ext uri="{FF2B5EF4-FFF2-40B4-BE49-F238E27FC236}">
                <a16:creationId xmlns:a16="http://schemas.microsoft.com/office/drawing/2014/main" id="{0E6C7FC7-F427-41EF-BE35-B5E75AC5EFAA}"/>
              </a:ext>
            </a:extLst>
          </p:cNvPr>
          <p:cNvSpPr>
            <a:spLocks noGrp="1"/>
          </p:cNvSpPr>
          <p:nvPr>
            <p:ph type="body" sz="quarter" idx="14" hasCustomPrompt="1"/>
          </p:nvPr>
        </p:nvSpPr>
        <p:spPr>
          <a:xfrm>
            <a:off x="3328418" y="1518748"/>
            <a:ext cx="8455594" cy="4329255"/>
          </a:xfrm>
        </p:spPr>
        <p:txBody>
          <a:bodyPr>
            <a:noAutofit/>
          </a:bodyPr>
          <a:lstStyle>
            <a:lvl1pPr>
              <a:defRPr sz="3000">
                <a:solidFill>
                  <a:schemeClr val="accent4"/>
                </a:solidFill>
              </a:defRPr>
            </a:lvl1pPr>
          </a:lstStyle>
          <a:p>
            <a:pPr lvl="0"/>
            <a:r>
              <a:rPr lang="pl-PL"/>
              <a:t>Insert </a:t>
            </a:r>
            <a:r>
              <a:rPr lang="pl-PL" err="1"/>
              <a:t>text</a:t>
            </a:r>
            <a:endParaRPr lang="en-US"/>
          </a:p>
        </p:txBody>
      </p:sp>
      <p:pic>
        <p:nvPicPr>
          <p:cNvPr id="7" name="Picture 5" descr="A close-up of a logo&#10;&#10;Description automatically generated">
            <a:extLst>
              <a:ext uri="{FF2B5EF4-FFF2-40B4-BE49-F238E27FC236}">
                <a16:creationId xmlns:a16="http://schemas.microsoft.com/office/drawing/2014/main" id="{40B7177A-34F2-0E83-D00D-5B8830D030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766475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_TITLE_WHI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accent4"/>
                </a:solidFill>
              </a:defRPr>
            </a:lvl1pPr>
          </a:lstStyle>
          <a:p>
            <a:pPr lvl="0"/>
            <a:r>
              <a:rPr lang="en-US"/>
              <a:t>Click to edit Master text styles</a:t>
            </a:r>
            <a:endParaRPr lang="en-GB"/>
          </a:p>
        </p:txBody>
      </p:sp>
      <p:pic>
        <p:nvPicPr>
          <p:cNvPr id="21" name="Picture 20">
            <a:extLst>
              <a:ext uri="{FF2B5EF4-FFF2-40B4-BE49-F238E27FC236}">
                <a16:creationId xmlns:a16="http://schemas.microsoft.com/office/drawing/2014/main" id="{DBE4A54E-FB01-4B24-B653-4CC914E9BC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24086" y="6112711"/>
            <a:ext cx="1177271" cy="356545"/>
          </a:xfrm>
          <a:prstGeom prst="rect">
            <a:avLst/>
          </a:prstGeom>
        </p:spPr>
      </p:pic>
      <p:sp>
        <p:nvSpPr>
          <p:cNvPr id="37" name="Text Placeholder 42">
            <a:extLst>
              <a:ext uri="{FF2B5EF4-FFF2-40B4-BE49-F238E27FC236}">
                <a16:creationId xmlns:a16="http://schemas.microsoft.com/office/drawing/2014/main" id="{0E6C7FC7-F427-41EF-BE35-B5E75AC5EFAA}"/>
              </a:ext>
            </a:extLst>
          </p:cNvPr>
          <p:cNvSpPr>
            <a:spLocks noGrp="1"/>
          </p:cNvSpPr>
          <p:nvPr>
            <p:ph type="body" sz="quarter" idx="14" hasCustomPrompt="1"/>
          </p:nvPr>
        </p:nvSpPr>
        <p:spPr>
          <a:xfrm>
            <a:off x="407987" y="1518748"/>
            <a:ext cx="11376025" cy="4329255"/>
          </a:xfrm>
        </p:spPr>
        <p:txBody>
          <a:bodyPr>
            <a:noAutofit/>
          </a:bodyPr>
          <a:lstStyle>
            <a:lvl1pPr>
              <a:defRPr sz="3000">
                <a:solidFill>
                  <a:schemeClr val="accent4"/>
                </a:solidFill>
              </a:defRPr>
            </a:lvl1pPr>
          </a:lstStyle>
          <a:p>
            <a:pPr lvl="0"/>
            <a:r>
              <a:rPr lang="pl-PL"/>
              <a:t>Insert </a:t>
            </a:r>
            <a:r>
              <a:rPr lang="pl-PL" err="1"/>
              <a:t>text</a:t>
            </a:r>
            <a:endParaRPr lang="en-US"/>
          </a:p>
        </p:txBody>
      </p:sp>
      <p:pic>
        <p:nvPicPr>
          <p:cNvPr id="7" name="Picture 5" descr="A close-up of a logo&#10;&#10;Description automatically generated">
            <a:extLst>
              <a:ext uri="{FF2B5EF4-FFF2-40B4-BE49-F238E27FC236}">
                <a16:creationId xmlns:a16="http://schemas.microsoft.com/office/drawing/2014/main" id="{5ECF5C8C-DDD8-56C3-4C7C-BBC684110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168192"/>
            <a:ext cx="2084959" cy="507553"/>
          </a:xfrm>
          <a:prstGeom prst="rect">
            <a:avLst/>
          </a:prstGeom>
        </p:spPr>
      </p:pic>
    </p:spTree>
    <p:extLst>
      <p:ext uri="{BB962C8B-B14F-4D97-AF65-F5344CB8AC3E}">
        <p14:creationId xmlns:p14="http://schemas.microsoft.com/office/powerpoint/2010/main" val="3472226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EXT_DARK_GREEN_X BLUE">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8" name="Straight Connector 7">
            <a:extLst>
              <a:ext uri="{FF2B5EF4-FFF2-40B4-BE49-F238E27FC236}">
                <a16:creationId xmlns:a16="http://schemas.microsoft.com/office/drawing/2014/main" id="{FF97622D-769A-8D75-AA3E-33ACA22D6E53}"/>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A3FC47-3857-49A8-9459-32BF60F67B0B}"/>
              </a:ext>
            </a:extLst>
          </p:cNvPr>
          <p:cNvGrpSpPr/>
          <p:nvPr userDrawn="1"/>
        </p:nvGrpSpPr>
        <p:grpSpPr>
          <a:xfrm>
            <a:off x="2" y="1564759"/>
            <a:ext cx="2948537" cy="3808930"/>
            <a:chOff x="9987569" y="4127500"/>
            <a:chExt cx="1807715" cy="2335212"/>
          </a:xfrm>
          <a:solidFill>
            <a:schemeClr val="accent3"/>
          </a:solidFill>
        </p:grpSpPr>
        <p:grpSp>
          <p:nvGrpSpPr>
            <p:cNvPr id="10" name="Group 9">
              <a:extLst>
                <a:ext uri="{FF2B5EF4-FFF2-40B4-BE49-F238E27FC236}">
                  <a16:creationId xmlns:a16="http://schemas.microsoft.com/office/drawing/2014/main" id="{E226277A-6501-47A3-9518-0E1D40765F14}"/>
                </a:ext>
              </a:extLst>
            </p:cNvPr>
            <p:cNvGrpSpPr/>
            <p:nvPr/>
          </p:nvGrpSpPr>
          <p:grpSpPr>
            <a:xfrm>
              <a:off x="9987569" y="4127500"/>
              <a:ext cx="549463" cy="1111250"/>
              <a:chOff x="9987569" y="4127500"/>
              <a:chExt cx="549463" cy="1111250"/>
            </a:xfrm>
            <a:grpFill/>
          </p:grpSpPr>
          <p:cxnSp>
            <p:nvCxnSpPr>
              <p:cNvPr id="20" name="Straight Connector 19">
                <a:extLst>
                  <a:ext uri="{FF2B5EF4-FFF2-40B4-BE49-F238E27FC236}">
                    <a16:creationId xmlns:a16="http://schemas.microsoft.com/office/drawing/2014/main" id="{701B24F5-3317-49EB-A34C-6CB97D0C98B1}"/>
                  </a:ext>
                </a:extLst>
              </p:cNvPr>
              <p:cNvCxnSpPr>
                <a:cxnSpLocks/>
              </p:cNvCxnSpPr>
              <p:nvPr/>
            </p:nvCxnSpPr>
            <p:spPr>
              <a:xfrm>
                <a:off x="9987569" y="4700814"/>
                <a:ext cx="549463" cy="53793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4C9329-612A-407E-B0D0-3896FEAA50D8}"/>
                  </a:ext>
                </a:extLst>
              </p:cNvPr>
              <p:cNvCxnSpPr>
                <a:cxnSpLocks/>
              </p:cNvCxnSpPr>
              <p:nvPr/>
            </p:nvCxnSpPr>
            <p:spPr>
              <a:xfrm flipH="1">
                <a:off x="9987569" y="4127500"/>
                <a:ext cx="549463" cy="53793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004D90C-4050-4028-BAB6-4CF174497D30}"/>
                </a:ext>
              </a:extLst>
            </p:cNvPr>
            <p:cNvGrpSpPr/>
            <p:nvPr/>
          </p:nvGrpSpPr>
          <p:grpSpPr>
            <a:xfrm>
              <a:off x="10660221" y="4127500"/>
              <a:ext cx="1135063" cy="1111250"/>
              <a:chOff x="9401969" y="4127500"/>
              <a:chExt cx="1135063" cy="1111250"/>
            </a:xfrm>
            <a:grpFill/>
          </p:grpSpPr>
          <p:cxnSp>
            <p:nvCxnSpPr>
              <p:cNvPr id="18" name="Straight Connector 17">
                <a:extLst>
                  <a:ext uri="{FF2B5EF4-FFF2-40B4-BE49-F238E27FC236}">
                    <a16:creationId xmlns:a16="http://schemas.microsoft.com/office/drawing/2014/main" id="{8B1265D7-0689-42C5-AC83-1B2DD6B7F224}"/>
                  </a:ext>
                </a:extLst>
              </p:cNvPr>
              <p:cNvCxnSpPr>
                <a:cxnSpLocks/>
              </p:cNvCxnSpPr>
              <p:nvPr/>
            </p:nvCxnSpPr>
            <p:spPr>
              <a:xfrm>
                <a:off x="9401969" y="4127500"/>
                <a:ext cx="1135063" cy="111125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FD3D-A814-45D0-BC50-B1DF33E647F3}"/>
                  </a:ext>
                </a:extLst>
              </p:cNvPr>
              <p:cNvCxnSpPr>
                <a:cxnSpLocks/>
              </p:cNvCxnSpPr>
              <p:nvPr/>
            </p:nvCxnSpPr>
            <p:spPr>
              <a:xfrm flipH="1">
                <a:off x="9401969" y="4127500"/>
                <a:ext cx="1135063" cy="111125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EB2B5BD-1162-4950-8F9A-6A3BF1881F89}"/>
                </a:ext>
              </a:extLst>
            </p:cNvPr>
            <p:cNvGrpSpPr/>
            <p:nvPr/>
          </p:nvGrpSpPr>
          <p:grpSpPr>
            <a:xfrm>
              <a:off x="9987569" y="5351462"/>
              <a:ext cx="549463" cy="1111250"/>
              <a:chOff x="9987569" y="4127500"/>
              <a:chExt cx="549463" cy="1111250"/>
            </a:xfrm>
            <a:grpFill/>
          </p:grpSpPr>
          <p:cxnSp>
            <p:nvCxnSpPr>
              <p:cNvPr id="16" name="Straight Connector 15">
                <a:extLst>
                  <a:ext uri="{FF2B5EF4-FFF2-40B4-BE49-F238E27FC236}">
                    <a16:creationId xmlns:a16="http://schemas.microsoft.com/office/drawing/2014/main" id="{20AAD1D1-D861-45F5-BE72-83B737C4EB54}"/>
                  </a:ext>
                </a:extLst>
              </p:cNvPr>
              <p:cNvCxnSpPr>
                <a:cxnSpLocks/>
              </p:cNvCxnSpPr>
              <p:nvPr/>
            </p:nvCxnSpPr>
            <p:spPr>
              <a:xfrm>
                <a:off x="9987569" y="4700814"/>
                <a:ext cx="549463" cy="53793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1F587-61DC-4ACC-B0A6-4ACBABCCA51D}"/>
                  </a:ext>
                </a:extLst>
              </p:cNvPr>
              <p:cNvCxnSpPr>
                <a:cxnSpLocks/>
              </p:cNvCxnSpPr>
              <p:nvPr/>
            </p:nvCxnSpPr>
            <p:spPr>
              <a:xfrm flipH="1">
                <a:off x="9987569" y="4127500"/>
                <a:ext cx="549463" cy="537936"/>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719284-A907-422B-A67E-86AFA4529624}"/>
                </a:ext>
              </a:extLst>
            </p:cNvPr>
            <p:cNvGrpSpPr/>
            <p:nvPr/>
          </p:nvGrpSpPr>
          <p:grpSpPr>
            <a:xfrm>
              <a:off x="10660221" y="5351462"/>
              <a:ext cx="1135063" cy="1111250"/>
              <a:chOff x="9401969" y="4127500"/>
              <a:chExt cx="1135063" cy="1111250"/>
            </a:xfrm>
            <a:grpFill/>
          </p:grpSpPr>
          <p:cxnSp>
            <p:nvCxnSpPr>
              <p:cNvPr id="14" name="Straight Connector 13">
                <a:extLst>
                  <a:ext uri="{FF2B5EF4-FFF2-40B4-BE49-F238E27FC236}">
                    <a16:creationId xmlns:a16="http://schemas.microsoft.com/office/drawing/2014/main" id="{E8333CEC-39AA-4DFE-BA1E-4E1102271781}"/>
                  </a:ext>
                </a:extLst>
              </p:cNvPr>
              <p:cNvCxnSpPr>
                <a:cxnSpLocks/>
              </p:cNvCxnSpPr>
              <p:nvPr/>
            </p:nvCxnSpPr>
            <p:spPr>
              <a:xfrm>
                <a:off x="9401969" y="4127500"/>
                <a:ext cx="1135063" cy="111125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47AD4E-A064-4AA6-8A8E-7AD5264C11BA}"/>
                  </a:ext>
                </a:extLst>
              </p:cNvPr>
              <p:cNvCxnSpPr>
                <a:cxnSpLocks/>
              </p:cNvCxnSpPr>
              <p:nvPr/>
            </p:nvCxnSpPr>
            <p:spPr>
              <a:xfrm flipH="1">
                <a:off x="9401969" y="4127500"/>
                <a:ext cx="1135063" cy="111125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22" name="Text Placeholder 42">
            <a:extLst>
              <a:ext uri="{FF2B5EF4-FFF2-40B4-BE49-F238E27FC236}">
                <a16:creationId xmlns:a16="http://schemas.microsoft.com/office/drawing/2014/main" id="{35837341-BE30-4909-8F2C-50033333A252}"/>
              </a:ext>
            </a:extLst>
          </p:cNvPr>
          <p:cNvSpPr>
            <a:spLocks noGrp="1"/>
          </p:cNvSpPr>
          <p:nvPr>
            <p:ph type="body" sz="quarter" idx="14" hasCustomPrompt="1"/>
          </p:nvPr>
        </p:nvSpPr>
        <p:spPr>
          <a:xfrm>
            <a:off x="3618854" y="1518749"/>
            <a:ext cx="8165158" cy="3854940"/>
          </a:xfrm>
        </p:spPr>
        <p:txBody>
          <a:bodyPr>
            <a:noAutofit/>
          </a:bodyPr>
          <a:lstStyle>
            <a:lvl1pPr>
              <a:defRPr sz="3000">
                <a:solidFill>
                  <a:schemeClr val="bg1"/>
                </a:solidFill>
              </a:defRPr>
            </a:lvl1pPr>
          </a:lstStyle>
          <a:p>
            <a:pPr lvl="0"/>
            <a:r>
              <a:rPr lang="pl-PL"/>
              <a:t>Insert </a:t>
            </a:r>
            <a:r>
              <a:rPr lang="pl-PL" err="1"/>
              <a:t>text</a:t>
            </a:r>
            <a:endParaRPr lang="en-US"/>
          </a:p>
        </p:txBody>
      </p:sp>
      <p:sp>
        <p:nvSpPr>
          <p:cNvPr id="23" name="Title 22">
            <a:extLst>
              <a:ext uri="{FF2B5EF4-FFF2-40B4-BE49-F238E27FC236}">
                <a16:creationId xmlns:a16="http://schemas.microsoft.com/office/drawing/2014/main" id="{975026F0-225D-40C0-8B5E-C08EDFCC8453}"/>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pl-PL"/>
          </a:p>
        </p:txBody>
      </p:sp>
      <p:pic>
        <p:nvPicPr>
          <p:cNvPr id="2" name="図 1" descr="SHI Logo">
            <a:extLst>
              <a:ext uri="{FF2B5EF4-FFF2-40B4-BE49-F238E27FC236}">
                <a16:creationId xmlns:a16="http://schemas.microsoft.com/office/drawing/2014/main" id="{171F6299-B5E1-D98F-10F1-BB35835D1E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78980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進行中(テレコン)">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6" name="テキスト ボックス 5">
            <a:extLst>
              <a:ext uri="{FF2B5EF4-FFF2-40B4-BE49-F238E27FC236}">
                <a16:creationId xmlns:a16="http://schemas.microsoft.com/office/drawing/2014/main" id="{0DDFD188-ABD9-4658-B994-5ECD35B8F8E8}"/>
              </a:ext>
            </a:extLst>
          </p:cNvPr>
          <p:cNvSpPr txBox="1"/>
          <p:nvPr userDrawn="1"/>
        </p:nvSpPr>
        <p:spPr>
          <a:xfrm>
            <a:off x="762753" y="3558242"/>
            <a:ext cx="11331927" cy="1015663"/>
          </a:xfrm>
          <a:prstGeom prst="rect">
            <a:avLst/>
          </a:prstGeom>
          <a:noFill/>
        </p:spPr>
        <p:txBody>
          <a:bodyPr wrap="square" rtlCol="0">
            <a:spAutoFit/>
          </a:bodyPr>
          <a:lstStyle/>
          <a:p>
            <a:pPr algn="ctr"/>
            <a:r>
              <a:rPr lang="en-US" altLang="ja-JP" sz="2000" b="1">
                <a:solidFill>
                  <a:srgbClr val="002060"/>
                </a:solidFill>
              </a:rPr>
              <a:t>18</a:t>
            </a:r>
            <a:r>
              <a:rPr lang="ja-JP" altLang="en-US" sz="2000" b="1">
                <a:solidFill>
                  <a:srgbClr val="002060"/>
                </a:solidFill>
              </a:rPr>
              <a:t>：</a:t>
            </a:r>
            <a:r>
              <a:rPr lang="en-US" altLang="ja-JP" sz="2000" b="1">
                <a:solidFill>
                  <a:srgbClr val="002060"/>
                </a:solidFill>
              </a:rPr>
              <a:t>00</a:t>
            </a:r>
            <a:r>
              <a:rPr lang="ja-JP" altLang="en-US" sz="2000" b="1">
                <a:solidFill>
                  <a:srgbClr val="002060"/>
                </a:solidFill>
              </a:rPr>
              <a:t>より説明会を開始しております。（終了予定時刻は</a:t>
            </a:r>
            <a:r>
              <a:rPr lang="en-US" altLang="ja-JP" sz="2000" b="1">
                <a:solidFill>
                  <a:srgbClr val="002060"/>
                </a:solidFill>
              </a:rPr>
              <a:t>18</a:t>
            </a:r>
            <a:r>
              <a:rPr lang="ja-JP" altLang="en-US" sz="2000" b="1">
                <a:solidFill>
                  <a:srgbClr val="002060"/>
                </a:solidFill>
              </a:rPr>
              <a:t>：</a:t>
            </a:r>
            <a:r>
              <a:rPr lang="en-US" altLang="ja-JP" sz="2000" b="1">
                <a:solidFill>
                  <a:srgbClr val="002060"/>
                </a:solidFill>
              </a:rPr>
              <a:t>30</a:t>
            </a:r>
            <a:r>
              <a:rPr lang="ja-JP" altLang="en-US" sz="2000" b="1">
                <a:solidFill>
                  <a:srgbClr val="002060"/>
                </a:solidFill>
              </a:rPr>
              <a:t>です）</a:t>
            </a:r>
            <a:endParaRPr lang="en-US" altLang="ja-JP" sz="2000" b="1">
              <a:solidFill>
                <a:srgbClr val="002060"/>
              </a:solidFill>
            </a:endParaRPr>
          </a:p>
          <a:p>
            <a:pPr algn="ctr"/>
            <a:r>
              <a:rPr lang="ja-JP" altLang="en-US" sz="2000" b="1">
                <a:solidFill>
                  <a:srgbClr val="002060"/>
                </a:solidFill>
              </a:rPr>
              <a:t>なお、本日の説明会では</a:t>
            </a:r>
            <a:r>
              <a:rPr lang="en-US" altLang="ja-JP" sz="2000" b="1">
                <a:solidFill>
                  <a:srgbClr val="002060"/>
                </a:solidFill>
              </a:rPr>
              <a:t>Zoom</a:t>
            </a:r>
            <a:r>
              <a:rPr lang="ja-JP" altLang="en-US" sz="2000" b="1">
                <a:solidFill>
                  <a:srgbClr val="002060"/>
                </a:solidFill>
              </a:rPr>
              <a:t>上での資料の共有は行いません。</a:t>
            </a:r>
          </a:p>
          <a:p>
            <a:pPr algn="ctr"/>
            <a:r>
              <a:rPr lang="ja-JP" altLang="en-US" sz="2000" b="1">
                <a:solidFill>
                  <a:srgbClr val="002060"/>
                </a:solidFill>
              </a:rPr>
              <a:t>当社ホームページに掲載しております資料をご参照ください。</a:t>
            </a:r>
          </a:p>
        </p:txBody>
      </p:sp>
      <p:sp>
        <p:nvSpPr>
          <p:cNvPr id="8" name="テキスト ボックス 7">
            <a:extLst>
              <a:ext uri="{FF2B5EF4-FFF2-40B4-BE49-F238E27FC236}">
                <a16:creationId xmlns:a16="http://schemas.microsoft.com/office/drawing/2014/main" id="{1872622E-C239-42F1-9BC8-5888A505A722}"/>
              </a:ext>
            </a:extLst>
          </p:cNvPr>
          <p:cNvSpPr txBox="1"/>
          <p:nvPr userDrawn="1"/>
        </p:nvSpPr>
        <p:spPr>
          <a:xfrm>
            <a:off x="972813" y="4719503"/>
            <a:ext cx="10911809" cy="1077218"/>
          </a:xfrm>
          <a:prstGeom prst="rect">
            <a:avLst/>
          </a:prstGeom>
          <a:noFill/>
        </p:spPr>
        <p:txBody>
          <a:bodyPr wrap="square" rtlCol="0">
            <a:spAutoFit/>
          </a:bodyPr>
          <a:lstStyle/>
          <a:p>
            <a:r>
              <a:rPr lang="en-US" altLang="ja-JP" sz="1600" b="1"/>
              <a:t>※</a:t>
            </a:r>
            <a:r>
              <a:rPr lang="ja-JP" altLang="en-US" sz="1600" b="1"/>
              <a:t>注意事項</a:t>
            </a:r>
            <a:endParaRPr lang="en-US" altLang="ja-JP" sz="1600" b="1"/>
          </a:p>
          <a:p>
            <a:r>
              <a:rPr lang="ja-JP" altLang="en-US" sz="1600"/>
              <a:t>・質疑応答開始までは、皆様のマイクをミュートにさせていただいております。</a:t>
            </a:r>
            <a:endParaRPr lang="en-US" altLang="ja-JP" sz="1600"/>
          </a:p>
          <a:p>
            <a:r>
              <a:rPr lang="ja-JP" altLang="en-US" sz="1600"/>
              <a:t>・質疑応答ではチャットは使用いたしません。</a:t>
            </a:r>
            <a:endParaRPr lang="en-US" altLang="ja-JP" sz="1600"/>
          </a:p>
          <a:p>
            <a:r>
              <a:rPr lang="ja-JP" altLang="en-US" sz="1600"/>
              <a:t>　ご発言手順については、進行の中でご説明申し上げます。</a:t>
            </a:r>
            <a:endParaRPr lang="en-US" altLang="ja-JP" sz="1600"/>
          </a:p>
        </p:txBody>
      </p:sp>
    </p:spTree>
    <p:extLst>
      <p:ext uri="{BB962C8B-B14F-4D97-AF65-F5344CB8AC3E}">
        <p14:creationId xmlns:p14="http://schemas.microsoft.com/office/powerpoint/2010/main" val="4008374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_DAR_GREENX_LIME">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8" name="Straight Connector 7">
            <a:extLst>
              <a:ext uri="{FF2B5EF4-FFF2-40B4-BE49-F238E27FC236}">
                <a16:creationId xmlns:a16="http://schemas.microsoft.com/office/drawing/2014/main" id="{FF97622D-769A-8D75-AA3E-33ACA22D6E53}"/>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A3FC47-3857-49A8-9459-32BF60F67B0B}"/>
              </a:ext>
            </a:extLst>
          </p:cNvPr>
          <p:cNvGrpSpPr/>
          <p:nvPr userDrawn="1"/>
        </p:nvGrpSpPr>
        <p:grpSpPr>
          <a:xfrm>
            <a:off x="2" y="1564759"/>
            <a:ext cx="2948537" cy="3808930"/>
            <a:chOff x="9987569" y="4127500"/>
            <a:chExt cx="1807715" cy="2335212"/>
          </a:xfrm>
          <a:solidFill>
            <a:schemeClr val="accent3"/>
          </a:solidFill>
        </p:grpSpPr>
        <p:grpSp>
          <p:nvGrpSpPr>
            <p:cNvPr id="10" name="Group 9">
              <a:extLst>
                <a:ext uri="{FF2B5EF4-FFF2-40B4-BE49-F238E27FC236}">
                  <a16:creationId xmlns:a16="http://schemas.microsoft.com/office/drawing/2014/main" id="{E226277A-6501-47A3-9518-0E1D40765F14}"/>
                </a:ext>
              </a:extLst>
            </p:cNvPr>
            <p:cNvGrpSpPr/>
            <p:nvPr/>
          </p:nvGrpSpPr>
          <p:grpSpPr>
            <a:xfrm>
              <a:off x="9987569" y="4127500"/>
              <a:ext cx="549463" cy="1111250"/>
              <a:chOff x="9987569" y="4127500"/>
              <a:chExt cx="549463" cy="1111250"/>
            </a:xfrm>
            <a:grpFill/>
          </p:grpSpPr>
          <p:cxnSp>
            <p:nvCxnSpPr>
              <p:cNvPr id="20" name="Straight Connector 19">
                <a:extLst>
                  <a:ext uri="{FF2B5EF4-FFF2-40B4-BE49-F238E27FC236}">
                    <a16:creationId xmlns:a16="http://schemas.microsoft.com/office/drawing/2014/main" id="{701B24F5-3317-49EB-A34C-6CB97D0C98B1}"/>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4C9329-612A-407E-B0D0-3896FEAA50D8}"/>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004D90C-4050-4028-BAB6-4CF174497D30}"/>
                </a:ext>
              </a:extLst>
            </p:cNvPr>
            <p:cNvGrpSpPr/>
            <p:nvPr/>
          </p:nvGrpSpPr>
          <p:grpSpPr>
            <a:xfrm>
              <a:off x="10660221" y="4127500"/>
              <a:ext cx="1135063" cy="1111250"/>
              <a:chOff x="9401969" y="4127500"/>
              <a:chExt cx="1135063" cy="1111250"/>
            </a:xfrm>
            <a:grpFill/>
          </p:grpSpPr>
          <p:cxnSp>
            <p:nvCxnSpPr>
              <p:cNvPr id="18" name="Straight Connector 17">
                <a:extLst>
                  <a:ext uri="{FF2B5EF4-FFF2-40B4-BE49-F238E27FC236}">
                    <a16:creationId xmlns:a16="http://schemas.microsoft.com/office/drawing/2014/main" id="{8B1265D7-0689-42C5-AC83-1B2DD6B7F224}"/>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FD3D-A814-45D0-BC50-B1DF33E647F3}"/>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EB2B5BD-1162-4950-8F9A-6A3BF1881F89}"/>
                </a:ext>
              </a:extLst>
            </p:cNvPr>
            <p:cNvGrpSpPr/>
            <p:nvPr/>
          </p:nvGrpSpPr>
          <p:grpSpPr>
            <a:xfrm>
              <a:off x="9987569" y="5351462"/>
              <a:ext cx="549463" cy="1111250"/>
              <a:chOff x="9987569" y="4127500"/>
              <a:chExt cx="549463" cy="1111250"/>
            </a:xfrm>
            <a:grpFill/>
          </p:grpSpPr>
          <p:cxnSp>
            <p:nvCxnSpPr>
              <p:cNvPr id="16" name="Straight Connector 15">
                <a:extLst>
                  <a:ext uri="{FF2B5EF4-FFF2-40B4-BE49-F238E27FC236}">
                    <a16:creationId xmlns:a16="http://schemas.microsoft.com/office/drawing/2014/main" id="{20AAD1D1-D861-45F5-BE72-83B737C4EB54}"/>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1F587-61DC-4ACC-B0A6-4ACBABCCA51D}"/>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719284-A907-422B-A67E-86AFA4529624}"/>
                </a:ext>
              </a:extLst>
            </p:cNvPr>
            <p:cNvGrpSpPr/>
            <p:nvPr/>
          </p:nvGrpSpPr>
          <p:grpSpPr>
            <a:xfrm>
              <a:off x="10660221" y="5351462"/>
              <a:ext cx="1135063" cy="1111250"/>
              <a:chOff x="9401969" y="4127500"/>
              <a:chExt cx="1135063" cy="1111250"/>
            </a:xfrm>
            <a:grpFill/>
          </p:grpSpPr>
          <p:cxnSp>
            <p:nvCxnSpPr>
              <p:cNvPr id="14" name="Straight Connector 13">
                <a:extLst>
                  <a:ext uri="{FF2B5EF4-FFF2-40B4-BE49-F238E27FC236}">
                    <a16:creationId xmlns:a16="http://schemas.microsoft.com/office/drawing/2014/main" id="{E8333CEC-39AA-4DFE-BA1E-4E1102271781}"/>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47AD4E-A064-4AA6-8A8E-7AD5264C11BA}"/>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22" name="Text Placeholder 42">
            <a:extLst>
              <a:ext uri="{FF2B5EF4-FFF2-40B4-BE49-F238E27FC236}">
                <a16:creationId xmlns:a16="http://schemas.microsoft.com/office/drawing/2014/main" id="{35837341-BE30-4909-8F2C-50033333A252}"/>
              </a:ext>
            </a:extLst>
          </p:cNvPr>
          <p:cNvSpPr>
            <a:spLocks noGrp="1"/>
          </p:cNvSpPr>
          <p:nvPr>
            <p:ph type="body" sz="quarter" idx="14" hasCustomPrompt="1"/>
          </p:nvPr>
        </p:nvSpPr>
        <p:spPr>
          <a:xfrm>
            <a:off x="3618854" y="1518749"/>
            <a:ext cx="8165158" cy="3854940"/>
          </a:xfrm>
        </p:spPr>
        <p:txBody>
          <a:bodyPr>
            <a:noAutofit/>
          </a:bodyPr>
          <a:lstStyle>
            <a:lvl1pPr>
              <a:defRPr sz="3000">
                <a:solidFill>
                  <a:schemeClr val="bg1"/>
                </a:solidFill>
              </a:defRPr>
            </a:lvl1pPr>
          </a:lstStyle>
          <a:p>
            <a:pPr lvl="0"/>
            <a:r>
              <a:rPr lang="pl-PL"/>
              <a:t>Insert </a:t>
            </a:r>
            <a:r>
              <a:rPr lang="pl-PL" err="1"/>
              <a:t>text</a:t>
            </a:r>
            <a:endParaRPr lang="en-US"/>
          </a:p>
        </p:txBody>
      </p:sp>
      <p:sp>
        <p:nvSpPr>
          <p:cNvPr id="23" name="Title 22">
            <a:extLst>
              <a:ext uri="{FF2B5EF4-FFF2-40B4-BE49-F238E27FC236}">
                <a16:creationId xmlns:a16="http://schemas.microsoft.com/office/drawing/2014/main" id="{975026F0-225D-40C0-8B5E-C08EDFCC8453}"/>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pl-PL"/>
          </a:p>
        </p:txBody>
      </p:sp>
      <p:pic>
        <p:nvPicPr>
          <p:cNvPr id="2" name="図 1" descr="SHI Logo">
            <a:extLst>
              <a:ext uri="{FF2B5EF4-FFF2-40B4-BE49-F238E27FC236}">
                <a16:creationId xmlns:a16="http://schemas.microsoft.com/office/drawing/2014/main" id="{92448A6B-1CED-4859-6FB2-05F3B37018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82123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EXT_GREEN_X">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8" name="Straight Connector 7">
            <a:extLst>
              <a:ext uri="{FF2B5EF4-FFF2-40B4-BE49-F238E27FC236}">
                <a16:creationId xmlns:a16="http://schemas.microsoft.com/office/drawing/2014/main" id="{FF97622D-769A-8D75-AA3E-33ACA22D6E53}"/>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A3FC47-3857-49A8-9459-32BF60F67B0B}"/>
              </a:ext>
            </a:extLst>
          </p:cNvPr>
          <p:cNvGrpSpPr/>
          <p:nvPr userDrawn="1"/>
        </p:nvGrpSpPr>
        <p:grpSpPr>
          <a:xfrm>
            <a:off x="2" y="1564759"/>
            <a:ext cx="2948537" cy="3808930"/>
            <a:chOff x="9987569" y="4127500"/>
            <a:chExt cx="1807715" cy="2335212"/>
          </a:xfrm>
          <a:solidFill>
            <a:schemeClr val="accent3"/>
          </a:solidFill>
        </p:grpSpPr>
        <p:grpSp>
          <p:nvGrpSpPr>
            <p:cNvPr id="10" name="Group 9">
              <a:extLst>
                <a:ext uri="{FF2B5EF4-FFF2-40B4-BE49-F238E27FC236}">
                  <a16:creationId xmlns:a16="http://schemas.microsoft.com/office/drawing/2014/main" id="{E226277A-6501-47A3-9518-0E1D40765F14}"/>
                </a:ext>
              </a:extLst>
            </p:cNvPr>
            <p:cNvGrpSpPr/>
            <p:nvPr/>
          </p:nvGrpSpPr>
          <p:grpSpPr>
            <a:xfrm>
              <a:off x="9987569" y="4127500"/>
              <a:ext cx="549463" cy="1111250"/>
              <a:chOff x="9987569" y="4127500"/>
              <a:chExt cx="549463" cy="1111250"/>
            </a:xfrm>
            <a:grpFill/>
          </p:grpSpPr>
          <p:cxnSp>
            <p:nvCxnSpPr>
              <p:cNvPr id="20" name="Straight Connector 19">
                <a:extLst>
                  <a:ext uri="{FF2B5EF4-FFF2-40B4-BE49-F238E27FC236}">
                    <a16:creationId xmlns:a16="http://schemas.microsoft.com/office/drawing/2014/main" id="{701B24F5-3317-49EB-A34C-6CB97D0C98B1}"/>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4C9329-612A-407E-B0D0-3896FEAA50D8}"/>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004D90C-4050-4028-BAB6-4CF174497D30}"/>
                </a:ext>
              </a:extLst>
            </p:cNvPr>
            <p:cNvGrpSpPr/>
            <p:nvPr/>
          </p:nvGrpSpPr>
          <p:grpSpPr>
            <a:xfrm>
              <a:off x="10660221" y="4127500"/>
              <a:ext cx="1135063" cy="1111250"/>
              <a:chOff x="9401969" y="4127500"/>
              <a:chExt cx="1135063" cy="1111250"/>
            </a:xfrm>
            <a:grpFill/>
          </p:grpSpPr>
          <p:cxnSp>
            <p:nvCxnSpPr>
              <p:cNvPr id="18" name="Straight Connector 17">
                <a:extLst>
                  <a:ext uri="{FF2B5EF4-FFF2-40B4-BE49-F238E27FC236}">
                    <a16:creationId xmlns:a16="http://schemas.microsoft.com/office/drawing/2014/main" id="{8B1265D7-0689-42C5-AC83-1B2DD6B7F224}"/>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FD3D-A814-45D0-BC50-B1DF33E647F3}"/>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EB2B5BD-1162-4950-8F9A-6A3BF1881F89}"/>
                </a:ext>
              </a:extLst>
            </p:cNvPr>
            <p:cNvGrpSpPr/>
            <p:nvPr/>
          </p:nvGrpSpPr>
          <p:grpSpPr>
            <a:xfrm>
              <a:off x="9987569" y="5351462"/>
              <a:ext cx="549463" cy="1111250"/>
              <a:chOff x="9987569" y="4127500"/>
              <a:chExt cx="549463" cy="1111250"/>
            </a:xfrm>
            <a:grpFill/>
          </p:grpSpPr>
          <p:cxnSp>
            <p:nvCxnSpPr>
              <p:cNvPr id="16" name="Straight Connector 15">
                <a:extLst>
                  <a:ext uri="{FF2B5EF4-FFF2-40B4-BE49-F238E27FC236}">
                    <a16:creationId xmlns:a16="http://schemas.microsoft.com/office/drawing/2014/main" id="{20AAD1D1-D861-45F5-BE72-83B737C4EB54}"/>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1F587-61DC-4ACC-B0A6-4ACBABCCA51D}"/>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719284-A907-422B-A67E-86AFA4529624}"/>
                </a:ext>
              </a:extLst>
            </p:cNvPr>
            <p:cNvGrpSpPr/>
            <p:nvPr/>
          </p:nvGrpSpPr>
          <p:grpSpPr>
            <a:xfrm>
              <a:off x="10660221" y="5351462"/>
              <a:ext cx="1135063" cy="1111250"/>
              <a:chOff x="9401969" y="4127500"/>
              <a:chExt cx="1135063" cy="1111250"/>
            </a:xfrm>
            <a:grpFill/>
          </p:grpSpPr>
          <p:cxnSp>
            <p:nvCxnSpPr>
              <p:cNvPr id="14" name="Straight Connector 13">
                <a:extLst>
                  <a:ext uri="{FF2B5EF4-FFF2-40B4-BE49-F238E27FC236}">
                    <a16:creationId xmlns:a16="http://schemas.microsoft.com/office/drawing/2014/main" id="{E8333CEC-39AA-4DFE-BA1E-4E1102271781}"/>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47AD4E-A064-4AA6-8A8E-7AD5264C11BA}"/>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22" name="Text Placeholder 42">
            <a:extLst>
              <a:ext uri="{FF2B5EF4-FFF2-40B4-BE49-F238E27FC236}">
                <a16:creationId xmlns:a16="http://schemas.microsoft.com/office/drawing/2014/main" id="{35837341-BE30-4909-8F2C-50033333A252}"/>
              </a:ext>
            </a:extLst>
          </p:cNvPr>
          <p:cNvSpPr>
            <a:spLocks noGrp="1"/>
          </p:cNvSpPr>
          <p:nvPr>
            <p:ph type="body" sz="quarter" idx="14"/>
          </p:nvPr>
        </p:nvSpPr>
        <p:spPr>
          <a:xfrm>
            <a:off x="3618854" y="1518749"/>
            <a:ext cx="8165158" cy="3854940"/>
          </a:xfrm>
        </p:spPr>
        <p:txBody>
          <a:bodyPr>
            <a:noAutofit/>
          </a:bodyPr>
          <a:lstStyle>
            <a:lvl1pPr>
              <a:defRPr sz="3000">
                <a:solidFill>
                  <a:schemeClr val="bg1"/>
                </a:solidFill>
              </a:defRPr>
            </a:lvl1pPr>
          </a:lstStyle>
          <a:p>
            <a:pPr lvl="0"/>
            <a:r>
              <a:rPr lang="en-US"/>
              <a:t>Click to edit Master text styles</a:t>
            </a:r>
          </a:p>
        </p:txBody>
      </p:sp>
      <p:sp>
        <p:nvSpPr>
          <p:cNvPr id="23" name="Title 22">
            <a:extLst>
              <a:ext uri="{FF2B5EF4-FFF2-40B4-BE49-F238E27FC236}">
                <a16:creationId xmlns:a16="http://schemas.microsoft.com/office/drawing/2014/main" id="{975026F0-225D-40C0-8B5E-C08EDFCC8453}"/>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pl-PL"/>
          </a:p>
        </p:txBody>
      </p:sp>
      <p:pic>
        <p:nvPicPr>
          <p:cNvPr id="2" name="図 1" descr="SHI Logo">
            <a:extLst>
              <a:ext uri="{FF2B5EF4-FFF2-40B4-BE49-F238E27FC236}">
                <a16:creationId xmlns:a16="http://schemas.microsoft.com/office/drawing/2014/main" id="{C05CECDF-6386-9FA8-186F-7A655B265F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2911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XT_BLUE_X">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bg1"/>
                </a:solidFill>
              </a:defRPr>
            </a:lvl1pPr>
          </a:lstStyle>
          <a:p>
            <a:pPr lvl="0"/>
            <a:r>
              <a:rPr lang="en-US"/>
              <a:t>Click to edit Master text styles</a:t>
            </a:r>
            <a:endParaRPr lang="en-GB"/>
          </a:p>
        </p:txBody>
      </p:sp>
      <p:cxnSp>
        <p:nvCxnSpPr>
          <p:cNvPr id="8" name="Straight Connector 7">
            <a:extLst>
              <a:ext uri="{FF2B5EF4-FFF2-40B4-BE49-F238E27FC236}">
                <a16:creationId xmlns:a16="http://schemas.microsoft.com/office/drawing/2014/main" id="{FF97622D-769A-8D75-AA3E-33ACA22D6E53}"/>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A3FC47-3857-49A8-9459-32BF60F67B0B}"/>
              </a:ext>
            </a:extLst>
          </p:cNvPr>
          <p:cNvGrpSpPr/>
          <p:nvPr userDrawn="1"/>
        </p:nvGrpSpPr>
        <p:grpSpPr>
          <a:xfrm>
            <a:off x="2" y="1564759"/>
            <a:ext cx="2948537" cy="3808930"/>
            <a:chOff x="9987569" y="4127500"/>
            <a:chExt cx="1807715" cy="2335212"/>
          </a:xfrm>
          <a:solidFill>
            <a:schemeClr val="accent3"/>
          </a:solidFill>
        </p:grpSpPr>
        <p:grpSp>
          <p:nvGrpSpPr>
            <p:cNvPr id="10" name="Group 9">
              <a:extLst>
                <a:ext uri="{FF2B5EF4-FFF2-40B4-BE49-F238E27FC236}">
                  <a16:creationId xmlns:a16="http://schemas.microsoft.com/office/drawing/2014/main" id="{E226277A-6501-47A3-9518-0E1D40765F14}"/>
                </a:ext>
              </a:extLst>
            </p:cNvPr>
            <p:cNvGrpSpPr/>
            <p:nvPr/>
          </p:nvGrpSpPr>
          <p:grpSpPr>
            <a:xfrm>
              <a:off x="9987569" y="4127500"/>
              <a:ext cx="549463" cy="1111250"/>
              <a:chOff x="9987569" y="4127500"/>
              <a:chExt cx="549463" cy="1111250"/>
            </a:xfrm>
            <a:grpFill/>
          </p:grpSpPr>
          <p:cxnSp>
            <p:nvCxnSpPr>
              <p:cNvPr id="20" name="Straight Connector 19">
                <a:extLst>
                  <a:ext uri="{FF2B5EF4-FFF2-40B4-BE49-F238E27FC236}">
                    <a16:creationId xmlns:a16="http://schemas.microsoft.com/office/drawing/2014/main" id="{701B24F5-3317-49EB-A34C-6CB97D0C98B1}"/>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4C9329-612A-407E-B0D0-3896FEAA50D8}"/>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004D90C-4050-4028-BAB6-4CF174497D30}"/>
                </a:ext>
              </a:extLst>
            </p:cNvPr>
            <p:cNvGrpSpPr/>
            <p:nvPr/>
          </p:nvGrpSpPr>
          <p:grpSpPr>
            <a:xfrm>
              <a:off x="10660221" y="4127500"/>
              <a:ext cx="1135063" cy="1111250"/>
              <a:chOff x="9401969" y="4127500"/>
              <a:chExt cx="1135063" cy="1111250"/>
            </a:xfrm>
            <a:grpFill/>
          </p:grpSpPr>
          <p:cxnSp>
            <p:nvCxnSpPr>
              <p:cNvPr id="18" name="Straight Connector 17">
                <a:extLst>
                  <a:ext uri="{FF2B5EF4-FFF2-40B4-BE49-F238E27FC236}">
                    <a16:creationId xmlns:a16="http://schemas.microsoft.com/office/drawing/2014/main" id="{8B1265D7-0689-42C5-AC83-1B2DD6B7F224}"/>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FD3D-A814-45D0-BC50-B1DF33E647F3}"/>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EB2B5BD-1162-4950-8F9A-6A3BF1881F89}"/>
                </a:ext>
              </a:extLst>
            </p:cNvPr>
            <p:cNvGrpSpPr/>
            <p:nvPr/>
          </p:nvGrpSpPr>
          <p:grpSpPr>
            <a:xfrm>
              <a:off x="9987569" y="5351462"/>
              <a:ext cx="549463" cy="1111250"/>
              <a:chOff x="9987569" y="4127500"/>
              <a:chExt cx="549463" cy="1111250"/>
            </a:xfrm>
            <a:grpFill/>
          </p:grpSpPr>
          <p:cxnSp>
            <p:nvCxnSpPr>
              <p:cNvPr id="16" name="Straight Connector 15">
                <a:extLst>
                  <a:ext uri="{FF2B5EF4-FFF2-40B4-BE49-F238E27FC236}">
                    <a16:creationId xmlns:a16="http://schemas.microsoft.com/office/drawing/2014/main" id="{20AAD1D1-D861-45F5-BE72-83B737C4EB54}"/>
                  </a:ext>
                </a:extLst>
              </p:cNvPr>
              <p:cNvCxnSpPr>
                <a:cxnSpLocks/>
              </p:cNvCxnSpPr>
              <p:nvPr/>
            </p:nvCxnSpPr>
            <p:spPr>
              <a:xfrm>
                <a:off x="9987569" y="4700814"/>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1F587-61DC-4ACC-B0A6-4ACBABCCA51D}"/>
                  </a:ext>
                </a:extLst>
              </p:cNvPr>
              <p:cNvCxnSpPr>
                <a:cxnSpLocks/>
              </p:cNvCxnSpPr>
              <p:nvPr/>
            </p:nvCxnSpPr>
            <p:spPr>
              <a:xfrm flipH="1">
                <a:off x="9987569" y="4127500"/>
                <a:ext cx="549463" cy="537936"/>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719284-A907-422B-A67E-86AFA4529624}"/>
                </a:ext>
              </a:extLst>
            </p:cNvPr>
            <p:cNvGrpSpPr/>
            <p:nvPr/>
          </p:nvGrpSpPr>
          <p:grpSpPr>
            <a:xfrm>
              <a:off x="10660221" y="5351462"/>
              <a:ext cx="1135063" cy="1111250"/>
              <a:chOff x="9401969" y="4127500"/>
              <a:chExt cx="1135063" cy="1111250"/>
            </a:xfrm>
            <a:grpFill/>
          </p:grpSpPr>
          <p:cxnSp>
            <p:nvCxnSpPr>
              <p:cNvPr id="14" name="Straight Connector 13">
                <a:extLst>
                  <a:ext uri="{FF2B5EF4-FFF2-40B4-BE49-F238E27FC236}">
                    <a16:creationId xmlns:a16="http://schemas.microsoft.com/office/drawing/2014/main" id="{E8333CEC-39AA-4DFE-BA1E-4E1102271781}"/>
                  </a:ext>
                </a:extLst>
              </p:cNvPr>
              <p:cNvCxnSpPr>
                <a:cxnSpLocks/>
              </p:cNvCxnSpPr>
              <p:nvPr/>
            </p:nvCxnSpPr>
            <p:spPr>
              <a:xfrm>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47AD4E-A064-4AA6-8A8E-7AD5264C11BA}"/>
                  </a:ext>
                </a:extLst>
              </p:cNvPr>
              <p:cNvCxnSpPr>
                <a:cxnSpLocks/>
              </p:cNvCxnSpPr>
              <p:nvPr/>
            </p:nvCxnSpPr>
            <p:spPr>
              <a:xfrm flipH="1">
                <a:off x="9401969" y="4127500"/>
                <a:ext cx="1135063" cy="111125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22" name="Text Placeholder 42">
            <a:extLst>
              <a:ext uri="{FF2B5EF4-FFF2-40B4-BE49-F238E27FC236}">
                <a16:creationId xmlns:a16="http://schemas.microsoft.com/office/drawing/2014/main" id="{35837341-BE30-4909-8F2C-50033333A252}"/>
              </a:ext>
            </a:extLst>
          </p:cNvPr>
          <p:cNvSpPr>
            <a:spLocks noGrp="1"/>
          </p:cNvSpPr>
          <p:nvPr>
            <p:ph type="body" sz="quarter" idx="14" hasCustomPrompt="1"/>
          </p:nvPr>
        </p:nvSpPr>
        <p:spPr>
          <a:xfrm>
            <a:off x="3618854" y="1518749"/>
            <a:ext cx="8165158" cy="3854940"/>
          </a:xfrm>
        </p:spPr>
        <p:txBody>
          <a:bodyPr>
            <a:noAutofit/>
          </a:bodyPr>
          <a:lstStyle>
            <a:lvl1pPr>
              <a:defRPr sz="3000">
                <a:solidFill>
                  <a:schemeClr val="bg1"/>
                </a:solidFill>
              </a:defRPr>
            </a:lvl1pPr>
          </a:lstStyle>
          <a:p>
            <a:pPr lvl="0"/>
            <a:r>
              <a:rPr lang="pl-PL"/>
              <a:t>Insert </a:t>
            </a:r>
            <a:r>
              <a:rPr lang="pl-PL" err="1"/>
              <a:t>text</a:t>
            </a:r>
            <a:endParaRPr lang="en-US"/>
          </a:p>
        </p:txBody>
      </p:sp>
      <p:sp>
        <p:nvSpPr>
          <p:cNvPr id="23" name="Title 22">
            <a:extLst>
              <a:ext uri="{FF2B5EF4-FFF2-40B4-BE49-F238E27FC236}">
                <a16:creationId xmlns:a16="http://schemas.microsoft.com/office/drawing/2014/main" id="{975026F0-225D-40C0-8B5E-C08EDFCC8453}"/>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pl-PL"/>
          </a:p>
        </p:txBody>
      </p:sp>
      <p:pic>
        <p:nvPicPr>
          <p:cNvPr id="2" name="図 1" descr="SHI Logo">
            <a:extLst>
              <a:ext uri="{FF2B5EF4-FFF2-40B4-BE49-F238E27FC236}">
                <a16:creationId xmlns:a16="http://schemas.microsoft.com/office/drawing/2014/main" id="{629A0553-1E5D-F509-73A4-5B8B699C2B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84208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XT_WHITE_X">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accent4"/>
                </a:solidFill>
              </a:defRPr>
            </a:lvl1pPr>
          </a:lstStyle>
          <a:p>
            <a:pPr lvl="0"/>
            <a:r>
              <a:rPr lang="en-US"/>
              <a:t>Click to edit Master text styles</a:t>
            </a:r>
            <a:endParaRPr lang="en-GB"/>
          </a:p>
        </p:txBody>
      </p:sp>
      <p:pic>
        <p:nvPicPr>
          <p:cNvPr id="7" name="Picture 6">
            <a:extLst>
              <a:ext uri="{FF2B5EF4-FFF2-40B4-BE49-F238E27FC236}">
                <a16:creationId xmlns:a16="http://schemas.microsoft.com/office/drawing/2014/main" id="{3243CE5E-1E55-8623-BA84-9BDC9FB86A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24086" y="6112711"/>
            <a:ext cx="1177271" cy="356545"/>
          </a:xfrm>
          <a:prstGeom prst="rect">
            <a:avLst/>
          </a:prstGeom>
        </p:spPr>
      </p:pic>
      <p:cxnSp>
        <p:nvCxnSpPr>
          <p:cNvPr id="8" name="Straight Connector 7">
            <a:extLst>
              <a:ext uri="{FF2B5EF4-FFF2-40B4-BE49-F238E27FC236}">
                <a16:creationId xmlns:a16="http://schemas.microsoft.com/office/drawing/2014/main" id="{FF97622D-769A-8D75-AA3E-33ACA22D6E53}"/>
              </a:ext>
            </a:extLst>
          </p:cNvPr>
          <p:cNvCxnSpPr>
            <a:cxnSpLocks/>
          </p:cNvCxnSpPr>
          <p:nvPr userDrawn="1"/>
        </p:nvCxnSpPr>
        <p:spPr>
          <a:xfrm>
            <a:off x="12058310" y="412182"/>
            <a:ext cx="13369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A3FC47-3857-49A8-9459-32BF60F67B0B}"/>
              </a:ext>
            </a:extLst>
          </p:cNvPr>
          <p:cNvGrpSpPr/>
          <p:nvPr userDrawn="1"/>
        </p:nvGrpSpPr>
        <p:grpSpPr>
          <a:xfrm>
            <a:off x="2" y="1564759"/>
            <a:ext cx="2948537" cy="3808930"/>
            <a:chOff x="9987569" y="4127500"/>
            <a:chExt cx="1807715" cy="2335212"/>
          </a:xfrm>
          <a:solidFill>
            <a:schemeClr val="accent3"/>
          </a:solidFill>
        </p:grpSpPr>
        <p:grpSp>
          <p:nvGrpSpPr>
            <p:cNvPr id="10" name="Group 9">
              <a:extLst>
                <a:ext uri="{FF2B5EF4-FFF2-40B4-BE49-F238E27FC236}">
                  <a16:creationId xmlns:a16="http://schemas.microsoft.com/office/drawing/2014/main" id="{E226277A-6501-47A3-9518-0E1D40765F14}"/>
                </a:ext>
              </a:extLst>
            </p:cNvPr>
            <p:cNvGrpSpPr/>
            <p:nvPr/>
          </p:nvGrpSpPr>
          <p:grpSpPr>
            <a:xfrm>
              <a:off x="9987569" y="4127500"/>
              <a:ext cx="549463" cy="1111250"/>
              <a:chOff x="9987569" y="4127500"/>
              <a:chExt cx="549463" cy="1111250"/>
            </a:xfrm>
            <a:grpFill/>
          </p:grpSpPr>
          <p:cxnSp>
            <p:nvCxnSpPr>
              <p:cNvPr id="20" name="Straight Connector 19">
                <a:extLst>
                  <a:ext uri="{FF2B5EF4-FFF2-40B4-BE49-F238E27FC236}">
                    <a16:creationId xmlns:a16="http://schemas.microsoft.com/office/drawing/2014/main" id="{701B24F5-3317-49EB-A34C-6CB97D0C98B1}"/>
                  </a:ext>
                </a:extLst>
              </p:cNvPr>
              <p:cNvCxnSpPr>
                <a:cxnSpLocks/>
              </p:cNvCxnSpPr>
              <p:nvPr/>
            </p:nvCxnSpPr>
            <p:spPr>
              <a:xfrm>
                <a:off x="9987569" y="4700814"/>
                <a:ext cx="549463" cy="537936"/>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4C9329-612A-407E-B0D0-3896FEAA50D8}"/>
                  </a:ext>
                </a:extLst>
              </p:cNvPr>
              <p:cNvCxnSpPr>
                <a:cxnSpLocks/>
              </p:cNvCxnSpPr>
              <p:nvPr/>
            </p:nvCxnSpPr>
            <p:spPr>
              <a:xfrm flipH="1">
                <a:off x="9987569" y="4127500"/>
                <a:ext cx="549463" cy="537936"/>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004D90C-4050-4028-BAB6-4CF174497D30}"/>
                </a:ext>
              </a:extLst>
            </p:cNvPr>
            <p:cNvGrpSpPr/>
            <p:nvPr/>
          </p:nvGrpSpPr>
          <p:grpSpPr>
            <a:xfrm>
              <a:off x="10660221" y="4127500"/>
              <a:ext cx="1135063" cy="1111250"/>
              <a:chOff x="9401969" y="4127500"/>
              <a:chExt cx="1135063" cy="1111250"/>
            </a:xfrm>
            <a:grpFill/>
          </p:grpSpPr>
          <p:cxnSp>
            <p:nvCxnSpPr>
              <p:cNvPr id="18" name="Straight Connector 17">
                <a:extLst>
                  <a:ext uri="{FF2B5EF4-FFF2-40B4-BE49-F238E27FC236}">
                    <a16:creationId xmlns:a16="http://schemas.microsoft.com/office/drawing/2014/main" id="{8B1265D7-0689-42C5-AC83-1B2DD6B7F224}"/>
                  </a:ext>
                </a:extLst>
              </p:cNvPr>
              <p:cNvCxnSpPr>
                <a:cxnSpLocks/>
              </p:cNvCxnSpPr>
              <p:nvPr/>
            </p:nvCxnSpPr>
            <p:spPr>
              <a:xfrm>
                <a:off x="9401969" y="4127500"/>
                <a:ext cx="1135063" cy="111125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FD3D-A814-45D0-BC50-B1DF33E647F3}"/>
                  </a:ext>
                </a:extLst>
              </p:cNvPr>
              <p:cNvCxnSpPr>
                <a:cxnSpLocks/>
              </p:cNvCxnSpPr>
              <p:nvPr/>
            </p:nvCxnSpPr>
            <p:spPr>
              <a:xfrm flipH="1">
                <a:off x="9401969" y="4127500"/>
                <a:ext cx="1135063" cy="111125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EB2B5BD-1162-4950-8F9A-6A3BF1881F89}"/>
                </a:ext>
              </a:extLst>
            </p:cNvPr>
            <p:cNvGrpSpPr/>
            <p:nvPr/>
          </p:nvGrpSpPr>
          <p:grpSpPr>
            <a:xfrm>
              <a:off x="9987569" y="5351462"/>
              <a:ext cx="549463" cy="1111250"/>
              <a:chOff x="9987569" y="4127500"/>
              <a:chExt cx="549463" cy="1111250"/>
            </a:xfrm>
            <a:grpFill/>
          </p:grpSpPr>
          <p:cxnSp>
            <p:nvCxnSpPr>
              <p:cNvPr id="16" name="Straight Connector 15">
                <a:extLst>
                  <a:ext uri="{FF2B5EF4-FFF2-40B4-BE49-F238E27FC236}">
                    <a16:creationId xmlns:a16="http://schemas.microsoft.com/office/drawing/2014/main" id="{20AAD1D1-D861-45F5-BE72-83B737C4EB54}"/>
                  </a:ext>
                </a:extLst>
              </p:cNvPr>
              <p:cNvCxnSpPr>
                <a:cxnSpLocks/>
              </p:cNvCxnSpPr>
              <p:nvPr/>
            </p:nvCxnSpPr>
            <p:spPr>
              <a:xfrm>
                <a:off x="9987569" y="4700814"/>
                <a:ext cx="549463" cy="537936"/>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1F587-61DC-4ACC-B0A6-4ACBABCCA51D}"/>
                  </a:ext>
                </a:extLst>
              </p:cNvPr>
              <p:cNvCxnSpPr>
                <a:cxnSpLocks/>
              </p:cNvCxnSpPr>
              <p:nvPr/>
            </p:nvCxnSpPr>
            <p:spPr>
              <a:xfrm flipH="1">
                <a:off x="9987569" y="4127500"/>
                <a:ext cx="549463" cy="537936"/>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B719284-A907-422B-A67E-86AFA4529624}"/>
                </a:ext>
              </a:extLst>
            </p:cNvPr>
            <p:cNvGrpSpPr/>
            <p:nvPr/>
          </p:nvGrpSpPr>
          <p:grpSpPr>
            <a:xfrm>
              <a:off x="10660221" y="5351462"/>
              <a:ext cx="1135063" cy="1111250"/>
              <a:chOff x="9401969" y="4127500"/>
              <a:chExt cx="1135063" cy="1111250"/>
            </a:xfrm>
            <a:grpFill/>
          </p:grpSpPr>
          <p:cxnSp>
            <p:nvCxnSpPr>
              <p:cNvPr id="14" name="Straight Connector 13">
                <a:extLst>
                  <a:ext uri="{FF2B5EF4-FFF2-40B4-BE49-F238E27FC236}">
                    <a16:creationId xmlns:a16="http://schemas.microsoft.com/office/drawing/2014/main" id="{E8333CEC-39AA-4DFE-BA1E-4E1102271781}"/>
                  </a:ext>
                </a:extLst>
              </p:cNvPr>
              <p:cNvCxnSpPr>
                <a:cxnSpLocks/>
              </p:cNvCxnSpPr>
              <p:nvPr/>
            </p:nvCxnSpPr>
            <p:spPr>
              <a:xfrm>
                <a:off x="9401969" y="4127500"/>
                <a:ext cx="1135063" cy="111125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47AD4E-A064-4AA6-8A8E-7AD5264C11BA}"/>
                  </a:ext>
                </a:extLst>
              </p:cNvPr>
              <p:cNvCxnSpPr>
                <a:cxnSpLocks/>
              </p:cNvCxnSpPr>
              <p:nvPr/>
            </p:nvCxnSpPr>
            <p:spPr>
              <a:xfrm flipH="1">
                <a:off x="9401969" y="4127500"/>
                <a:ext cx="1135063" cy="111125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2" name="Text Placeholder 42">
            <a:extLst>
              <a:ext uri="{FF2B5EF4-FFF2-40B4-BE49-F238E27FC236}">
                <a16:creationId xmlns:a16="http://schemas.microsoft.com/office/drawing/2014/main" id="{35837341-BE30-4909-8F2C-50033333A252}"/>
              </a:ext>
            </a:extLst>
          </p:cNvPr>
          <p:cNvSpPr>
            <a:spLocks noGrp="1"/>
          </p:cNvSpPr>
          <p:nvPr>
            <p:ph type="body" sz="quarter" idx="14" hasCustomPrompt="1"/>
          </p:nvPr>
        </p:nvSpPr>
        <p:spPr>
          <a:xfrm>
            <a:off x="3618854" y="1518749"/>
            <a:ext cx="8165158" cy="3854940"/>
          </a:xfrm>
        </p:spPr>
        <p:txBody>
          <a:bodyPr>
            <a:noAutofit/>
          </a:bodyPr>
          <a:lstStyle>
            <a:lvl1pPr>
              <a:defRPr sz="3000">
                <a:solidFill>
                  <a:schemeClr val="accent4"/>
                </a:solidFill>
              </a:defRPr>
            </a:lvl1pPr>
          </a:lstStyle>
          <a:p>
            <a:pPr lvl="0"/>
            <a:r>
              <a:rPr lang="pl-PL"/>
              <a:t>Insert </a:t>
            </a:r>
            <a:r>
              <a:rPr lang="pl-PL" err="1"/>
              <a:t>text</a:t>
            </a:r>
            <a:endParaRPr lang="en-US"/>
          </a:p>
        </p:txBody>
      </p:sp>
      <p:sp>
        <p:nvSpPr>
          <p:cNvPr id="23" name="Title 22">
            <a:extLst>
              <a:ext uri="{FF2B5EF4-FFF2-40B4-BE49-F238E27FC236}">
                <a16:creationId xmlns:a16="http://schemas.microsoft.com/office/drawing/2014/main" id="{975026F0-225D-40C0-8B5E-C08EDFCC845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pl-PL"/>
          </a:p>
        </p:txBody>
      </p:sp>
      <p:pic>
        <p:nvPicPr>
          <p:cNvPr id="2" name="Picture 5" descr="A close-up of a logo&#10;&#10;Description automatically generated">
            <a:extLst>
              <a:ext uri="{FF2B5EF4-FFF2-40B4-BE49-F238E27FC236}">
                <a16:creationId xmlns:a16="http://schemas.microsoft.com/office/drawing/2014/main" id="{5130BAF1-F1FF-823D-08FF-38CE30D8EC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181255"/>
            <a:ext cx="2084959" cy="507553"/>
          </a:xfrm>
          <a:prstGeom prst="rect">
            <a:avLst/>
          </a:prstGeom>
        </p:spPr>
      </p:pic>
    </p:spTree>
    <p:extLst>
      <p:ext uri="{BB962C8B-B14F-4D97-AF65-F5344CB8AC3E}">
        <p14:creationId xmlns:p14="http://schemas.microsoft.com/office/powerpoint/2010/main" val="333540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Half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A352A-0A0F-6986-9042-3D7182EA2020}"/>
              </a:ext>
            </a:extLst>
          </p:cNvPr>
          <p:cNvSpPr/>
          <p:nvPr userDrawn="1"/>
        </p:nvSpPr>
        <p:spPr>
          <a:xfrm>
            <a:off x="0" y="3657600"/>
            <a:ext cx="12192000" cy="320039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718753-B179-15C4-0917-BB7BAE780A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F78208-3DDD-6ED2-F428-81C7525ADAEA}"/>
              </a:ext>
            </a:extLst>
          </p:cNvPr>
          <p:cNvSpPr>
            <a:spLocks noGrp="1"/>
          </p:cNvSpPr>
          <p:nvPr>
            <p:ph type="dt" sz="half" idx="10"/>
          </p:nvPr>
        </p:nvSpPr>
        <p:spPr/>
        <p:txBody>
          <a:bodyPr/>
          <a:lstStyle/>
          <a:p>
            <a:r>
              <a:rPr lang="en-US"/>
              <a:t>2025/02/18</a:t>
            </a:r>
            <a:endParaRPr lang="en-GB"/>
          </a:p>
        </p:txBody>
      </p:sp>
      <p:sp>
        <p:nvSpPr>
          <p:cNvPr id="4" name="Footer Placeholder 3">
            <a:extLst>
              <a:ext uri="{FF2B5EF4-FFF2-40B4-BE49-F238E27FC236}">
                <a16:creationId xmlns:a16="http://schemas.microsoft.com/office/drawing/2014/main" id="{4FF92BA4-012E-5B08-5CAD-1B0C1D6139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E923E3-8AAD-2568-14DD-90B7E2CBAA12}"/>
              </a:ext>
            </a:extLst>
          </p:cNvPr>
          <p:cNvSpPr>
            <a:spLocks noGrp="1"/>
          </p:cNvSpPr>
          <p:nvPr>
            <p:ph type="sldNum" sz="quarter" idx="12"/>
          </p:nvPr>
        </p:nvSpPr>
        <p:spPr/>
        <p:txBody>
          <a:bodyPr/>
          <a:lstStyle/>
          <a:p>
            <a:fld id="{C86111B5-A636-4A08-A38E-6C3A3B4E3C0A}" type="slidenum">
              <a:rPr lang="en-GB" smtClean="0"/>
              <a:t>‹#›</a:t>
            </a:fld>
            <a:endParaRPr lang="en-GB"/>
          </a:p>
        </p:txBody>
      </p:sp>
      <p:sp>
        <p:nvSpPr>
          <p:cNvPr id="6" name="Text Placeholder 7">
            <a:extLst>
              <a:ext uri="{FF2B5EF4-FFF2-40B4-BE49-F238E27FC236}">
                <a16:creationId xmlns:a16="http://schemas.microsoft.com/office/drawing/2014/main" id="{76B0A9A7-65DE-97A6-D3A9-4B160847A58C}"/>
              </a:ext>
            </a:extLst>
          </p:cNvPr>
          <p:cNvSpPr>
            <a:spLocks noGrp="1"/>
          </p:cNvSpPr>
          <p:nvPr>
            <p:ph type="body" sz="quarter" idx="15"/>
          </p:nvPr>
        </p:nvSpPr>
        <p:spPr>
          <a:xfrm>
            <a:off x="407988" y="830623"/>
            <a:ext cx="11376025" cy="449262"/>
          </a:xfrm>
        </p:spPr>
        <p:txBody>
          <a:bodyPr>
            <a:normAutofit/>
          </a:bodyPr>
          <a:lstStyle>
            <a:lvl1pPr>
              <a:defRPr sz="1800">
                <a:solidFill>
                  <a:schemeClr val="tx1"/>
                </a:solidFill>
              </a:defRPr>
            </a:lvl1pPr>
          </a:lstStyle>
          <a:p>
            <a:pPr lvl="0"/>
            <a:r>
              <a:rPr lang="en-US"/>
              <a:t>Click to edit Master text styles</a:t>
            </a:r>
            <a:endParaRPr lang="en-GB"/>
          </a:p>
        </p:txBody>
      </p:sp>
      <p:pic>
        <p:nvPicPr>
          <p:cNvPr id="9" name="Picture 5" descr="A close-up of a logo&#10;&#10;Description automatically generated">
            <a:extLst>
              <a:ext uri="{FF2B5EF4-FFF2-40B4-BE49-F238E27FC236}">
                <a16:creationId xmlns:a16="http://schemas.microsoft.com/office/drawing/2014/main" id="{33A72B49-1769-33CE-A35E-81D41E2A8F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207381"/>
            <a:ext cx="2084959" cy="507553"/>
          </a:xfrm>
          <a:prstGeom prst="rect">
            <a:avLst/>
          </a:prstGeom>
        </p:spPr>
      </p:pic>
    </p:spTree>
    <p:extLst>
      <p:ext uri="{BB962C8B-B14F-4D97-AF65-F5344CB8AC3E}">
        <p14:creationId xmlns:p14="http://schemas.microsoft.com/office/powerpoint/2010/main" val="547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8D6BD-68B8-F520-FFF6-8B6CA05D3403}"/>
              </a:ext>
            </a:extLst>
          </p:cNvPr>
          <p:cNvSpPr>
            <a:spLocks noGrp="1"/>
          </p:cNvSpPr>
          <p:nvPr>
            <p:ph type="dt" sz="half" idx="10"/>
          </p:nvPr>
        </p:nvSpPr>
        <p:spPr/>
        <p:txBody>
          <a:bodyPr/>
          <a:lstStyle/>
          <a:p>
            <a:r>
              <a:rPr lang="en-US"/>
              <a:t>2025/02/18</a:t>
            </a:r>
            <a:endParaRPr lang="en-GB"/>
          </a:p>
        </p:txBody>
      </p:sp>
      <p:sp>
        <p:nvSpPr>
          <p:cNvPr id="3" name="Footer Placeholder 2">
            <a:extLst>
              <a:ext uri="{FF2B5EF4-FFF2-40B4-BE49-F238E27FC236}">
                <a16:creationId xmlns:a16="http://schemas.microsoft.com/office/drawing/2014/main" id="{3DEE7155-2D47-7CCB-2F77-108A0A66B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0CB68-164E-7F28-A963-C78152AD65D3}"/>
              </a:ext>
            </a:extLst>
          </p:cNvPr>
          <p:cNvSpPr>
            <a:spLocks noGrp="1"/>
          </p:cNvSpPr>
          <p:nvPr>
            <p:ph type="sldNum" sz="quarter" idx="12"/>
          </p:nvPr>
        </p:nvSpPr>
        <p:spPr/>
        <p:txBody>
          <a:bodyPr/>
          <a:lstStyle/>
          <a:p>
            <a:fld id="{C86111B5-A636-4A08-A38E-6C3A3B4E3C0A}" type="slidenum">
              <a:rPr lang="en-GB" smtClean="0"/>
              <a:t>‹#›</a:t>
            </a:fld>
            <a:endParaRPr lang="en-GB"/>
          </a:p>
        </p:txBody>
      </p:sp>
      <p:pic>
        <p:nvPicPr>
          <p:cNvPr id="5" name="Picture 5" descr="A close-up of a logo&#10;&#10;Description automatically generated">
            <a:extLst>
              <a:ext uri="{FF2B5EF4-FFF2-40B4-BE49-F238E27FC236}">
                <a16:creationId xmlns:a16="http://schemas.microsoft.com/office/drawing/2014/main" id="{948009D9-5076-2CD5-DFE0-4FA5EDC6E1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4283" y="6142066"/>
            <a:ext cx="2084959" cy="507553"/>
          </a:xfrm>
          <a:prstGeom prst="rect">
            <a:avLst/>
          </a:prstGeom>
        </p:spPr>
      </p:pic>
    </p:spTree>
    <p:extLst>
      <p:ext uri="{BB962C8B-B14F-4D97-AF65-F5344CB8AC3E}">
        <p14:creationId xmlns:p14="http://schemas.microsoft.com/office/powerpoint/2010/main" val="5006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 Blue">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8D6BD-68B8-F520-FFF6-8B6CA05D3403}"/>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3" name="Footer Placeholder 2">
            <a:extLst>
              <a:ext uri="{FF2B5EF4-FFF2-40B4-BE49-F238E27FC236}">
                <a16:creationId xmlns:a16="http://schemas.microsoft.com/office/drawing/2014/main" id="{3DEE7155-2D47-7CCB-2F77-108A0A66B54C}"/>
              </a:ext>
            </a:extLst>
          </p:cNvPr>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C050CB68-164E-7F28-A963-C78152AD65D3}"/>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6" name="Straight Connector 5">
            <a:extLst>
              <a:ext uri="{FF2B5EF4-FFF2-40B4-BE49-F238E27FC236}">
                <a16:creationId xmlns:a16="http://schemas.microsoft.com/office/drawing/2014/main" id="{357319DF-F1E1-EA4A-89E3-F8848482439D}"/>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図 6" descr="SHI Logo">
            <a:extLst>
              <a:ext uri="{FF2B5EF4-FFF2-40B4-BE49-F238E27FC236}">
                <a16:creationId xmlns:a16="http://schemas.microsoft.com/office/drawing/2014/main" id="{60F7B43C-F06B-1393-FE96-1DE734FF60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309910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 Web">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121D93-8EB4-C464-1B83-32DAB371550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A0A302E-05D3-8684-D18D-20B3C9DB094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2832F0-6696-EE3D-2126-46E0EA4881B8}"/>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D47DB7A-1CCB-8500-A910-EF1FE899FA0D}"/>
              </a:ext>
            </a:extLst>
          </p:cNvPr>
          <p:cNvGrpSpPr/>
          <p:nvPr userDrawn="1"/>
        </p:nvGrpSpPr>
        <p:grpSpPr>
          <a:xfrm>
            <a:off x="6081712" y="1558742"/>
            <a:ext cx="5702301" cy="2760422"/>
            <a:chOff x="6160459" y="3990975"/>
            <a:chExt cx="5702301" cy="2549615"/>
          </a:xfrm>
        </p:grpSpPr>
        <p:cxnSp>
          <p:nvCxnSpPr>
            <p:cNvPr id="21" name="Straight Connector 20">
              <a:extLst>
                <a:ext uri="{FF2B5EF4-FFF2-40B4-BE49-F238E27FC236}">
                  <a16:creationId xmlns:a16="http://schemas.microsoft.com/office/drawing/2014/main" id="{1B3504C0-C3E1-4E25-F6FA-AAF851ABDD15}"/>
                </a:ext>
              </a:extLst>
            </p:cNvPr>
            <p:cNvCxnSpPr>
              <a:cxnSpLocks/>
            </p:cNvCxnSpPr>
            <p:nvPr/>
          </p:nvCxnSpPr>
          <p:spPr>
            <a:xfrm>
              <a:off x="6160459" y="4833938"/>
              <a:ext cx="0" cy="170665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E0F5EC-3216-FF45-C143-713737A5C87F}"/>
                </a:ext>
              </a:extLst>
            </p:cNvPr>
            <p:cNvCxnSpPr>
              <a:cxnSpLocks/>
            </p:cNvCxnSpPr>
            <p:nvPr/>
          </p:nvCxnSpPr>
          <p:spPr>
            <a:xfrm>
              <a:off x="6477254"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2C38FA-58A1-3624-C911-203DD11C45C4}"/>
                </a:ext>
              </a:extLst>
            </p:cNvPr>
            <p:cNvCxnSpPr>
              <a:cxnSpLocks/>
            </p:cNvCxnSpPr>
            <p:nvPr/>
          </p:nvCxnSpPr>
          <p:spPr>
            <a:xfrm>
              <a:off x="6794048" y="4833938"/>
              <a:ext cx="0" cy="170665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D90EAA-6DBB-FA68-80F0-FD0222283F3F}"/>
                </a:ext>
              </a:extLst>
            </p:cNvPr>
            <p:cNvCxnSpPr>
              <a:cxnSpLocks/>
            </p:cNvCxnSpPr>
            <p:nvPr/>
          </p:nvCxnSpPr>
          <p:spPr>
            <a:xfrm>
              <a:off x="7110842"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5084EA-5157-4D5C-4930-80AC1B4A9EBE}"/>
                </a:ext>
              </a:extLst>
            </p:cNvPr>
            <p:cNvCxnSpPr>
              <a:cxnSpLocks/>
            </p:cNvCxnSpPr>
            <p:nvPr/>
          </p:nvCxnSpPr>
          <p:spPr>
            <a:xfrm>
              <a:off x="7427636" y="4772025"/>
              <a:ext cx="0" cy="176856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84F97C-4B18-9D37-7248-7A9FF721977F}"/>
                </a:ext>
              </a:extLst>
            </p:cNvPr>
            <p:cNvCxnSpPr>
              <a:cxnSpLocks/>
            </p:cNvCxnSpPr>
            <p:nvPr/>
          </p:nvCxnSpPr>
          <p:spPr>
            <a:xfrm>
              <a:off x="7744430"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4CF178-00EC-7BA9-F426-472AE62A3DFB}"/>
                </a:ext>
              </a:extLst>
            </p:cNvPr>
            <p:cNvCxnSpPr>
              <a:cxnSpLocks/>
            </p:cNvCxnSpPr>
            <p:nvPr/>
          </p:nvCxnSpPr>
          <p:spPr>
            <a:xfrm>
              <a:off x="8061225" y="4710113"/>
              <a:ext cx="0" cy="183047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1BD9E5-6BB1-6B63-E129-4D0CCCC39E85}"/>
                </a:ext>
              </a:extLst>
            </p:cNvPr>
            <p:cNvCxnSpPr>
              <a:cxnSpLocks/>
            </p:cNvCxnSpPr>
            <p:nvPr/>
          </p:nvCxnSpPr>
          <p:spPr>
            <a:xfrm>
              <a:off x="8378020"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4F84C93-7330-2BF0-C85A-B0225A5C8209}"/>
                </a:ext>
              </a:extLst>
            </p:cNvPr>
            <p:cNvCxnSpPr>
              <a:cxnSpLocks/>
            </p:cNvCxnSpPr>
            <p:nvPr/>
          </p:nvCxnSpPr>
          <p:spPr>
            <a:xfrm>
              <a:off x="8694815" y="4462463"/>
              <a:ext cx="0" cy="207812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9488F7-122B-7473-A25A-B692AABA7264}"/>
                </a:ext>
              </a:extLst>
            </p:cNvPr>
            <p:cNvCxnSpPr>
              <a:cxnSpLocks/>
            </p:cNvCxnSpPr>
            <p:nvPr/>
          </p:nvCxnSpPr>
          <p:spPr>
            <a:xfrm>
              <a:off x="9011610"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50888F1-9066-E49D-50CB-90A0EB33A3D5}"/>
                </a:ext>
              </a:extLst>
            </p:cNvPr>
            <p:cNvCxnSpPr>
              <a:cxnSpLocks/>
            </p:cNvCxnSpPr>
            <p:nvPr/>
          </p:nvCxnSpPr>
          <p:spPr>
            <a:xfrm>
              <a:off x="9328405" y="4324350"/>
              <a:ext cx="0" cy="19240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656B3B-CB49-45CC-31E1-ABDD12CE23A3}"/>
                </a:ext>
              </a:extLst>
            </p:cNvPr>
            <p:cNvCxnSpPr>
              <a:cxnSpLocks/>
            </p:cNvCxnSpPr>
            <p:nvPr/>
          </p:nvCxnSpPr>
          <p:spPr>
            <a:xfrm>
              <a:off x="9645200"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0BAFE6-B51E-D680-E9DD-4824B78DF152}"/>
                </a:ext>
              </a:extLst>
            </p:cNvPr>
            <p:cNvCxnSpPr>
              <a:cxnSpLocks/>
            </p:cNvCxnSpPr>
            <p:nvPr/>
          </p:nvCxnSpPr>
          <p:spPr>
            <a:xfrm>
              <a:off x="9961994" y="4197350"/>
              <a:ext cx="0" cy="16065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D00625-E23A-0F5F-5102-4802FBB51DAA}"/>
                </a:ext>
              </a:extLst>
            </p:cNvPr>
            <p:cNvCxnSpPr>
              <a:cxnSpLocks/>
            </p:cNvCxnSpPr>
            <p:nvPr/>
          </p:nvCxnSpPr>
          <p:spPr>
            <a:xfrm>
              <a:off x="10278789"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2482D2-34D6-0A6B-0502-8DF4D7CC48FD}"/>
                </a:ext>
              </a:extLst>
            </p:cNvPr>
            <p:cNvCxnSpPr>
              <a:cxnSpLocks/>
            </p:cNvCxnSpPr>
            <p:nvPr/>
          </p:nvCxnSpPr>
          <p:spPr>
            <a:xfrm>
              <a:off x="10595583" y="4064000"/>
              <a:ext cx="0" cy="14287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C0235D-2ED5-7BEE-375E-9A9905568FF2}"/>
                </a:ext>
              </a:extLst>
            </p:cNvPr>
            <p:cNvCxnSpPr>
              <a:cxnSpLocks/>
            </p:cNvCxnSpPr>
            <p:nvPr/>
          </p:nvCxnSpPr>
          <p:spPr>
            <a:xfrm>
              <a:off x="10912377"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1F3ABF-0CF7-153F-5E33-AC769897B40F}"/>
                </a:ext>
              </a:extLst>
            </p:cNvPr>
            <p:cNvCxnSpPr>
              <a:cxnSpLocks/>
            </p:cNvCxnSpPr>
            <p:nvPr/>
          </p:nvCxnSpPr>
          <p:spPr>
            <a:xfrm>
              <a:off x="11862760" y="3990975"/>
              <a:ext cx="0" cy="105727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3FAC73-D8EF-DBB1-CFF4-E2F85F2CF662}"/>
                </a:ext>
              </a:extLst>
            </p:cNvPr>
            <p:cNvCxnSpPr>
              <a:cxnSpLocks/>
            </p:cNvCxnSpPr>
            <p:nvPr/>
          </p:nvCxnSpPr>
          <p:spPr>
            <a:xfrm>
              <a:off x="11545967" y="3990975"/>
              <a:ext cx="0" cy="25496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C96FFA-7343-A2C8-7EE2-FA51EE50B8EC}"/>
                </a:ext>
              </a:extLst>
            </p:cNvPr>
            <p:cNvCxnSpPr>
              <a:cxnSpLocks/>
            </p:cNvCxnSpPr>
            <p:nvPr/>
          </p:nvCxnSpPr>
          <p:spPr>
            <a:xfrm>
              <a:off x="11229172" y="3990975"/>
              <a:ext cx="0" cy="11239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FE2F303C-26B5-E877-9751-58D906937417}"/>
              </a:ext>
            </a:extLst>
          </p:cNvPr>
          <p:cNvCxnSpPr>
            <a:cxnSpLocks/>
          </p:cNvCxnSpPr>
          <p:nvPr userDrawn="1"/>
        </p:nvCxnSpPr>
        <p:spPr>
          <a:xfrm>
            <a:off x="-25400" y="2510939"/>
            <a:ext cx="14986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77FAA20-1275-5876-C2CF-40E6E92A417E}"/>
              </a:ext>
            </a:extLst>
          </p:cNvPr>
          <p:cNvSpPr txBox="1"/>
          <p:nvPr userDrawn="1"/>
        </p:nvSpPr>
        <p:spPr>
          <a:xfrm>
            <a:off x="396611" y="1356812"/>
            <a:ext cx="3555094" cy="830997"/>
          </a:xfrm>
          <a:prstGeom prst="rect">
            <a:avLst/>
          </a:prstGeom>
          <a:noFill/>
        </p:spPr>
        <p:txBody>
          <a:bodyPr wrap="square" lIns="0" rtlCol="0">
            <a:spAutoFit/>
          </a:bodyPr>
          <a:lstStyle/>
          <a:p>
            <a:r>
              <a:rPr lang="en-GB" sz="4800">
                <a:solidFill>
                  <a:schemeClr val="accent3"/>
                </a:solidFill>
              </a:rPr>
              <a:t>Thank you</a:t>
            </a:r>
          </a:p>
        </p:txBody>
      </p:sp>
      <p:sp>
        <p:nvSpPr>
          <p:cNvPr id="44" name="Text Placeholder 14">
            <a:extLst>
              <a:ext uri="{FF2B5EF4-FFF2-40B4-BE49-F238E27FC236}">
                <a16:creationId xmlns:a16="http://schemas.microsoft.com/office/drawing/2014/main" id="{AD8C007C-948D-EA09-8D95-D6B81456761C}"/>
              </a:ext>
            </a:extLst>
          </p:cNvPr>
          <p:cNvSpPr>
            <a:spLocks noGrp="1"/>
          </p:cNvSpPr>
          <p:nvPr>
            <p:ph type="body" sz="quarter" idx="13"/>
          </p:nvPr>
        </p:nvSpPr>
        <p:spPr>
          <a:xfrm>
            <a:off x="394203" y="2886410"/>
            <a:ext cx="5400675" cy="1965325"/>
          </a:xfrm>
        </p:spPr>
        <p:txBody>
          <a:bodyPr/>
          <a:lstStyle>
            <a:lvl1pPr>
              <a:defRPr sz="2000">
                <a:solidFill>
                  <a:schemeClr val="bg1"/>
                </a:solidFill>
              </a:defRPr>
            </a:lvl1pPr>
            <a:lvl2pPr marL="0" indent="0">
              <a:spcBef>
                <a:spcPts val="600"/>
              </a:spcBef>
              <a:spcAft>
                <a:spcPts val="0"/>
              </a:spcAft>
              <a:buNone/>
              <a:defRPr sz="1800" b="1">
                <a:solidFill>
                  <a:schemeClr val="bg1"/>
                </a:solidFill>
              </a:defRPr>
            </a:lvl2pPr>
            <a:lvl3pPr marL="0" indent="0">
              <a:buNone/>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p:txBody>
      </p:sp>
      <p:pic>
        <p:nvPicPr>
          <p:cNvPr id="2" name="図 1" descr="SHI Logo">
            <a:extLst>
              <a:ext uri="{FF2B5EF4-FFF2-40B4-BE49-F238E27FC236}">
                <a16:creationId xmlns:a16="http://schemas.microsoft.com/office/drawing/2014/main" id="{BA9E14AE-B1E5-531F-0AB2-6AA6F3E35C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10080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p:bg>
      <p:bgPr>
        <a:solidFill>
          <a:schemeClr val="tx2"/>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2FFA1EE-D5F3-4A62-6E5B-3B8487B71002}"/>
              </a:ext>
            </a:extLst>
          </p:cNvPr>
          <p:cNvSpPr>
            <a:spLocks noGrp="1"/>
          </p:cNvSpPr>
          <p:nvPr>
            <p:ph type="body" sz="quarter" idx="13"/>
          </p:nvPr>
        </p:nvSpPr>
        <p:spPr>
          <a:xfrm>
            <a:off x="394203" y="2886410"/>
            <a:ext cx="5400675" cy="1965325"/>
          </a:xfrm>
        </p:spPr>
        <p:txBody>
          <a:bodyPr/>
          <a:lstStyle>
            <a:lvl1pPr>
              <a:defRPr sz="2000">
                <a:solidFill>
                  <a:schemeClr val="bg1"/>
                </a:solidFill>
              </a:defRPr>
            </a:lvl1pPr>
            <a:lvl2pPr marL="0" indent="0">
              <a:spcBef>
                <a:spcPts val="600"/>
              </a:spcBef>
              <a:spcAft>
                <a:spcPts val="0"/>
              </a:spcAft>
              <a:buNone/>
              <a:defRPr sz="1800" b="1">
                <a:solidFill>
                  <a:schemeClr val="accent3"/>
                </a:solidFill>
              </a:defRPr>
            </a:lvl2pPr>
            <a:lvl3pPr marL="0" indent="0">
              <a:buNone/>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62121D93-8EB4-C464-1B83-32DAB3715506}"/>
              </a:ext>
            </a:extLst>
          </p:cNvPr>
          <p:cNvSpPr>
            <a:spLocks noGrp="1"/>
          </p:cNvSpPr>
          <p:nvPr>
            <p:ph type="dt" sz="half" idx="10"/>
          </p:nvPr>
        </p:nvSpPr>
        <p:spPr/>
        <p:txBody>
          <a:bodyPr/>
          <a:lstStyle>
            <a:lvl1pPr>
              <a:defRPr>
                <a:solidFill>
                  <a:schemeClr val="bg1"/>
                </a:solidFill>
              </a:defRPr>
            </a:lvl1pPr>
          </a:lstStyle>
          <a:p>
            <a:r>
              <a:rPr lang="en-US"/>
              <a:t>2025/02/18</a:t>
            </a:r>
            <a:endParaRPr lang="en-GB"/>
          </a:p>
        </p:txBody>
      </p:sp>
      <p:sp>
        <p:nvSpPr>
          <p:cNvPr id="5" name="Footer Placeholder 4">
            <a:extLst>
              <a:ext uri="{FF2B5EF4-FFF2-40B4-BE49-F238E27FC236}">
                <a16:creationId xmlns:a16="http://schemas.microsoft.com/office/drawing/2014/main" id="{8A0A302E-05D3-8684-D18D-20B3C9DB094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32832F0-6696-EE3D-2126-46E0EA4881B8}"/>
              </a:ext>
            </a:extLst>
          </p:cNvPr>
          <p:cNvSpPr>
            <a:spLocks noGrp="1"/>
          </p:cNvSpPr>
          <p:nvPr>
            <p:ph type="sldNum" sz="quarter" idx="12"/>
          </p:nvPr>
        </p:nvSpPr>
        <p:spPr/>
        <p:txBody>
          <a:bodyPr/>
          <a:lstStyle>
            <a:lvl1pPr>
              <a:defRPr>
                <a:solidFill>
                  <a:schemeClr val="bg1"/>
                </a:solidFill>
              </a:defRPr>
            </a:lvl1pPr>
          </a:lstStyle>
          <a:p>
            <a:fld id="{C86111B5-A636-4A08-A38E-6C3A3B4E3C0A}" type="slidenum">
              <a:rPr lang="en-GB" smtClean="0"/>
              <a:pPr/>
              <a:t>‹#›</a:t>
            </a:fld>
            <a:endParaRPr lang="en-GB"/>
          </a:p>
        </p:txBody>
      </p:sp>
      <p:cxnSp>
        <p:nvCxnSpPr>
          <p:cNvPr id="22" name="Straight Connector 21">
            <a:extLst>
              <a:ext uri="{FF2B5EF4-FFF2-40B4-BE49-F238E27FC236}">
                <a16:creationId xmlns:a16="http://schemas.microsoft.com/office/drawing/2014/main" id="{316D54B8-692B-9040-D308-A73EE694C304}"/>
              </a:ext>
            </a:extLst>
          </p:cNvPr>
          <p:cNvCxnSpPr>
            <a:cxnSpLocks/>
          </p:cNvCxnSpPr>
          <p:nvPr userDrawn="1"/>
        </p:nvCxnSpPr>
        <p:spPr>
          <a:xfrm>
            <a:off x="12058310" y="412182"/>
            <a:ext cx="13369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2F303C-26B5-E877-9751-58D906937417}"/>
              </a:ext>
            </a:extLst>
          </p:cNvPr>
          <p:cNvCxnSpPr>
            <a:cxnSpLocks/>
          </p:cNvCxnSpPr>
          <p:nvPr userDrawn="1"/>
        </p:nvCxnSpPr>
        <p:spPr>
          <a:xfrm>
            <a:off x="-25400" y="2510939"/>
            <a:ext cx="14986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77FAA20-1275-5876-C2CF-40E6E92A417E}"/>
              </a:ext>
            </a:extLst>
          </p:cNvPr>
          <p:cNvSpPr txBox="1"/>
          <p:nvPr userDrawn="1"/>
        </p:nvSpPr>
        <p:spPr>
          <a:xfrm>
            <a:off x="396611" y="1356812"/>
            <a:ext cx="3555094" cy="830997"/>
          </a:xfrm>
          <a:prstGeom prst="rect">
            <a:avLst/>
          </a:prstGeom>
          <a:noFill/>
        </p:spPr>
        <p:txBody>
          <a:bodyPr wrap="square" lIns="0" rtlCol="0">
            <a:spAutoFit/>
          </a:bodyPr>
          <a:lstStyle/>
          <a:p>
            <a:r>
              <a:rPr lang="en-GB" sz="4800">
                <a:solidFill>
                  <a:schemeClr val="accent3"/>
                </a:solidFill>
              </a:rPr>
              <a:t>Thank you</a:t>
            </a:r>
          </a:p>
        </p:txBody>
      </p:sp>
      <p:grpSp>
        <p:nvGrpSpPr>
          <p:cNvPr id="43" name="Group 42">
            <a:extLst>
              <a:ext uri="{FF2B5EF4-FFF2-40B4-BE49-F238E27FC236}">
                <a16:creationId xmlns:a16="http://schemas.microsoft.com/office/drawing/2014/main" id="{1CC3E37F-31E9-3F76-9568-7F004E6E83C8}"/>
              </a:ext>
            </a:extLst>
          </p:cNvPr>
          <p:cNvGrpSpPr/>
          <p:nvPr userDrawn="1"/>
        </p:nvGrpSpPr>
        <p:grpSpPr>
          <a:xfrm>
            <a:off x="4488873" y="-20781"/>
            <a:ext cx="7715862" cy="6892467"/>
            <a:chOff x="4467053" y="-20768"/>
            <a:chExt cx="7737647" cy="6911927"/>
          </a:xfrm>
        </p:grpSpPr>
        <p:grpSp>
          <p:nvGrpSpPr>
            <p:cNvPr id="44" name="Group 43">
              <a:extLst>
                <a:ext uri="{FF2B5EF4-FFF2-40B4-BE49-F238E27FC236}">
                  <a16:creationId xmlns:a16="http://schemas.microsoft.com/office/drawing/2014/main" id="{B40852C3-998F-9934-61F9-BFFB303240F3}"/>
                </a:ext>
              </a:extLst>
            </p:cNvPr>
            <p:cNvGrpSpPr/>
            <p:nvPr/>
          </p:nvGrpSpPr>
          <p:grpSpPr>
            <a:xfrm>
              <a:off x="4467053" y="885371"/>
              <a:ext cx="7375243" cy="6005788"/>
              <a:chOff x="4467053" y="885371"/>
              <a:chExt cx="7375243" cy="6005788"/>
            </a:xfrm>
          </p:grpSpPr>
          <p:cxnSp>
            <p:nvCxnSpPr>
              <p:cNvPr id="51" name="Straight Connector 50">
                <a:extLst>
                  <a:ext uri="{FF2B5EF4-FFF2-40B4-BE49-F238E27FC236}">
                    <a16:creationId xmlns:a16="http://schemas.microsoft.com/office/drawing/2014/main" id="{B76FCD10-9860-36CB-C347-D9CE40D8C6A2}"/>
                  </a:ext>
                </a:extLst>
              </p:cNvPr>
              <p:cNvCxnSpPr>
                <a:cxnSpLocks/>
              </p:cNvCxnSpPr>
              <p:nvPr/>
            </p:nvCxnSpPr>
            <p:spPr>
              <a:xfrm flipH="1">
                <a:off x="4467053" y="885371"/>
                <a:ext cx="5997747" cy="599774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2F7E333-38BA-4861-049C-0ACD4E03AA48}"/>
                  </a:ext>
                </a:extLst>
              </p:cNvPr>
              <p:cNvCxnSpPr>
                <a:cxnSpLocks/>
              </p:cNvCxnSpPr>
              <p:nvPr/>
            </p:nvCxnSpPr>
            <p:spPr>
              <a:xfrm flipH="1">
                <a:off x="5145170" y="1248228"/>
                <a:ext cx="5638945" cy="56389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D4305C7-17F1-92C9-165B-7CCFBC19A578}"/>
                  </a:ext>
                </a:extLst>
              </p:cNvPr>
              <p:cNvCxnSpPr>
                <a:cxnSpLocks/>
              </p:cNvCxnSpPr>
              <p:nvPr/>
            </p:nvCxnSpPr>
            <p:spPr>
              <a:xfrm flipH="1">
                <a:off x="5858557" y="1596572"/>
                <a:ext cx="5288415" cy="52884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3D441C5-076D-F326-6B83-2CA36468DEC4}"/>
                  </a:ext>
                </a:extLst>
              </p:cNvPr>
              <p:cNvCxnSpPr>
                <a:cxnSpLocks/>
              </p:cNvCxnSpPr>
              <p:nvPr/>
            </p:nvCxnSpPr>
            <p:spPr>
              <a:xfrm flipH="1">
                <a:off x="6528658" y="1920422"/>
                <a:ext cx="4970737" cy="4970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0E6AC8-ADB1-4DB9-F6E2-491F8CBF350B}"/>
                  </a:ext>
                </a:extLst>
              </p:cNvPr>
              <p:cNvCxnSpPr>
                <a:cxnSpLocks/>
              </p:cNvCxnSpPr>
              <p:nvPr/>
            </p:nvCxnSpPr>
            <p:spPr>
              <a:xfrm flipH="1">
                <a:off x="7226300" y="2272847"/>
                <a:ext cx="4615996" cy="46159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EA97C7C-BF56-A221-2326-C1B275DF215C}"/>
                </a:ext>
              </a:extLst>
            </p:cNvPr>
            <p:cNvGrpSpPr/>
            <p:nvPr/>
          </p:nvGrpSpPr>
          <p:grpSpPr>
            <a:xfrm rot="10800000">
              <a:off x="9412514" y="-20768"/>
              <a:ext cx="2792186" cy="3715561"/>
              <a:chOff x="9050110" y="885371"/>
              <a:chExt cx="2792186" cy="3715561"/>
            </a:xfrm>
          </p:grpSpPr>
          <p:cxnSp>
            <p:nvCxnSpPr>
              <p:cNvPr id="46" name="Straight Connector 45">
                <a:extLst>
                  <a:ext uri="{FF2B5EF4-FFF2-40B4-BE49-F238E27FC236}">
                    <a16:creationId xmlns:a16="http://schemas.microsoft.com/office/drawing/2014/main" id="{E901161A-70BF-B955-F763-91DD93FA8301}"/>
                  </a:ext>
                </a:extLst>
              </p:cNvPr>
              <p:cNvCxnSpPr>
                <a:cxnSpLocks/>
              </p:cNvCxnSpPr>
              <p:nvPr/>
            </p:nvCxnSpPr>
            <p:spPr>
              <a:xfrm rot="10800000" flipV="1">
                <a:off x="9056121" y="885371"/>
                <a:ext cx="1408679" cy="140867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1B1A54F-ADBF-164C-2199-20002F4ACD87}"/>
                  </a:ext>
                </a:extLst>
              </p:cNvPr>
              <p:cNvCxnSpPr>
                <a:cxnSpLocks/>
              </p:cNvCxnSpPr>
              <p:nvPr/>
            </p:nvCxnSpPr>
            <p:spPr>
              <a:xfrm rot="10800000" flipV="1">
                <a:off x="9050110" y="1248228"/>
                <a:ext cx="1734004" cy="17340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3455891-B630-4007-DB40-B22BEFA27CE7}"/>
                  </a:ext>
                </a:extLst>
              </p:cNvPr>
              <p:cNvCxnSpPr>
                <a:cxnSpLocks/>
              </p:cNvCxnSpPr>
              <p:nvPr/>
            </p:nvCxnSpPr>
            <p:spPr>
              <a:xfrm rot="10800000" flipV="1">
                <a:off x="9052379" y="1596571"/>
                <a:ext cx="2094593" cy="20945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C0CD14F-D380-D640-DF13-63A97DF6840A}"/>
                  </a:ext>
                </a:extLst>
              </p:cNvPr>
              <p:cNvCxnSpPr>
                <a:cxnSpLocks/>
              </p:cNvCxnSpPr>
              <p:nvPr/>
            </p:nvCxnSpPr>
            <p:spPr>
              <a:xfrm rot="10800000" flipV="1">
                <a:off x="9550854" y="1920422"/>
                <a:ext cx="1948542" cy="194854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24CDF9-CFCF-AAFC-A995-B91A576A6EBB}"/>
                  </a:ext>
                </a:extLst>
              </p:cNvPr>
              <p:cNvCxnSpPr>
                <a:cxnSpLocks/>
              </p:cNvCxnSpPr>
              <p:nvPr/>
            </p:nvCxnSpPr>
            <p:spPr>
              <a:xfrm rot="10800000" flipV="1">
                <a:off x="9514210" y="2272847"/>
                <a:ext cx="2328086" cy="232808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2" name="図 1" descr="SHI Logo">
            <a:extLst>
              <a:ext uri="{FF2B5EF4-FFF2-40B4-BE49-F238E27FC236}">
                <a16:creationId xmlns:a16="http://schemas.microsoft.com/office/drawing/2014/main" id="{42F76777-2793-9699-BFC6-4B3E39D9FD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447" y="6148474"/>
            <a:ext cx="2080795" cy="566460"/>
          </a:xfrm>
          <a:prstGeom prst="rect">
            <a:avLst/>
          </a:prstGeom>
        </p:spPr>
      </p:pic>
    </p:spTree>
    <p:extLst>
      <p:ext uri="{BB962C8B-B14F-4D97-AF65-F5344CB8AC3E}">
        <p14:creationId xmlns:p14="http://schemas.microsoft.com/office/powerpoint/2010/main" val="7490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ub, Text">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7EA5CBD-C725-44A7-8F8B-C66FB66BC431}"/>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pic>
        <p:nvPicPr>
          <p:cNvPr id="12" name="Picture 11">
            <a:extLst>
              <a:ext uri="{FF2B5EF4-FFF2-40B4-BE49-F238E27FC236}">
                <a16:creationId xmlns:a16="http://schemas.microsoft.com/office/drawing/2014/main" id="{C18A1C04-D4D4-4F4A-A135-189538FD6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5" name="Slide Number Placeholder 4">
            <a:extLst>
              <a:ext uri="{FF2B5EF4-FFF2-40B4-BE49-F238E27FC236}">
                <a16:creationId xmlns:a16="http://schemas.microsoft.com/office/drawing/2014/main" id="{AE112352-EB21-4379-8399-78B81D6A3D6E}"/>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sp>
        <p:nvSpPr>
          <p:cNvPr id="14" name="Rectangle 20">
            <a:extLst>
              <a:ext uri="{FF2B5EF4-FFF2-40B4-BE49-F238E27FC236}">
                <a16:creationId xmlns:a16="http://schemas.microsoft.com/office/drawing/2014/main" id="{DE6479D4-9478-4552-A042-A2033CBEDBCA}"/>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Straight Connector 3">
            <a:extLst>
              <a:ext uri="{FF2B5EF4-FFF2-40B4-BE49-F238E27FC236}">
                <a16:creationId xmlns:a16="http://schemas.microsoft.com/office/drawing/2014/main" id="{99274D4A-6CC3-4D7A-B87D-0CE7B5A67D71}"/>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8DE13C64-BE97-4426-9460-C6A97CAA0323}"/>
              </a:ext>
            </a:extLst>
          </p:cNvPr>
          <p:cNvSpPr>
            <a:spLocks noGrp="1"/>
          </p:cNvSpPr>
          <p:nvPr>
            <p:ph type="body" sz="quarter" idx="12"/>
          </p:nvPr>
        </p:nvSpPr>
        <p:spPr>
          <a:xfrm>
            <a:off x="1011238" y="1967345"/>
            <a:ext cx="10529452" cy="4308771"/>
          </a:xfrm>
        </p:spPr>
        <p:txBody>
          <a:bodyPr anchor="ctr"/>
          <a:lstStyle>
            <a:lvl1pPr marL="300600" indent="-300600">
              <a:buClr>
                <a:schemeClr val="accent2"/>
              </a:buClr>
              <a:buFont typeface="Wingdings" panose="05000000000000000000" pitchFamily="2" charset="2"/>
              <a:buChar char="§"/>
              <a:defRPr/>
            </a:lvl1pPr>
            <a:lvl2pPr marL="685800" indent="-228600">
              <a:buClr>
                <a:schemeClr val="accent3"/>
              </a:buClr>
              <a:buFont typeface="Wingdings" panose="05000000000000000000" pitchFamily="2" charset="2"/>
              <a:buChar char="§"/>
              <a:defRPr/>
            </a:lvl2pPr>
            <a:lvl3pPr marL="1143000" indent="-228600">
              <a:buClr>
                <a:schemeClr val="accent5"/>
              </a:buClr>
              <a:buFont typeface="Wingdings" panose="05000000000000000000" pitchFamily="2" charset="2"/>
              <a:buChar char="§"/>
              <a:defRPr/>
            </a:lvl3pPr>
            <a:lvl4pPr marL="1600200" indent="-228600">
              <a:buClr>
                <a:schemeClr val="accent5"/>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9" name="Text Placeholder 5">
            <a:extLst>
              <a:ext uri="{FF2B5EF4-FFF2-40B4-BE49-F238E27FC236}">
                <a16:creationId xmlns:a16="http://schemas.microsoft.com/office/drawing/2014/main" id="{F725ED76-E60F-402E-B734-1A060105C3A9}"/>
              </a:ext>
            </a:extLst>
          </p:cNvPr>
          <p:cNvSpPr>
            <a:spLocks noGrp="1"/>
          </p:cNvSpPr>
          <p:nvPr>
            <p:ph type="body" sz="quarter" idx="11" hasCustomPrompt="1"/>
          </p:nvPr>
        </p:nvSpPr>
        <p:spPr>
          <a:xfrm>
            <a:off x="1011389" y="1133374"/>
            <a:ext cx="11180610" cy="476036"/>
          </a:xfrm>
        </p:spPr>
        <p:txBody>
          <a:bodyPr>
            <a:normAutofit/>
          </a:bodyPr>
          <a:lstStyle>
            <a:lvl1pPr marL="0" indent="0">
              <a:buNone/>
              <a:defRPr sz="2000" b="1">
                <a:solidFill>
                  <a:schemeClr val="tx1">
                    <a:lumMod val="75000"/>
                  </a:schemeClr>
                </a:solidFill>
              </a:defRPr>
            </a:lvl1pPr>
          </a:lstStyle>
          <a:p>
            <a:pPr lvl="0"/>
            <a:r>
              <a:rPr lang="en-US"/>
              <a:t>Subtitle text</a:t>
            </a:r>
            <a:endParaRPr lang="pl-PL"/>
          </a:p>
        </p:txBody>
      </p:sp>
      <p:pic>
        <p:nvPicPr>
          <p:cNvPr id="10" name="Picture 9">
            <a:extLst>
              <a:ext uri="{FF2B5EF4-FFF2-40B4-BE49-F238E27FC236}">
                <a16:creationId xmlns:a16="http://schemas.microsoft.com/office/drawing/2014/main" id="{B8C0017B-3F23-4DA1-86DF-B1047A534F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11" name="Rectangle 20">
            <a:extLst>
              <a:ext uri="{FF2B5EF4-FFF2-40B4-BE49-F238E27FC236}">
                <a16:creationId xmlns:a16="http://schemas.microsoft.com/office/drawing/2014/main" id="{91B232EB-123A-444D-96D0-E24E11B6B145}"/>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 name="Straight Connector 12">
            <a:extLst>
              <a:ext uri="{FF2B5EF4-FFF2-40B4-BE49-F238E27FC236}">
                <a16:creationId xmlns:a16="http://schemas.microsoft.com/office/drawing/2014/main" id="{CEA73BFB-8EB5-43A3-8E3D-547F4BA04AFB}"/>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CAAD1610-109D-4B15-94EA-849A83AEEE65}"/>
              </a:ext>
            </a:extLst>
          </p:cNvPr>
          <p:cNvSpPr txBox="1"/>
          <p:nvPr userDrawn="1"/>
        </p:nvSpPr>
        <p:spPr>
          <a:xfrm>
            <a:off x="7851985" y="6264719"/>
            <a:ext cx="2113472" cy="369332"/>
          </a:xfrm>
          <a:prstGeom prst="rect">
            <a:avLst/>
          </a:prstGeom>
          <a:noFill/>
        </p:spPr>
        <p:txBody>
          <a:bodyPr wrap="square" rtlCol="0">
            <a:spAutoFit/>
          </a:bodyPr>
          <a:lstStyle/>
          <a:p>
            <a:r>
              <a:rPr lang="en-US">
                <a:solidFill>
                  <a:srgbClr val="FF0000"/>
                </a:solidFill>
              </a:rPr>
              <a:t>CONFIDENTIAL</a:t>
            </a:r>
          </a:p>
        </p:txBody>
      </p:sp>
      <p:pic>
        <p:nvPicPr>
          <p:cNvPr id="3" name="Picture 5" descr="A close-up of a logo&#10;&#10;Description automatically generated">
            <a:extLst>
              <a:ext uri="{FF2B5EF4-FFF2-40B4-BE49-F238E27FC236}">
                <a16:creationId xmlns:a16="http://schemas.microsoft.com/office/drawing/2014/main" id="{FA4C5316-395D-1AD3-C931-1C306711E8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4283" y="6207381"/>
            <a:ext cx="2084959" cy="507553"/>
          </a:xfrm>
          <a:prstGeom prst="rect">
            <a:avLst/>
          </a:prstGeom>
        </p:spPr>
      </p:pic>
    </p:spTree>
    <p:extLst>
      <p:ext uri="{BB962C8B-B14F-4D97-AF65-F5344CB8AC3E}">
        <p14:creationId xmlns:p14="http://schemas.microsoft.com/office/powerpoint/2010/main" val="1828664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質疑応答">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7" name="テキスト ボックス 6">
            <a:extLst>
              <a:ext uri="{FF2B5EF4-FFF2-40B4-BE49-F238E27FC236}">
                <a16:creationId xmlns:a16="http://schemas.microsoft.com/office/drawing/2014/main" id="{DCBF98DD-8BB1-41D4-A654-5F01FB8651F3}"/>
              </a:ext>
            </a:extLst>
          </p:cNvPr>
          <p:cNvSpPr txBox="1"/>
          <p:nvPr userDrawn="1"/>
        </p:nvSpPr>
        <p:spPr>
          <a:xfrm>
            <a:off x="839428" y="3495974"/>
            <a:ext cx="10513139" cy="2369880"/>
          </a:xfrm>
          <a:prstGeom prst="rect">
            <a:avLst/>
          </a:prstGeom>
          <a:noFill/>
        </p:spPr>
        <p:txBody>
          <a:bodyPr wrap="square" rtlCol="0">
            <a:spAutoFit/>
          </a:bodyPr>
          <a:lstStyle/>
          <a:p>
            <a:pPr algn="ctr"/>
            <a:r>
              <a:rPr lang="ja-JP" altLang="en-US" sz="2000" b="1">
                <a:solidFill>
                  <a:srgbClr val="002060"/>
                </a:solidFill>
              </a:rPr>
              <a:t>現在、質疑応答をお受けしています。</a:t>
            </a:r>
            <a:endParaRPr lang="en-US" altLang="ja-JP" sz="2000" b="1">
              <a:solidFill>
                <a:srgbClr val="002060"/>
              </a:solidFill>
            </a:endParaRPr>
          </a:p>
          <a:p>
            <a:pPr algn="ctr"/>
            <a:endParaRPr lang="en-US" altLang="ja-JP" sz="2000" b="1">
              <a:solidFill>
                <a:srgbClr val="002060"/>
              </a:solidFill>
            </a:endParaRPr>
          </a:p>
          <a:p>
            <a:pPr algn="ctr"/>
            <a:r>
              <a:rPr lang="ja-JP" altLang="en-US" sz="2000" b="1">
                <a:solidFill>
                  <a:srgbClr val="002060"/>
                </a:solidFill>
              </a:rPr>
              <a:t>ご質問のある方は</a:t>
            </a:r>
            <a:endParaRPr lang="en-US" altLang="ja-JP" sz="2000" b="1">
              <a:solidFill>
                <a:srgbClr val="002060"/>
              </a:solidFill>
            </a:endParaRPr>
          </a:p>
          <a:p>
            <a:pPr algn="ctr"/>
            <a:r>
              <a:rPr lang="en-US" altLang="ja-JP" sz="2000" b="1" u="sng">
                <a:solidFill>
                  <a:srgbClr val="002060"/>
                </a:solidFill>
              </a:rPr>
              <a:t>Zoom</a:t>
            </a:r>
            <a:r>
              <a:rPr lang="ja-JP" altLang="en-US" sz="2000" b="1" u="sng">
                <a:solidFill>
                  <a:srgbClr val="002060"/>
                </a:solidFill>
              </a:rPr>
              <a:t>アプリでご参加の場合は「手を挙げる」</a:t>
            </a:r>
            <a:r>
              <a:rPr lang="ja-JP" altLang="en-US" sz="2000" b="1" u="none">
                <a:solidFill>
                  <a:srgbClr val="002060"/>
                </a:solidFill>
              </a:rPr>
              <a:t>ボタン</a:t>
            </a:r>
            <a:r>
              <a:rPr lang="ja-JP" altLang="en-US" sz="2000" b="1">
                <a:solidFill>
                  <a:srgbClr val="002060"/>
                </a:solidFill>
              </a:rPr>
              <a:t>を、</a:t>
            </a:r>
            <a:endParaRPr lang="en-US" altLang="ja-JP" sz="2000" b="1">
              <a:solidFill>
                <a:srgbClr val="002060"/>
              </a:solidFill>
            </a:endParaRPr>
          </a:p>
          <a:p>
            <a:pPr algn="ctr"/>
            <a:r>
              <a:rPr lang="ja-JP" altLang="en-US" sz="2000" b="1" u="sng">
                <a:solidFill>
                  <a:srgbClr val="002060"/>
                </a:solidFill>
              </a:rPr>
              <a:t>電話機でご参加の場合は「＊」の後に「９」</a:t>
            </a:r>
            <a:r>
              <a:rPr lang="ja-JP" altLang="en-US" sz="2000" b="1">
                <a:solidFill>
                  <a:srgbClr val="002060"/>
                </a:solidFill>
              </a:rPr>
              <a:t>を押してください。</a:t>
            </a:r>
            <a:endParaRPr lang="en-US" altLang="ja-JP" sz="2000" b="1">
              <a:solidFill>
                <a:srgbClr val="002060"/>
              </a:solidFill>
            </a:endParaRPr>
          </a:p>
          <a:p>
            <a:pPr algn="ctr"/>
            <a:endParaRPr lang="en-US" altLang="ja-JP" sz="900" b="1">
              <a:solidFill>
                <a:srgbClr val="002060"/>
              </a:solidFill>
            </a:endParaRPr>
          </a:p>
          <a:p>
            <a:pPr algn="ctr"/>
            <a:r>
              <a:rPr lang="ja-JP" altLang="en-US" sz="1200" b="1">
                <a:solidFill>
                  <a:srgbClr val="002060"/>
                </a:solidFill>
              </a:rPr>
              <a:t>（ご質問を取り消す場合は、</a:t>
            </a:r>
            <a:endParaRPr lang="en-US" altLang="ja-JP" sz="1200" b="1">
              <a:solidFill>
                <a:srgbClr val="002060"/>
              </a:solidFill>
            </a:endParaRPr>
          </a:p>
          <a:p>
            <a:pPr algn="ctr"/>
            <a:r>
              <a:rPr lang="ja-JP" altLang="en-US" sz="1200" b="1">
                <a:solidFill>
                  <a:srgbClr val="002060"/>
                </a:solidFill>
              </a:rPr>
              <a:t>アプリでご参加の場合は、再度「手を挙げる」ボタンを押してください。</a:t>
            </a:r>
            <a:endParaRPr lang="en-US" altLang="ja-JP" sz="1200" b="1">
              <a:solidFill>
                <a:srgbClr val="002060"/>
              </a:solidFill>
            </a:endParaRPr>
          </a:p>
          <a:p>
            <a:pPr algn="ctr"/>
            <a:r>
              <a:rPr lang="ja-JP" altLang="en-US" sz="1200" b="1">
                <a:solidFill>
                  <a:srgbClr val="002060"/>
                </a:solidFill>
              </a:rPr>
              <a:t>電話機でご参加の場合、質問を取り消すことはできませんのでご注意ください。）</a:t>
            </a:r>
            <a:endParaRPr lang="en-US" altLang="ja-JP" sz="1200" b="1">
              <a:solidFill>
                <a:srgbClr val="002060"/>
              </a:solidFill>
            </a:endParaRPr>
          </a:p>
        </p:txBody>
      </p:sp>
    </p:spTree>
    <p:extLst>
      <p:ext uri="{BB962C8B-B14F-4D97-AF65-F5344CB8AC3E}">
        <p14:creationId xmlns:p14="http://schemas.microsoft.com/office/powerpoint/2010/main" val="24778873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Sub">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7EA5CBD-C725-44A7-8F8B-C66FB66BC431}"/>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pic>
        <p:nvPicPr>
          <p:cNvPr id="12" name="Picture 11">
            <a:extLst>
              <a:ext uri="{FF2B5EF4-FFF2-40B4-BE49-F238E27FC236}">
                <a16:creationId xmlns:a16="http://schemas.microsoft.com/office/drawing/2014/main" id="{C18A1C04-D4D4-4F4A-A135-189538FD6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5" name="Slide Number Placeholder 4">
            <a:extLst>
              <a:ext uri="{FF2B5EF4-FFF2-40B4-BE49-F238E27FC236}">
                <a16:creationId xmlns:a16="http://schemas.microsoft.com/office/drawing/2014/main" id="{AE112352-EB21-4379-8399-78B81D6A3D6E}"/>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sp>
        <p:nvSpPr>
          <p:cNvPr id="14" name="Rectangle 20">
            <a:extLst>
              <a:ext uri="{FF2B5EF4-FFF2-40B4-BE49-F238E27FC236}">
                <a16:creationId xmlns:a16="http://schemas.microsoft.com/office/drawing/2014/main" id="{DE6479D4-9478-4552-A042-A2033CBEDBCA}"/>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Straight Connector 3">
            <a:extLst>
              <a:ext uri="{FF2B5EF4-FFF2-40B4-BE49-F238E27FC236}">
                <a16:creationId xmlns:a16="http://schemas.microsoft.com/office/drawing/2014/main" id="{99274D4A-6CC3-4D7A-B87D-0CE7B5A67D71}"/>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9" name="Text Placeholder 5">
            <a:extLst>
              <a:ext uri="{FF2B5EF4-FFF2-40B4-BE49-F238E27FC236}">
                <a16:creationId xmlns:a16="http://schemas.microsoft.com/office/drawing/2014/main" id="{F725ED76-E60F-402E-B734-1A060105C3A9}"/>
              </a:ext>
            </a:extLst>
          </p:cNvPr>
          <p:cNvSpPr>
            <a:spLocks noGrp="1"/>
          </p:cNvSpPr>
          <p:nvPr>
            <p:ph type="body" sz="quarter" idx="11" hasCustomPrompt="1"/>
          </p:nvPr>
        </p:nvSpPr>
        <p:spPr>
          <a:xfrm>
            <a:off x="1011388" y="1133374"/>
            <a:ext cx="11180611" cy="476036"/>
          </a:xfrm>
        </p:spPr>
        <p:txBody>
          <a:bodyPr>
            <a:normAutofit/>
          </a:bodyPr>
          <a:lstStyle>
            <a:lvl1pPr marL="0" indent="0">
              <a:buNone/>
              <a:defRPr sz="2000" b="1">
                <a:solidFill>
                  <a:schemeClr val="tx1">
                    <a:lumMod val="75000"/>
                  </a:schemeClr>
                </a:solidFill>
              </a:defRPr>
            </a:lvl1pPr>
          </a:lstStyle>
          <a:p>
            <a:pPr lvl="0"/>
            <a:r>
              <a:rPr lang="en-US"/>
              <a:t>Subtitle text</a:t>
            </a:r>
            <a:endParaRPr lang="pl-PL"/>
          </a:p>
        </p:txBody>
      </p:sp>
      <p:pic>
        <p:nvPicPr>
          <p:cNvPr id="8" name="Picture 7">
            <a:extLst>
              <a:ext uri="{FF2B5EF4-FFF2-40B4-BE49-F238E27FC236}">
                <a16:creationId xmlns:a16="http://schemas.microsoft.com/office/drawing/2014/main" id="{BE36E0C6-9B9D-44D6-90AA-154A7408B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10" name="Rectangle 20">
            <a:extLst>
              <a:ext uri="{FF2B5EF4-FFF2-40B4-BE49-F238E27FC236}">
                <a16:creationId xmlns:a16="http://schemas.microsoft.com/office/drawing/2014/main" id="{DC1AB7F8-0A04-4DA6-93E9-BFAC54E9BC54}"/>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Straight Connector 10">
            <a:extLst>
              <a:ext uri="{FF2B5EF4-FFF2-40B4-BE49-F238E27FC236}">
                <a16:creationId xmlns:a16="http://schemas.microsoft.com/office/drawing/2014/main" id="{C18EF1E8-7E0F-4A0C-97D4-F1636D6CA65E}"/>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41DBE24-9CFE-4CDC-900F-C5EFFB5FAFBB}"/>
              </a:ext>
            </a:extLst>
          </p:cNvPr>
          <p:cNvSpPr txBox="1"/>
          <p:nvPr userDrawn="1"/>
        </p:nvSpPr>
        <p:spPr>
          <a:xfrm>
            <a:off x="7688615" y="6276116"/>
            <a:ext cx="2113472" cy="369332"/>
          </a:xfrm>
          <a:prstGeom prst="rect">
            <a:avLst/>
          </a:prstGeom>
          <a:noFill/>
        </p:spPr>
        <p:txBody>
          <a:bodyPr wrap="square" rtlCol="0">
            <a:spAutoFit/>
          </a:bodyPr>
          <a:lstStyle/>
          <a:p>
            <a:r>
              <a:rPr lang="en-US">
                <a:solidFill>
                  <a:srgbClr val="FF0000"/>
                </a:solidFill>
              </a:rPr>
              <a:t>CONFIDENTIAL</a:t>
            </a:r>
          </a:p>
        </p:txBody>
      </p:sp>
    </p:spTree>
    <p:extLst>
      <p:ext uri="{BB962C8B-B14F-4D97-AF65-F5344CB8AC3E}">
        <p14:creationId xmlns:p14="http://schemas.microsoft.com/office/powerpoint/2010/main" val="3281455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text">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7EA5CBD-C725-44A7-8F8B-C66FB66BC431}"/>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pic>
        <p:nvPicPr>
          <p:cNvPr id="12" name="Picture 11">
            <a:extLst>
              <a:ext uri="{FF2B5EF4-FFF2-40B4-BE49-F238E27FC236}">
                <a16:creationId xmlns:a16="http://schemas.microsoft.com/office/drawing/2014/main" id="{C18A1C04-D4D4-4F4A-A135-189538FD6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5" name="Slide Number Placeholder 4">
            <a:extLst>
              <a:ext uri="{FF2B5EF4-FFF2-40B4-BE49-F238E27FC236}">
                <a16:creationId xmlns:a16="http://schemas.microsoft.com/office/drawing/2014/main" id="{AE112352-EB21-4379-8399-78B81D6A3D6E}"/>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sp>
        <p:nvSpPr>
          <p:cNvPr id="14" name="Rectangle 20">
            <a:extLst>
              <a:ext uri="{FF2B5EF4-FFF2-40B4-BE49-F238E27FC236}">
                <a16:creationId xmlns:a16="http://schemas.microsoft.com/office/drawing/2014/main" id="{DE6479D4-9478-4552-A042-A2033CBEDBCA}"/>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Straight Connector 3">
            <a:extLst>
              <a:ext uri="{FF2B5EF4-FFF2-40B4-BE49-F238E27FC236}">
                <a16:creationId xmlns:a16="http://schemas.microsoft.com/office/drawing/2014/main" id="{99274D4A-6CC3-4D7A-B87D-0CE7B5A67D71}"/>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8DE13C64-BE97-4426-9460-C6A97CAA0323}"/>
              </a:ext>
            </a:extLst>
          </p:cNvPr>
          <p:cNvSpPr>
            <a:spLocks noGrp="1"/>
          </p:cNvSpPr>
          <p:nvPr>
            <p:ph type="body" sz="quarter" idx="12"/>
          </p:nvPr>
        </p:nvSpPr>
        <p:spPr>
          <a:xfrm>
            <a:off x="1011238" y="1207043"/>
            <a:ext cx="10529452" cy="5069073"/>
          </a:xfrm>
        </p:spPr>
        <p:txBody>
          <a:bodyPr anchor="ctr"/>
          <a:lstStyle>
            <a:lvl1pPr marL="300600" indent="-300600">
              <a:buClr>
                <a:schemeClr val="accent2"/>
              </a:buClr>
              <a:buFont typeface="Wingdings" panose="05000000000000000000" pitchFamily="2" charset="2"/>
              <a:buChar char="§"/>
              <a:defRPr/>
            </a:lvl1pPr>
            <a:lvl2pPr marL="685800" indent="-228600">
              <a:buClr>
                <a:schemeClr val="accent3"/>
              </a:buClr>
              <a:buFont typeface="Wingdings" panose="05000000000000000000" pitchFamily="2" charset="2"/>
              <a:buChar char="§"/>
              <a:defRPr/>
            </a:lvl2pPr>
            <a:lvl3pPr marL="1143000" indent="-228600">
              <a:buClr>
                <a:schemeClr val="accent5"/>
              </a:buClr>
              <a:buFont typeface="Wingdings" panose="05000000000000000000" pitchFamily="2" charset="2"/>
              <a:buChar char="§"/>
              <a:defRPr/>
            </a:lvl3pPr>
            <a:lvl4pPr marL="1600200" indent="-228600">
              <a:buClr>
                <a:schemeClr val="accent5"/>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0" name="Picture 9">
            <a:extLst>
              <a:ext uri="{FF2B5EF4-FFF2-40B4-BE49-F238E27FC236}">
                <a16:creationId xmlns:a16="http://schemas.microsoft.com/office/drawing/2014/main" id="{B8C0017B-3F23-4DA1-86DF-B1047A534F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11" name="Rectangle 20">
            <a:extLst>
              <a:ext uri="{FF2B5EF4-FFF2-40B4-BE49-F238E27FC236}">
                <a16:creationId xmlns:a16="http://schemas.microsoft.com/office/drawing/2014/main" id="{91B232EB-123A-444D-96D0-E24E11B6B145}"/>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 name="Straight Connector 12">
            <a:extLst>
              <a:ext uri="{FF2B5EF4-FFF2-40B4-BE49-F238E27FC236}">
                <a16:creationId xmlns:a16="http://schemas.microsoft.com/office/drawing/2014/main" id="{CEA73BFB-8EB5-43A3-8E3D-547F4BA04AFB}"/>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013F4B5-C85B-470F-B18F-E0112C1066E0}"/>
              </a:ext>
            </a:extLst>
          </p:cNvPr>
          <p:cNvSpPr txBox="1"/>
          <p:nvPr userDrawn="1"/>
        </p:nvSpPr>
        <p:spPr>
          <a:xfrm>
            <a:off x="7688615" y="6273463"/>
            <a:ext cx="2113472" cy="369332"/>
          </a:xfrm>
          <a:prstGeom prst="rect">
            <a:avLst/>
          </a:prstGeom>
          <a:noFill/>
        </p:spPr>
        <p:txBody>
          <a:bodyPr wrap="square" rtlCol="0">
            <a:spAutoFit/>
          </a:bodyPr>
          <a:lstStyle/>
          <a:p>
            <a:r>
              <a:rPr lang="en-US">
                <a:solidFill>
                  <a:srgbClr val="FF0000"/>
                </a:solidFill>
              </a:rPr>
              <a:t>CONFIDENTIAL</a:t>
            </a:r>
          </a:p>
        </p:txBody>
      </p:sp>
    </p:spTree>
    <p:extLst>
      <p:ext uri="{BB962C8B-B14F-4D97-AF65-F5344CB8AC3E}">
        <p14:creationId xmlns:p14="http://schemas.microsoft.com/office/powerpoint/2010/main" val="4276927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2line Title, Sub, Text">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7EA5CBD-C725-44A7-8F8B-C66FB66BC431}"/>
              </a:ext>
            </a:extLst>
          </p:cNvPr>
          <p:cNvSpPr>
            <a:spLocks noGrp="1"/>
          </p:cNvSpPr>
          <p:nvPr>
            <p:ph type="title" hasCustomPrompt="1"/>
          </p:nvPr>
        </p:nvSpPr>
        <p:spPr>
          <a:xfrm>
            <a:off x="1011388" y="13852"/>
            <a:ext cx="10529302" cy="1521306"/>
          </a:xfrm>
        </p:spPr>
        <p:txBody>
          <a:bodyPr anchor="b">
            <a:normAutofit/>
          </a:bodyPr>
          <a:lstStyle>
            <a:lvl1pPr>
              <a:lnSpc>
                <a:spcPct val="100000"/>
              </a:lnSpc>
              <a:defRPr sz="3200" b="0" i="0">
                <a:solidFill>
                  <a:schemeClr val="accent1"/>
                </a:solidFill>
                <a:latin typeface="+mj-lt"/>
              </a:defRPr>
            </a:lvl1pPr>
          </a:lstStyle>
          <a:p>
            <a:r>
              <a:rPr lang="en-US"/>
              <a:t>Click to edit Master title style Click to edit Master title style Click to edit Master title style</a:t>
            </a:r>
          </a:p>
        </p:txBody>
      </p:sp>
      <p:pic>
        <p:nvPicPr>
          <p:cNvPr id="12" name="Picture 11">
            <a:extLst>
              <a:ext uri="{FF2B5EF4-FFF2-40B4-BE49-F238E27FC236}">
                <a16:creationId xmlns:a16="http://schemas.microsoft.com/office/drawing/2014/main" id="{C18A1C04-D4D4-4F4A-A135-189538FD6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5" name="Slide Number Placeholder 4">
            <a:extLst>
              <a:ext uri="{FF2B5EF4-FFF2-40B4-BE49-F238E27FC236}">
                <a16:creationId xmlns:a16="http://schemas.microsoft.com/office/drawing/2014/main" id="{AE112352-EB21-4379-8399-78B81D6A3D6E}"/>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sp>
        <p:nvSpPr>
          <p:cNvPr id="14" name="Rectangle 20">
            <a:extLst>
              <a:ext uri="{FF2B5EF4-FFF2-40B4-BE49-F238E27FC236}">
                <a16:creationId xmlns:a16="http://schemas.microsoft.com/office/drawing/2014/main" id="{DE6479D4-9478-4552-A042-A2033CBEDBCA}"/>
              </a:ext>
            </a:extLst>
          </p:cNvPr>
          <p:cNvSpPr/>
          <p:nvPr/>
        </p:nvSpPr>
        <p:spPr>
          <a:xfrm rot="10800000">
            <a:off x="263235" y="-13866"/>
            <a:ext cx="886690" cy="146149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Straight Connector 3">
            <a:extLst>
              <a:ext uri="{FF2B5EF4-FFF2-40B4-BE49-F238E27FC236}">
                <a16:creationId xmlns:a16="http://schemas.microsoft.com/office/drawing/2014/main" id="{99274D4A-6CC3-4D7A-B87D-0CE7B5A67D71}"/>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8DE13C64-BE97-4426-9460-C6A97CAA0323}"/>
              </a:ext>
            </a:extLst>
          </p:cNvPr>
          <p:cNvSpPr>
            <a:spLocks noGrp="1"/>
          </p:cNvSpPr>
          <p:nvPr>
            <p:ph type="body" sz="quarter" idx="12"/>
          </p:nvPr>
        </p:nvSpPr>
        <p:spPr>
          <a:xfrm>
            <a:off x="1011238" y="2396836"/>
            <a:ext cx="10529452" cy="3879280"/>
          </a:xfrm>
        </p:spPr>
        <p:txBody>
          <a:bodyPr anchor="ctr"/>
          <a:lstStyle>
            <a:lvl1pPr marL="300600" indent="-300600">
              <a:buClr>
                <a:schemeClr val="accent2"/>
              </a:buClr>
              <a:buFont typeface="Wingdings" panose="05000000000000000000" pitchFamily="2" charset="2"/>
              <a:buChar char="§"/>
              <a:defRPr/>
            </a:lvl1pPr>
            <a:lvl2pPr marL="685800" indent="-228600">
              <a:buClr>
                <a:schemeClr val="accent3"/>
              </a:buClr>
              <a:buFont typeface="Wingdings" panose="05000000000000000000" pitchFamily="2" charset="2"/>
              <a:buChar char="§"/>
              <a:defRPr/>
            </a:lvl2pPr>
            <a:lvl3pPr marL="1143000" indent="-228600">
              <a:buClr>
                <a:schemeClr val="accent5"/>
              </a:buClr>
              <a:buFont typeface="Wingdings" panose="05000000000000000000" pitchFamily="2" charset="2"/>
              <a:buChar char="§"/>
              <a:defRPr/>
            </a:lvl3pPr>
            <a:lvl4pPr marL="1600200" indent="-228600">
              <a:buClr>
                <a:schemeClr val="accent5"/>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9" name="Text Placeholder 5">
            <a:extLst>
              <a:ext uri="{FF2B5EF4-FFF2-40B4-BE49-F238E27FC236}">
                <a16:creationId xmlns:a16="http://schemas.microsoft.com/office/drawing/2014/main" id="{F725ED76-E60F-402E-B734-1A060105C3A9}"/>
              </a:ext>
            </a:extLst>
          </p:cNvPr>
          <p:cNvSpPr>
            <a:spLocks noGrp="1"/>
          </p:cNvSpPr>
          <p:nvPr>
            <p:ph type="body" sz="quarter" idx="11" hasCustomPrompt="1"/>
          </p:nvPr>
        </p:nvSpPr>
        <p:spPr>
          <a:xfrm>
            <a:off x="1011389" y="1535159"/>
            <a:ext cx="10529301" cy="476036"/>
          </a:xfrm>
        </p:spPr>
        <p:txBody>
          <a:bodyPr>
            <a:normAutofit/>
          </a:bodyPr>
          <a:lstStyle>
            <a:lvl1pPr marL="0" indent="0">
              <a:buNone/>
              <a:defRPr sz="2000" b="1">
                <a:solidFill>
                  <a:schemeClr val="tx1">
                    <a:lumMod val="75000"/>
                  </a:schemeClr>
                </a:solidFill>
              </a:defRPr>
            </a:lvl1pPr>
          </a:lstStyle>
          <a:p>
            <a:pPr lvl="0"/>
            <a:r>
              <a:rPr lang="en-US"/>
              <a:t>Subtitle text</a:t>
            </a:r>
            <a:endParaRPr lang="pl-PL"/>
          </a:p>
        </p:txBody>
      </p:sp>
      <p:pic>
        <p:nvPicPr>
          <p:cNvPr id="10" name="Picture 9">
            <a:extLst>
              <a:ext uri="{FF2B5EF4-FFF2-40B4-BE49-F238E27FC236}">
                <a16:creationId xmlns:a16="http://schemas.microsoft.com/office/drawing/2014/main" id="{B8C0017B-3F23-4DA1-86DF-B1047A534F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cxnSp>
        <p:nvCxnSpPr>
          <p:cNvPr id="13" name="Straight Connector 12">
            <a:extLst>
              <a:ext uri="{FF2B5EF4-FFF2-40B4-BE49-F238E27FC236}">
                <a16:creationId xmlns:a16="http://schemas.microsoft.com/office/drawing/2014/main" id="{CEA73BFB-8EB5-43A3-8E3D-547F4BA04AFB}"/>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AAF26A9-9389-4CC6-A3EA-FFD4BEC569F9}"/>
              </a:ext>
            </a:extLst>
          </p:cNvPr>
          <p:cNvSpPr txBox="1"/>
          <p:nvPr userDrawn="1"/>
        </p:nvSpPr>
        <p:spPr>
          <a:xfrm>
            <a:off x="7688615" y="6256210"/>
            <a:ext cx="2113472" cy="369332"/>
          </a:xfrm>
          <a:prstGeom prst="rect">
            <a:avLst/>
          </a:prstGeom>
          <a:noFill/>
        </p:spPr>
        <p:txBody>
          <a:bodyPr wrap="square" rtlCol="0">
            <a:spAutoFit/>
          </a:bodyPr>
          <a:lstStyle/>
          <a:p>
            <a:r>
              <a:rPr lang="en-US">
                <a:solidFill>
                  <a:srgbClr val="FF0000"/>
                </a:solidFill>
              </a:rPr>
              <a:t>CONFIDENTIAL</a:t>
            </a:r>
          </a:p>
        </p:txBody>
      </p:sp>
    </p:spTree>
    <p:extLst>
      <p:ext uri="{BB962C8B-B14F-4D97-AF65-F5344CB8AC3E}">
        <p14:creationId xmlns:p14="http://schemas.microsoft.com/office/powerpoint/2010/main" val="1676731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text, callou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921B070-F7C2-4036-B985-ADDE36995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31" name="Slide Number Placeholder 4">
            <a:extLst>
              <a:ext uri="{FF2B5EF4-FFF2-40B4-BE49-F238E27FC236}">
                <a16:creationId xmlns:a16="http://schemas.microsoft.com/office/drawing/2014/main" id="{D59BC453-23D9-4F63-91EB-5E448FFF91D8}"/>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cxnSp>
        <p:nvCxnSpPr>
          <p:cNvPr id="32" name="Straight Connector 31">
            <a:extLst>
              <a:ext uri="{FF2B5EF4-FFF2-40B4-BE49-F238E27FC236}">
                <a16:creationId xmlns:a16="http://schemas.microsoft.com/office/drawing/2014/main" id="{E30C795B-1675-40BF-92C4-184ECB347539}"/>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39" name="Title 1">
            <a:extLst>
              <a:ext uri="{FF2B5EF4-FFF2-40B4-BE49-F238E27FC236}">
                <a16:creationId xmlns:a16="http://schemas.microsoft.com/office/drawing/2014/main" id="{1C78977F-0C42-4D81-A99A-25AE6AFAD325}"/>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sp>
        <p:nvSpPr>
          <p:cNvPr id="42" name="Rectangle 20">
            <a:extLst>
              <a:ext uri="{FF2B5EF4-FFF2-40B4-BE49-F238E27FC236}">
                <a16:creationId xmlns:a16="http://schemas.microsoft.com/office/drawing/2014/main" id="{7F024141-7680-44D8-A2B0-025A2F30FEF1}"/>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ext Placeholder 28">
            <a:extLst>
              <a:ext uri="{FF2B5EF4-FFF2-40B4-BE49-F238E27FC236}">
                <a16:creationId xmlns:a16="http://schemas.microsoft.com/office/drawing/2014/main" id="{D530FF19-617C-4B1E-AE8C-DEF587ECF429}"/>
              </a:ext>
            </a:extLst>
          </p:cNvPr>
          <p:cNvSpPr>
            <a:spLocks noGrp="1"/>
          </p:cNvSpPr>
          <p:nvPr>
            <p:ph type="body" sz="quarter" idx="12"/>
          </p:nvPr>
        </p:nvSpPr>
        <p:spPr>
          <a:xfrm>
            <a:off x="689868" y="5888180"/>
            <a:ext cx="7922088" cy="969820"/>
          </a:xfrm>
          <a:prstGeom prst="parallelogram">
            <a:avLst>
              <a:gd name="adj" fmla="val 39835"/>
            </a:avLst>
          </a:prstGeom>
          <a:solidFill>
            <a:schemeClr val="accent1"/>
          </a:solidFill>
        </p:spPr>
        <p:txBody>
          <a:bodyPr wrap="square" lIns="91440" rIns="9144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Text Placeholder 6">
            <a:extLst>
              <a:ext uri="{FF2B5EF4-FFF2-40B4-BE49-F238E27FC236}">
                <a16:creationId xmlns:a16="http://schemas.microsoft.com/office/drawing/2014/main" id="{A4193F21-F800-48E0-9559-54E142AA7ED4}"/>
              </a:ext>
            </a:extLst>
          </p:cNvPr>
          <p:cNvSpPr>
            <a:spLocks noGrp="1"/>
          </p:cNvSpPr>
          <p:nvPr>
            <p:ph type="body" sz="quarter" idx="13"/>
          </p:nvPr>
        </p:nvSpPr>
        <p:spPr>
          <a:xfrm>
            <a:off x="1011238" y="1207044"/>
            <a:ext cx="10529452" cy="4424126"/>
          </a:xfrm>
        </p:spPr>
        <p:txBody>
          <a:bodyPr anchor="ctr"/>
          <a:lstStyle>
            <a:lvl1pPr marL="300600" indent="-300600">
              <a:buClr>
                <a:schemeClr val="accent2"/>
              </a:buClr>
              <a:buFont typeface="Wingdings" panose="05000000000000000000" pitchFamily="2" charset="2"/>
              <a:buChar char="§"/>
              <a:defRPr/>
            </a:lvl1pPr>
            <a:lvl2pPr marL="685800" indent="-228600">
              <a:buClr>
                <a:schemeClr val="accent3"/>
              </a:buClr>
              <a:buFont typeface="Wingdings" panose="05000000000000000000" pitchFamily="2" charset="2"/>
              <a:buChar char="§"/>
              <a:defRPr/>
            </a:lvl2pPr>
            <a:lvl3pPr marL="1143000" indent="-228600">
              <a:buClr>
                <a:schemeClr val="accent5"/>
              </a:buClr>
              <a:buFont typeface="Wingdings" panose="05000000000000000000" pitchFamily="2" charset="2"/>
              <a:buChar char="§"/>
              <a:defRPr/>
            </a:lvl3pPr>
            <a:lvl4pPr marL="1600200" indent="-228600">
              <a:buClr>
                <a:schemeClr val="accent5"/>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0" name="Picture 9">
            <a:extLst>
              <a:ext uri="{FF2B5EF4-FFF2-40B4-BE49-F238E27FC236}">
                <a16:creationId xmlns:a16="http://schemas.microsoft.com/office/drawing/2014/main" id="{2955F42B-ED09-4DC0-A6B7-BAE7FB3601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cxnSp>
        <p:nvCxnSpPr>
          <p:cNvPr id="11" name="Straight Connector 10">
            <a:extLst>
              <a:ext uri="{FF2B5EF4-FFF2-40B4-BE49-F238E27FC236}">
                <a16:creationId xmlns:a16="http://schemas.microsoft.com/office/drawing/2014/main" id="{BADE0C47-8C31-4C0A-A53D-A4181AFE1BC1}"/>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13" name="Rectangle 20">
            <a:extLst>
              <a:ext uri="{FF2B5EF4-FFF2-40B4-BE49-F238E27FC236}">
                <a16:creationId xmlns:a16="http://schemas.microsoft.com/office/drawing/2014/main" id="{CDA84655-A423-414A-A494-D3695FA6EC1B}"/>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extBox 13">
            <a:extLst>
              <a:ext uri="{FF2B5EF4-FFF2-40B4-BE49-F238E27FC236}">
                <a16:creationId xmlns:a16="http://schemas.microsoft.com/office/drawing/2014/main" id="{FF2B27AF-8C3E-4717-A916-935E085F1CA9}"/>
              </a:ext>
            </a:extLst>
          </p:cNvPr>
          <p:cNvSpPr txBox="1"/>
          <p:nvPr userDrawn="1"/>
        </p:nvSpPr>
        <p:spPr>
          <a:xfrm>
            <a:off x="9802087" y="5837509"/>
            <a:ext cx="2113472" cy="369332"/>
          </a:xfrm>
          <a:prstGeom prst="rect">
            <a:avLst/>
          </a:prstGeom>
          <a:noFill/>
        </p:spPr>
        <p:txBody>
          <a:bodyPr wrap="square" rtlCol="0">
            <a:spAutoFit/>
          </a:bodyPr>
          <a:lstStyle/>
          <a:p>
            <a:r>
              <a:rPr lang="en-US">
                <a:solidFill>
                  <a:srgbClr val="FF0000"/>
                </a:solidFill>
              </a:rPr>
              <a:t>CONFIDENTIAL</a:t>
            </a:r>
          </a:p>
        </p:txBody>
      </p:sp>
    </p:spTree>
    <p:extLst>
      <p:ext uri="{BB962C8B-B14F-4D97-AF65-F5344CB8AC3E}">
        <p14:creationId xmlns:p14="http://schemas.microsoft.com/office/powerpoint/2010/main" val="3942792136"/>
      </p:ext>
    </p:extLst>
  </p:cSld>
  <p:clrMapOvr>
    <a:masterClrMapping/>
  </p:clrMapOvr>
  <p:extLst>
    <p:ext uri="{DCECCB84-F9BA-43D5-87BE-67443E8EF086}">
      <p15:sldGuideLst xmlns:p15="http://schemas.microsoft.com/office/powerpoint/2012/main">
        <p15:guide id="3" orient="horz" pos="2688">
          <p15:clr>
            <a:srgbClr val="FBAE40"/>
          </p15:clr>
        </p15:guide>
        <p15:guide id="4"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sub, text, callou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921B070-F7C2-4036-B985-ADDE36995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31" name="Slide Number Placeholder 4">
            <a:extLst>
              <a:ext uri="{FF2B5EF4-FFF2-40B4-BE49-F238E27FC236}">
                <a16:creationId xmlns:a16="http://schemas.microsoft.com/office/drawing/2014/main" id="{D59BC453-23D9-4F63-91EB-5E448FFF91D8}"/>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cxnSp>
        <p:nvCxnSpPr>
          <p:cNvPr id="32" name="Straight Connector 31">
            <a:extLst>
              <a:ext uri="{FF2B5EF4-FFF2-40B4-BE49-F238E27FC236}">
                <a16:creationId xmlns:a16="http://schemas.microsoft.com/office/drawing/2014/main" id="{E30C795B-1675-40BF-92C4-184ECB347539}"/>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39" name="Title 1">
            <a:extLst>
              <a:ext uri="{FF2B5EF4-FFF2-40B4-BE49-F238E27FC236}">
                <a16:creationId xmlns:a16="http://schemas.microsoft.com/office/drawing/2014/main" id="{1C78977F-0C42-4D81-A99A-25AE6AFAD325}"/>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sp>
        <p:nvSpPr>
          <p:cNvPr id="42" name="Rectangle 20">
            <a:extLst>
              <a:ext uri="{FF2B5EF4-FFF2-40B4-BE49-F238E27FC236}">
                <a16:creationId xmlns:a16="http://schemas.microsoft.com/office/drawing/2014/main" id="{7F024141-7680-44D8-A2B0-025A2F30FEF1}"/>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Text Placeholder 2">
            <a:extLst>
              <a:ext uri="{FF2B5EF4-FFF2-40B4-BE49-F238E27FC236}">
                <a16:creationId xmlns:a16="http://schemas.microsoft.com/office/drawing/2014/main" id="{6F0C7851-A289-4E96-9CFA-9F6C24641EE1}"/>
              </a:ext>
            </a:extLst>
          </p:cNvPr>
          <p:cNvSpPr>
            <a:spLocks noGrp="1"/>
          </p:cNvSpPr>
          <p:nvPr>
            <p:ph type="body" sz="quarter" idx="11" hasCustomPrompt="1"/>
          </p:nvPr>
        </p:nvSpPr>
        <p:spPr>
          <a:xfrm>
            <a:off x="1011388" y="1133044"/>
            <a:ext cx="11180612" cy="481720"/>
          </a:xfrm>
        </p:spPr>
        <p:txBody>
          <a:bodyPr>
            <a:noAutofit/>
          </a:bodyPr>
          <a:lstStyle>
            <a:lvl1pPr marL="0" indent="0">
              <a:buNone/>
              <a:defRPr sz="2000" b="1">
                <a:solidFill>
                  <a:schemeClr val="tx1">
                    <a:lumMod val="75000"/>
                  </a:schemeClr>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Subtitle text</a:t>
            </a:r>
          </a:p>
        </p:txBody>
      </p:sp>
      <p:sp>
        <p:nvSpPr>
          <p:cNvPr id="12" name="Text Placeholder 28">
            <a:extLst>
              <a:ext uri="{FF2B5EF4-FFF2-40B4-BE49-F238E27FC236}">
                <a16:creationId xmlns:a16="http://schemas.microsoft.com/office/drawing/2014/main" id="{D530FF19-617C-4B1E-AE8C-DEF587ECF429}"/>
              </a:ext>
            </a:extLst>
          </p:cNvPr>
          <p:cNvSpPr>
            <a:spLocks noGrp="1"/>
          </p:cNvSpPr>
          <p:nvPr>
            <p:ph type="body" sz="quarter" idx="12"/>
          </p:nvPr>
        </p:nvSpPr>
        <p:spPr>
          <a:xfrm>
            <a:off x="689868" y="5888180"/>
            <a:ext cx="7922088" cy="969820"/>
          </a:xfrm>
          <a:prstGeom prst="parallelogram">
            <a:avLst>
              <a:gd name="adj" fmla="val 39835"/>
            </a:avLst>
          </a:prstGeom>
          <a:solidFill>
            <a:schemeClr val="accent1"/>
          </a:solidFill>
        </p:spPr>
        <p:txBody>
          <a:bodyPr wrap="square" lIns="91440" rIns="9144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Text Placeholder 6">
            <a:extLst>
              <a:ext uri="{FF2B5EF4-FFF2-40B4-BE49-F238E27FC236}">
                <a16:creationId xmlns:a16="http://schemas.microsoft.com/office/drawing/2014/main" id="{A4193F21-F800-48E0-9559-54E142AA7ED4}"/>
              </a:ext>
            </a:extLst>
          </p:cNvPr>
          <p:cNvSpPr>
            <a:spLocks noGrp="1"/>
          </p:cNvSpPr>
          <p:nvPr>
            <p:ph type="body" sz="quarter" idx="13"/>
          </p:nvPr>
        </p:nvSpPr>
        <p:spPr>
          <a:xfrm>
            <a:off x="1011238" y="1828800"/>
            <a:ext cx="10529452" cy="3802370"/>
          </a:xfrm>
        </p:spPr>
        <p:txBody>
          <a:bodyPr anchor="ctr"/>
          <a:lstStyle>
            <a:lvl1pPr marL="300600" indent="-300600">
              <a:buClr>
                <a:schemeClr val="accent2"/>
              </a:buClr>
              <a:buFont typeface="Wingdings" panose="05000000000000000000" pitchFamily="2" charset="2"/>
              <a:buChar char="§"/>
              <a:defRPr/>
            </a:lvl1pPr>
            <a:lvl2pPr marL="685800" indent="-228600">
              <a:buClr>
                <a:schemeClr val="accent3"/>
              </a:buClr>
              <a:buFont typeface="Wingdings" panose="05000000000000000000" pitchFamily="2" charset="2"/>
              <a:buChar char="§"/>
              <a:defRPr/>
            </a:lvl2pPr>
            <a:lvl3pPr marL="1143000" indent="-228600">
              <a:buClr>
                <a:schemeClr val="accent5"/>
              </a:buClr>
              <a:buFont typeface="Wingdings" panose="05000000000000000000" pitchFamily="2" charset="2"/>
              <a:buChar char="§"/>
              <a:defRPr/>
            </a:lvl3pPr>
            <a:lvl4pPr marL="1600200" indent="-228600">
              <a:buClr>
                <a:schemeClr val="accent5"/>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0" name="Picture 9">
            <a:extLst>
              <a:ext uri="{FF2B5EF4-FFF2-40B4-BE49-F238E27FC236}">
                <a16:creationId xmlns:a16="http://schemas.microsoft.com/office/drawing/2014/main" id="{2955F42B-ED09-4DC0-A6B7-BAE7FB3601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cxnSp>
        <p:nvCxnSpPr>
          <p:cNvPr id="11" name="Straight Connector 10">
            <a:extLst>
              <a:ext uri="{FF2B5EF4-FFF2-40B4-BE49-F238E27FC236}">
                <a16:creationId xmlns:a16="http://schemas.microsoft.com/office/drawing/2014/main" id="{BADE0C47-8C31-4C0A-A53D-A4181AFE1BC1}"/>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13" name="Rectangle 20">
            <a:extLst>
              <a:ext uri="{FF2B5EF4-FFF2-40B4-BE49-F238E27FC236}">
                <a16:creationId xmlns:a16="http://schemas.microsoft.com/office/drawing/2014/main" id="{CDA84655-A423-414A-A494-D3695FA6EC1B}"/>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extBox 13">
            <a:extLst>
              <a:ext uri="{FF2B5EF4-FFF2-40B4-BE49-F238E27FC236}">
                <a16:creationId xmlns:a16="http://schemas.microsoft.com/office/drawing/2014/main" id="{41E479B9-0461-4181-A4D7-5D5845B2A123}"/>
              </a:ext>
            </a:extLst>
          </p:cNvPr>
          <p:cNvSpPr txBox="1"/>
          <p:nvPr userDrawn="1"/>
        </p:nvSpPr>
        <p:spPr>
          <a:xfrm>
            <a:off x="9802087" y="5826447"/>
            <a:ext cx="2113472" cy="369332"/>
          </a:xfrm>
          <a:prstGeom prst="rect">
            <a:avLst/>
          </a:prstGeom>
          <a:noFill/>
        </p:spPr>
        <p:txBody>
          <a:bodyPr wrap="square" rtlCol="0">
            <a:spAutoFit/>
          </a:bodyPr>
          <a:lstStyle/>
          <a:p>
            <a:r>
              <a:rPr lang="en-US">
                <a:solidFill>
                  <a:srgbClr val="FF0000"/>
                </a:solidFill>
              </a:rPr>
              <a:t>CONFIDENTIAL</a:t>
            </a:r>
          </a:p>
        </p:txBody>
      </p:sp>
    </p:spTree>
    <p:extLst>
      <p:ext uri="{BB962C8B-B14F-4D97-AF65-F5344CB8AC3E}">
        <p14:creationId xmlns:p14="http://schemas.microsoft.com/office/powerpoint/2010/main" val="3244728757"/>
      </p:ext>
    </p:extLst>
  </p:cSld>
  <p:clrMapOvr>
    <a:masterClrMapping/>
  </p:clrMapOvr>
  <p:extLst>
    <p:ext uri="{DCECCB84-F9BA-43D5-87BE-67443E8EF086}">
      <p15:sldGuideLst xmlns:p15="http://schemas.microsoft.com/office/powerpoint/2012/main">
        <p15:guide id="3" orient="horz" pos="2688">
          <p15:clr>
            <a:srgbClr val="FBAE40"/>
          </p15:clr>
        </p15:guide>
        <p15:guide id="4"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sub, texture">
    <p:bg>
      <p:bgPr>
        <a:solidFill>
          <a:schemeClr val="bg1"/>
        </a:solidFill>
        <a:effectLst/>
      </p:bgPr>
    </p:bg>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4BFE7B8-22EC-4D17-8E33-21F2EF4475E7}"/>
              </a:ext>
            </a:extLst>
          </p:cNvPr>
          <p:cNvSpPr/>
          <p:nvPr userDrawn="1"/>
        </p:nvSpPr>
        <p:spPr>
          <a:xfrm>
            <a:off x="4613564" y="-6928"/>
            <a:ext cx="7578436" cy="6864927"/>
          </a:xfrm>
          <a:prstGeom prst="parallelogram">
            <a:avLst>
              <a:gd name="adj" fmla="val 30761"/>
            </a:avLst>
          </a:prstGeom>
          <a:gradFill flip="none" rotWithShape="1">
            <a:gsLst>
              <a:gs pos="40000">
                <a:schemeClr val="accent6">
                  <a:lumMod val="5000"/>
                  <a:lumOff val="95000"/>
                </a:schemeClr>
              </a:gs>
              <a:gs pos="74000">
                <a:srgbClr val="F3F3F3"/>
              </a:gs>
              <a:gs pos="83000">
                <a:srgbClr val="F3F3F3"/>
              </a:gs>
              <a:gs pos="100000">
                <a:srgbClr val="F7F7F7"/>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arallelogram 7">
            <a:extLst>
              <a:ext uri="{FF2B5EF4-FFF2-40B4-BE49-F238E27FC236}">
                <a16:creationId xmlns:a16="http://schemas.microsoft.com/office/drawing/2014/main" id="{3A22CB03-91D8-4364-AC3D-CFB2149E38DD}"/>
              </a:ext>
            </a:extLst>
          </p:cNvPr>
          <p:cNvSpPr/>
          <p:nvPr/>
        </p:nvSpPr>
        <p:spPr>
          <a:xfrm>
            <a:off x="4613564" y="-6928"/>
            <a:ext cx="7578436" cy="6864927"/>
          </a:xfrm>
          <a:prstGeom prst="parallelogram">
            <a:avLst>
              <a:gd name="adj" fmla="val 30761"/>
            </a:avLst>
          </a:prstGeom>
          <a:gradFill flip="none" rotWithShape="1">
            <a:gsLst>
              <a:gs pos="40000">
                <a:schemeClr val="accent6">
                  <a:lumMod val="5000"/>
                  <a:lumOff val="95000"/>
                </a:schemeClr>
              </a:gs>
              <a:gs pos="74000">
                <a:srgbClr val="F3F3F3"/>
              </a:gs>
              <a:gs pos="83000">
                <a:srgbClr val="F3F3F3"/>
              </a:gs>
              <a:gs pos="100000">
                <a:srgbClr val="F7F7F7"/>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itle 1">
            <a:extLst>
              <a:ext uri="{FF2B5EF4-FFF2-40B4-BE49-F238E27FC236}">
                <a16:creationId xmlns:a16="http://schemas.microsoft.com/office/drawing/2014/main" id="{F7EA5CBD-C725-44A7-8F8B-C66FB66BC431}"/>
              </a:ext>
            </a:extLst>
          </p:cNvPr>
          <p:cNvSpPr>
            <a:spLocks noGrp="1"/>
          </p:cNvSpPr>
          <p:nvPr>
            <p:ph type="title"/>
          </p:nvPr>
        </p:nvSpPr>
        <p:spPr>
          <a:xfrm>
            <a:off x="1011388" y="13852"/>
            <a:ext cx="11180611" cy="1105667"/>
          </a:xfrm>
        </p:spPr>
        <p:txBody>
          <a:bodyPr anchor="b">
            <a:normAutofit/>
          </a:bodyPr>
          <a:lstStyle>
            <a:lvl1pPr>
              <a:lnSpc>
                <a:spcPct val="100000"/>
              </a:lnSpc>
              <a:defRPr sz="3200" b="0" i="0">
                <a:solidFill>
                  <a:schemeClr val="accent1"/>
                </a:solidFill>
                <a:latin typeface="+mj-lt"/>
              </a:defRPr>
            </a:lvl1pPr>
          </a:lstStyle>
          <a:p>
            <a:r>
              <a:rPr lang="en-US"/>
              <a:t>Click to edit Master title style</a:t>
            </a:r>
          </a:p>
        </p:txBody>
      </p:sp>
      <p:pic>
        <p:nvPicPr>
          <p:cNvPr id="12" name="Picture 11">
            <a:extLst>
              <a:ext uri="{FF2B5EF4-FFF2-40B4-BE49-F238E27FC236}">
                <a16:creationId xmlns:a16="http://schemas.microsoft.com/office/drawing/2014/main" id="{C18A1C04-D4D4-4F4A-A135-189538FD6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5" name="Slide Number Placeholder 4">
            <a:extLst>
              <a:ext uri="{FF2B5EF4-FFF2-40B4-BE49-F238E27FC236}">
                <a16:creationId xmlns:a16="http://schemas.microsoft.com/office/drawing/2014/main" id="{AE112352-EB21-4379-8399-78B81D6A3D6E}"/>
              </a:ext>
            </a:extLst>
          </p:cNvPr>
          <p:cNvSpPr>
            <a:spLocks noGrp="1"/>
          </p:cNvSpPr>
          <p:nvPr>
            <p:ph type="sldNum" sz="quarter" idx="10"/>
          </p:nvPr>
        </p:nvSpPr>
        <p:spPr>
          <a:xfrm>
            <a:off x="11164911" y="6363641"/>
            <a:ext cx="1027089" cy="365125"/>
          </a:xfrm>
        </p:spPr>
        <p:txBody>
          <a:bodyPr/>
          <a:lstStyle>
            <a:lvl1pPr algn="ctr">
              <a:defRPr sz="1600">
                <a:solidFill>
                  <a:schemeClr val="accent1"/>
                </a:solidFill>
                <a:latin typeface="Arial Narrow" panose="020B0606020202030204" pitchFamily="34" charset="0"/>
              </a:defRPr>
            </a:lvl1pPr>
          </a:lstStyle>
          <a:p>
            <a:fld id="{E2360A0C-4DE1-493C-AC5A-080D354A097D}" type="slidenum">
              <a:rPr lang="en-IN" smtClean="0"/>
              <a:pPr/>
              <a:t>‹#›</a:t>
            </a:fld>
            <a:endParaRPr lang="en-IN"/>
          </a:p>
        </p:txBody>
      </p:sp>
      <p:sp>
        <p:nvSpPr>
          <p:cNvPr id="14" name="Rectangle 20">
            <a:extLst>
              <a:ext uri="{FF2B5EF4-FFF2-40B4-BE49-F238E27FC236}">
                <a16:creationId xmlns:a16="http://schemas.microsoft.com/office/drawing/2014/main" id="{DE6479D4-9478-4552-A042-A2033CBEDBCA}"/>
              </a:ext>
            </a:extLst>
          </p:cNvPr>
          <p:cNvSpPr/>
          <p:nvPr/>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Straight Connector 3">
            <a:extLst>
              <a:ext uri="{FF2B5EF4-FFF2-40B4-BE49-F238E27FC236}">
                <a16:creationId xmlns:a16="http://schemas.microsoft.com/office/drawing/2014/main" id="{99274D4A-6CC3-4D7A-B87D-0CE7B5A67D71}"/>
              </a:ext>
            </a:extLst>
          </p:cNvPr>
          <p:cNvCxnSpPr>
            <a:cxnSpLocks/>
          </p:cNvCxnSpPr>
          <p:nvPr/>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4C35B2C5-6985-4C98-98AB-F8D7AF35471F}"/>
              </a:ext>
            </a:extLst>
          </p:cNvPr>
          <p:cNvSpPr>
            <a:spLocks noGrp="1"/>
          </p:cNvSpPr>
          <p:nvPr>
            <p:ph type="body" sz="quarter" idx="11" hasCustomPrompt="1"/>
          </p:nvPr>
        </p:nvSpPr>
        <p:spPr>
          <a:xfrm>
            <a:off x="1011389" y="1133374"/>
            <a:ext cx="11180610" cy="476036"/>
          </a:xfrm>
        </p:spPr>
        <p:txBody>
          <a:bodyPr>
            <a:normAutofit/>
          </a:bodyPr>
          <a:lstStyle>
            <a:lvl1pPr marL="0" indent="0">
              <a:buNone/>
              <a:defRPr sz="2000" b="1">
                <a:solidFill>
                  <a:schemeClr val="tx1">
                    <a:lumMod val="75000"/>
                  </a:schemeClr>
                </a:solidFill>
              </a:defRPr>
            </a:lvl1pPr>
          </a:lstStyle>
          <a:p>
            <a:pPr lvl="0"/>
            <a:r>
              <a:rPr lang="en-US"/>
              <a:t>Subtitle text</a:t>
            </a:r>
            <a:endParaRPr lang="pl-PL"/>
          </a:p>
        </p:txBody>
      </p:sp>
      <p:pic>
        <p:nvPicPr>
          <p:cNvPr id="10" name="Picture 9">
            <a:extLst>
              <a:ext uri="{FF2B5EF4-FFF2-40B4-BE49-F238E27FC236}">
                <a16:creationId xmlns:a16="http://schemas.microsoft.com/office/drawing/2014/main" id="{A77B9187-E595-4638-97AA-269FE04B6C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087" y="6313030"/>
            <a:ext cx="1288476" cy="401881"/>
          </a:xfrm>
          <a:prstGeom prst="rect">
            <a:avLst/>
          </a:prstGeom>
        </p:spPr>
      </p:pic>
      <p:sp>
        <p:nvSpPr>
          <p:cNvPr id="11" name="Rectangle 20">
            <a:extLst>
              <a:ext uri="{FF2B5EF4-FFF2-40B4-BE49-F238E27FC236}">
                <a16:creationId xmlns:a16="http://schemas.microsoft.com/office/drawing/2014/main" id="{7CA19520-4E95-4871-98F6-94390DA5A767}"/>
              </a:ext>
            </a:extLst>
          </p:cNvPr>
          <p:cNvSpPr/>
          <p:nvPr userDrawn="1"/>
        </p:nvSpPr>
        <p:spPr>
          <a:xfrm rot="10800000">
            <a:off x="342655" y="-2"/>
            <a:ext cx="779515" cy="969819"/>
          </a:xfrm>
          <a:custGeom>
            <a:avLst/>
            <a:gdLst>
              <a:gd name="connsiteX0" fmla="*/ 0 w 4129045"/>
              <a:gd name="connsiteY0" fmla="*/ 0 h 1668262"/>
              <a:gd name="connsiteX1" fmla="*/ 4129045 w 4129045"/>
              <a:gd name="connsiteY1" fmla="*/ 0 h 1668262"/>
              <a:gd name="connsiteX2" fmla="*/ 4129045 w 4129045"/>
              <a:gd name="connsiteY2" fmla="*/ 1668262 h 1668262"/>
              <a:gd name="connsiteX3" fmla="*/ 0 w 4129045"/>
              <a:gd name="connsiteY3" fmla="*/ 1668262 h 1668262"/>
              <a:gd name="connsiteX4" fmla="*/ 0 w 4129045"/>
              <a:gd name="connsiteY4" fmla="*/ 0 h 1668262"/>
              <a:gd name="connsiteX0" fmla="*/ 0 w 4129045"/>
              <a:gd name="connsiteY0" fmla="*/ 0 h 1668262"/>
              <a:gd name="connsiteX1" fmla="*/ 4129045 w 4129045"/>
              <a:gd name="connsiteY1" fmla="*/ 0 h 1668262"/>
              <a:gd name="connsiteX2" fmla="*/ 3375066 w 4129045"/>
              <a:gd name="connsiteY2" fmla="*/ 1652220 h 1668262"/>
              <a:gd name="connsiteX3" fmla="*/ 0 w 4129045"/>
              <a:gd name="connsiteY3" fmla="*/ 1668262 h 1668262"/>
              <a:gd name="connsiteX4" fmla="*/ 0 w 4129045"/>
              <a:gd name="connsiteY4" fmla="*/ 0 h 1668262"/>
              <a:gd name="connsiteX0" fmla="*/ 786063 w 4915108"/>
              <a:gd name="connsiteY0" fmla="*/ 0 h 1652220"/>
              <a:gd name="connsiteX1" fmla="*/ 4915108 w 4915108"/>
              <a:gd name="connsiteY1" fmla="*/ 0 h 1652220"/>
              <a:gd name="connsiteX2" fmla="*/ 4161129 w 4915108"/>
              <a:gd name="connsiteY2" fmla="*/ 1652220 h 1652220"/>
              <a:gd name="connsiteX3" fmla="*/ 0 w 4915108"/>
              <a:gd name="connsiteY3" fmla="*/ 1652220 h 1652220"/>
              <a:gd name="connsiteX4" fmla="*/ 786063 w 4915108"/>
              <a:gd name="connsiteY4" fmla="*/ 0 h 1652220"/>
              <a:gd name="connsiteX0" fmla="*/ 4020628 w 4915108"/>
              <a:gd name="connsiteY0" fmla="*/ 0 h 1696059"/>
              <a:gd name="connsiteX1" fmla="*/ 4915108 w 4915108"/>
              <a:gd name="connsiteY1" fmla="*/ 43839 h 1696059"/>
              <a:gd name="connsiteX2" fmla="*/ 4161129 w 4915108"/>
              <a:gd name="connsiteY2" fmla="*/ 1696059 h 1696059"/>
              <a:gd name="connsiteX3" fmla="*/ 0 w 4915108"/>
              <a:gd name="connsiteY3" fmla="*/ 1696059 h 1696059"/>
              <a:gd name="connsiteX4" fmla="*/ 4020628 w 4915108"/>
              <a:gd name="connsiteY4" fmla="*/ 0 h 1696059"/>
              <a:gd name="connsiteX0" fmla="*/ 678243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678243 w 1572723"/>
              <a:gd name="connsiteY4" fmla="*/ 0 h 1717979"/>
              <a:gd name="connsiteX0" fmla="*/ 742934 w 1572723"/>
              <a:gd name="connsiteY0" fmla="*/ 0 h 1717979"/>
              <a:gd name="connsiteX1" fmla="*/ 1572723 w 1572723"/>
              <a:gd name="connsiteY1" fmla="*/ 43839 h 1717979"/>
              <a:gd name="connsiteX2" fmla="*/ 818744 w 1572723"/>
              <a:gd name="connsiteY2" fmla="*/ 1696059 h 1717979"/>
              <a:gd name="connsiteX3" fmla="*/ 0 w 1572723"/>
              <a:gd name="connsiteY3" fmla="*/ 1717979 h 1717979"/>
              <a:gd name="connsiteX4" fmla="*/ 742934 w 1572723"/>
              <a:gd name="connsiteY4" fmla="*/ 0 h 1717979"/>
              <a:gd name="connsiteX0" fmla="*/ 742934 w 1572723"/>
              <a:gd name="connsiteY0" fmla="*/ 0 h 1717979"/>
              <a:gd name="connsiteX1" fmla="*/ 1572723 w 1572723"/>
              <a:gd name="connsiteY1" fmla="*/ 43839 h 1717979"/>
              <a:gd name="connsiteX2" fmla="*/ 840308 w 1572723"/>
              <a:gd name="connsiteY2" fmla="*/ 1717977 h 1717979"/>
              <a:gd name="connsiteX3" fmla="*/ 0 w 1572723"/>
              <a:gd name="connsiteY3" fmla="*/ 1717979 h 1717979"/>
              <a:gd name="connsiteX4" fmla="*/ 742934 w 1572723"/>
              <a:gd name="connsiteY4" fmla="*/ 0 h 1717979"/>
              <a:gd name="connsiteX0" fmla="*/ 742934 w 1551159"/>
              <a:gd name="connsiteY0" fmla="*/ 0 h 1717979"/>
              <a:gd name="connsiteX1" fmla="*/ 1551159 w 1551159"/>
              <a:gd name="connsiteY1" fmla="*/ 21919 h 1717979"/>
              <a:gd name="connsiteX2" fmla="*/ 840308 w 1551159"/>
              <a:gd name="connsiteY2" fmla="*/ 1717977 h 1717979"/>
              <a:gd name="connsiteX3" fmla="*/ 0 w 1551159"/>
              <a:gd name="connsiteY3" fmla="*/ 1717979 h 1717979"/>
              <a:gd name="connsiteX4" fmla="*/ 742934 w 1551159"/>
              <a:gd name="connsiteY4" fmla="*/ 0 h 1717979"/>
              <a:gd name="connsiteX0" fmla="*/ 742934 w 1572722"/>
              <a:gd name="connsiteY0" fmla="*/ 2 h 1717981"/>
              <a:gd name="connsiteX1" fmla="*/ 1572722 w 1572722"/>
              <a:gd name="connsiteY1" fmla="*/ 0 h 1717981"/>
              <a:gd name="connsiteX2" fmla="*/ 840308 w 1572722"/>
              <a:gd name="connsiteY2" fmla="*/ 1717979 h 1717981"/>
              <a:gd name="connsiteX3" fmla="*/ 0 w 1572722"/>
              <a:gd name="connsiteY3" fmla="*/ 1717981 h 1717981"/>
              <a:gd name="connsiteX4" fmla="*/ 742934 w 1572722"/>
              <a:gd name="connsiteY4" fmla="*/ 2 h 1717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722" h="1717981">
                <a:moveTo>
                  <a:pt x="742934" y="2"/>
                </a:moveTo>
                <a:lnTo>
                  <a:pt x="1572722" y="0"/>
                </a:lnTo>
                <a:lnTo>
                  <a:pt x="840308" y="1717979"/>
                </a:lnTo>
                <a:lnTo>
                  <a:pt x="0" y="1717981"/>
                </a:lnTo>
                <a:lnTo>
                  <a:pt x="742934" y="2"/>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 name="Straight Connector 12">
            <a:extLst>
              <a:ext uri="{FF2B5EF4-FFF2-40B4-BE49-F238E27FC236}">
                <a16:creationId xmlns:a16="http://schemas.microsoft.com/office/drawing/2014/main" id="{4C808CCB-A0F3-4510-B599-A29F498A3611}"/>
              </a:ext>
            </a:extLst>
          </p:cNvPr>
          <p:cNvCxnSpPr>
            <a:cxnSpLocks/>
          </p:cNvCxnSpPr>
          <p:nvPr userDrawn="1"/>
        </p:nvCxnSpPr>
        <p:spPr>
          <a:xfrm flipH="1">
            <a:off x="11206476" y="6276116"/>
            <a:ext cx="223525" cy="52192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5517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質疑応答(打切後)">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hasCustomPrompt="1"/>
          </p:nvPr>
        </p:nvSpPr>
        <p:spPr>
          <a:xfrm>
            <a:off x="2288705" y="1181864"/>
            <a:ext cx="7614585" cy="1430648"/>
          </a:xfrm>
          <a:prstGeom prst="rect">
            <a:avLst/>
          </a:prstGeom>
          <a:noFill/>
        </p:spPr>
        <p:txBody>
          <a:bodyPr wrap="none" rtlCol="0">
            <a:spAutoFit/>
          </a:bodyPr>
          <a:lstStyle>
            <a:lvl1pPr marL="0" indent="0" algn="ctr">
              <a:buNone/>
              <a:defRPr lang="ja-JP" altLang="en-US" sz="4400" dirty="0">
                <a:solidFill>
                  <a:prstClr val="white"/>
                </a:solidFill>
                <a:latin typeface="Arial" panose="020B0604020202020204" pitchFamily="34" charset="0"/>
                <a:ea typeface="メイリオ" panose="020B0604030504040204" pitchFamily="50" charset="-128"/>
                <a:cs typeface="Arial" panose="020B0604020202020204" pitchFamily="34" charset="0"/>
              </a:defRPr>
            </a:lvl1pPr>
          </a:lstStyle>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２０**年度第*四半期決算概要</a:t>
            </a:r>
            <a:endParaRPr lang="en-US" altLang="ja-JP" sz="4400">
              <a:solidFill>
                <a:prstClr val="white"/>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sz="4400">
                <a:solidFill>
                  <a:prstClr val="white"/>
                </a:solidFill>
                <a:latin typeface="Arial" panose="020B0604020202020204" pitchFamily="34" charset="0"/>
                <a:ea typeface="メイリオ" panose="020B0604030504040204" pitchFamily="50" charset="-128"/>
                <a:cs typeface="Arial" panose="020B0604020202020204" pitchFamily="34" charset="0"/>
              </a:rPr>
              <a:t>及び２０**年度業績予想</a:t>
            </a:r>
          </a:p>
        </p:txBody>
      </p:sp>
      <p:sp>
        <p:nvSpPr>
          <p:cNvPr id="5" name="日付プレースホルダー 3">
            <a:extLst>
              <a:ext uri="{FF2B5EF4-FFF2-40B4-BE49-F238E27FC236}">
                <a16:creationId xmlns:a16="http://schemas.microsoft.com/office/drawing/2014/main" id="{2A4D9E91-0E15-480E-8324-6495EF85D89B}"/>
              </a:ext>
            </a:extLst>
          </p:cNvPr>
          <p:cNvSpPr>
            <a:spLocks noGrp="1"/>
          </p:cNvSpPr>
          <p:nvPr>
            <p:ph type="dt" sz="half" idx="2"/>
          </p:nvPr>
        </p:nvSpPr>
        <p:spPr>
          <a:xfrm>
            <a:off x="4724400" y="2937081"/>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sp>
        <p:nvSpPr>
          <p:cNvPr id="6" name="テキスト ボックス 5">
            <a:extLst>
              <a:ext uri="{FF2B5EF4-FFF2-40B4-BE49-F238E27FC236}">
                <a16:creationId xmlns:a16="http://schemas.microsoft.com/office/drawing/2014/main" id="{8140C613-3915-41DB-95F3-04E05FB99571}"/>
              </a:ext>
            </a:extLst>
          </p:cNvPr>
          <p:cNvSpPr txBox="1"/>
          <p:nvPr userDrawn="1"/>
        </p:nvSpPr>
        <p:spPr>
          <a:xfrm>
            <a:off x="839428" y="3643702"/>
            <a:ext cx="10513139" cy="1323439"/>
          </a:xfrm>
          <a:prstGeom prst="rect">
            <a:avLst/>
          </a:prstGeom>
          <a:noFill/>
        </p:spPr>
        <p:txBody>
          <a:bodyPr wrap="square" rtlCol="0">
            <a:spAutoFit/>
          </a:bodyPr>
          <a:lstStyle/>
          <a:p>
            <a:pPr algn="ctr"/>
            <a:r>
              <a:rPr lang="ja-JP" altLang="en-US" sz="2000" b="1">
                <a:solidFill>
                  <a:srgbClr val="002060"/>
                </a:solidFill>
              </a:rPr>
              <a:t>現在、質疑応答中です。</a:t>
            </a:r>
            <a:endParaRPr lang="en-US" altLang="ja-JP" sz="2000" b="1">
              <a:solidFill>
                <a:srgbClr val="002060"/>
              </a:solidFill>
            </a:endParaRPr>
          </a:p>
          <a:p>
            <a:pPr algn="ctr"/>
            <a:endParaRPr lang="en-US" altLang="ja-JP" sz="2000" b="1">
              <a:solidFill>
                <a:srgbClr val="002060"/>
              </a:solidFill>
            </a:endParaRPr>
          </a:p>
          <a:p>
            <a:pPr algn="ctr"/>
            <a:r>
              <a:rPr lang="ja-JP" altLang="en-US" sz="2000" b="1">
                <a:solidFill>
                  <a:srgbClr val="002060"/>
                </a:solidFill>
              </a:rPr>
              <a:t>なお、会議時間の都合上、これより後の新たな質問に</a:t>
            </a:r>
            <a:endParaRPr lang="en-US" altLang="ja-JP" sz="2000" b="1">
              <a:solidFill>
                <a:srgbClr val="002060"/>
              </a:solidFill>
            </a:endParaRPr>
          </a:p>
          <a:p>
            <a:pPr algn="ctr"/>
            <a:r>
              <a:rPr lang="ja-JP" altLang="en-US" sz="2000" b="1">
                <a:solidFill>
                  <a:srgbClr val="002060"/>
                </a:solidFill>
              </a:rPr>
              <a:t>ついてはお受けしておりませんので、ご了承ください。</a:t>
            </a:r>
            <a:endParaRPr lang="en-US" altLang="ja-JP" sz="1200" b="1">
              <a:solidFill>
                <a:srgbClr val="002060"/>
              </a:solidFill>
            </a:endParaRPr>
          </a:p>
        </p:txBody>
      </p:sp>
    </p:spTree>
    <p:extLst>
      <p:ext uri="{BB962C8B-B14F-4D97-AF65-F5344CB8AC3E}">
        <p14:creationId xmlns:p14="http://schemas.microsoft.com/office/powerpoint/2010/main" val="1210145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54"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theme" Target="../theme/theme11.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4">
            <a:extLst>
              <a:ext uri="{28A0092B-C50C-407E-A947-70E740481C1C}">
                <a14:useLocalDpi xmlns:a14="http://schemas.microsoft.com/office/drawing/2010/main" val="0"/>
              </a:ext>
            </a:extLst>
          </a:blip>
          <a:srcRect l="12505" r="12505"/>
          <a:stretch>
            <a:fillRect/>
          </a:stretch>
        </p:blipFill>
        <p:spPr bwMode="auto">
          <a:xfrm>
            <a:off x="0" y="1827291"/>
            <a:ext cx="12192000" cy="3067050"/>
          </a:xfrm>
          <a:custGeom>
            <a:avLst/>
            <a:gdLst>
              <a:gd name="connsiteX0" fmla="*/ 0 w 9144000"/>
              <a:gd name="connsiteY0" fmla="*/ 0 h 3067050"/>
              <a:gd name="connsiteX1" fmla="*/ 9144000 w 9144000"/>
              <a:gd name="connsiteY1" fmla="*/ 0 h 3067050"/>
              <a:gd name="connsiteX2" fmla="*/ 9144000 w 9144000"/>
              <a:gd name="connsiteY2" fmla="*/ 3067050 h 3067050"/>
              <a:gd name="connsiteX3" fmla="*/ 0 w 9144000"/>
              <a:gd name="connsiteY3" fmla="*/ 3067050 h 3067050"/>
            </a:gdLst>
            <a:ahLst/>
            <a:cxnLst>
              <a:cxn ang="0">
                <a:pos x="connsiteX0" y="connsiteY0"/>
              </a:cxn>
              <a:cxn ang="0">
                <a:pos x="connsiteX1" y="connsiteY1"/>
              </a:cxn>
              <a:cxn ang="0">
                <a:pos x="connsiteX2" y="connsiteY2"/>
              </a:cxn>
              <a:cxn ang="0">
                <a:pos x="connsiteX3" y="connsiteY3"/>
              </a:cxn>
            </a:cxnLst>
            <a:rect l="l" t="t" r="r" b="b"/>
            <a:pathLst>
              <a:path w="9144000" h="3067050">
                <a:moveTo>
                  <a:pt x="0" y="0"/>
                </a:moveTo>
                <a:lnTo>
                  <a:pt x="9144000" y="0"/>
                </a:lnTo>
                <a:lnTo>
                  <a:pt x="9144000" y="3067050"/>
                </a:lnTo>
                <a:lnTo>
                  <a:pt x="0" y="306705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コネクタ 7"/>
          <p:cNvCxnSpPr/>
          <p:nvPr userDrawn="1"/>
        </p:nvCxnSpPr>
        <p:spPr>
          <a:xfrm>
            <a:off x="4992190" y="4282708"/>
            <a:ext cx="220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pyright"/>
          <p:cNvSpPr txBox="1"/>
          <p:nvPr userDrawn="1"/>
        </p:nvSpPr>
        <p:spPr>
          <a:xfrm>
            <a:off x="4582766" y="6459296"/>
            <a:ext cx="3026470" cy="123111"/>
          </a:xfrm>
          <a:prstGeom prst="rect">
            <a:avLst/>
          </a:prstGeom>
          <a:noFill/>
        </p:spPr>
        <p:txBody>
          <a:bodyPr wrap="none" lIns="0" tIns="0" rIns="0" bIns="0" rtlCol="0">
            <a:spAutoFit/>
          </a:bodyPr>
          <a:lstStyle/>
          <a:p>
            <a:pPr algn="ctr">
              <a:defRPr/>
            </a:pPr>
            <a:r>
              <a:rPr lang="en-US" altLang="ja-JP" sz="800" kern="0">
                <a:solidFill>
                  <a:schemeClr val="bg1">
                    <a:lumMod val="50000"/>
                  </a:schemeClr>
                </a:solidFill>
              </a:rPr>
              <a:t>Copyright ©</a:t>
            </a:r>
            <a:r>
              <a:rPr lang="ja-JP" altLang="en-US" sz="800" kern="0">
                <a:solidFill>
                  <a:schemeClr val="bg1">
                    <a:lumMod val="50000"/>
                  </a:schemeClr>
                </a:solidFill>
              </a:rPr>
              <a:t> </a:t>
            </a:r>
            <a:r>
              <a:rPr lang="en-US" altLang="ja-JP" sz="800" kern="0">
                <a:solidFill>
                  <a:schemeClr val="bg1">
                    <a:lumMod val="50000"/>
                  </a:schemeClr>
                </a:solidFill>
              </a:rPr>
              <a:t>Sumitomo Heavy Industries, Ltd</a:t>
            </a:r>
            <a:r>
              <a:rPr kumimoji="0" lang="en-US" altLang="ja-JP" sz="800" kern="0">
                <a:solidFill>
                  <a:schemeClr val="bg1">
                    <a:lumMod val="50000"/>
                  </a:schemeClr>
                </a:solidFill>
              </a:rPr>
              <a:t>. All Rights Reserved.</a:t>
            </a:r>
            <a:endParaRPr lang="ja-JP" altLang="en-US" sz="800" kern="0">
              <a:solidFill>
                <a:schemeClr val="bg1">
                  <a:lumMod val="50000"/>
                </a:schemeClr>
              </a:solidFill>
            </a:endParaRPr>
          </a:p>
        </p:txBody>
      </p:sp>
      <p:sp>
        <p:nvSpPr>
          <p:cNvPr id="15" name="スライド番号プレースホルダー 1"/>
          <p:cNvSpPr txBox="1">
            <a:spLocks/>
          </p:cNvSpPr>
          <p:nvPr userDrawn="1"/>
        </p:nvSpPr>
        <p:spPr>
          <a:xfrm>
            <a:off x="9240000" y="642051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13" name="日付プレースホルダー 3"/>
          <p:cNvSpPr>
            <a:spLocks noGrp="1"/>
          </p:cNvSpPr>
          <p:nvPr>
            <p:ph type="dt" sz="half" idx="2"/>
          </p:nvPr>
        </p:nvSpPr>
        <p:spPr>
          <a:xfrm>
            <a:off x="4724400" y="4366733"/>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pic>
        <p:nvPicPr>
          <p:cNvPr id="4" name="図 3">
            <a:extLst>
              <a:ext uri="{FF2B5EF4-FFF2-40B4-BE49-F238E27FC236}">
                <a16:creationId xmlns:a16="http://schemas.microsoft.com/office/drawing/2014/main" id="{CB90A6B3-4343-4F03-8C22-77E586A57A95}"/>
              </a:ext>
            </a:extLst>
          </p:cNvPr>
          <p:cNvPicPr>
            <a:picLocks noChangeAspect="1"/>
          </p:cNvPicPr>
          <p:nvPr userDrawn="1"/>
        </p:nvPicPr>
        <p:blipFill>
          <a:blip r:embed="rId5"/>
          <a:stretch>
            <a:fillRect/>
          </a:stretch>
        </p:blipFill>
        <p:spPr>
          <a:xfrm>
            <a:off x="3818639" y="5099398"/>
            <a:ext cx="4554722" cy="637168"/>
          </a:xfrm>
          <a:prstGeom prst="rect">
            <a:avLst/>
          </a:prstGeom>
        </p:spPr>
      </p:pic>
    </p:spTree>
    <p:extLst>
      <p:ext uri="{BB962C8B-B14F-4D97-AF65-F5344CB8AC3E}">
        <p14:creationId xmlns:p14="http://schemas.microsoft.com/office/powerpoint/2010/main" val="3750729721"/>
      </p:ext>
    </p:extLst>
  </p:cSld>
  <p:clrMap bg1="lt1" tx1="dk1" bg2="lt2" tx2="dk2" accent1="accent1" accent2="accent2" accent3="accent3" accent4="accent4" accent5="accent5" accent6="accent6" hlink="hlink" folHlink="folHlink"/>
  <p:sldLayoutIdLst>
    <p:sldLayoutId id="2147483661" r:id="rId1"/>
    <p:sldLayoutId id="2147483735" r:id="rId2"/>
  </p:sldLayoutIdLst>
  <p:hf sldNum="0"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直線コネクタ 11"/>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15"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defRPr lang="en-US" altLang="ja-JP" sz="1200" smtClean="0">
                <a:solidFill>
                  <a:srgbClr val="898989"/>
                </a:solidFill>
                <a:latin typeface="Arial" panose="020B0604020202020204" pitchFamily="34" charset="0"/>
                <a:cs typeface="Arial" panose="020B0604020202020204" pitchFamily="34" charset="0"/>
              </a:defRPr>
            </a:lvl1pPr>
          </a:lstStyle>
          <a:p>
            <a:pPr algn="r"/>
            <a:r>
              <a:rPr lang="en-US" altLang="ja-JP"/>
              <a:t>2025/02/18</a:t>
            </a:r>
            <a:endParaRPr lang="ja-JP" altLang="en-US"/>
          </a:p>
        </p:txBody>
      </p:sp>
      <p:sp>
        <p:nvSpPr>
          <p:cNvPr id="16" name="copyright"/>
          <p:cNvSpPr txBox="1"/>
          <p:nvPr userDrawn="1"/>
        </p:nvSpPr>
        <p:spPr>
          <a:xfrm>
            <a:off x="210770" y="6598365"/>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Arial"/>
                <a:ea typeface="メイリオ"/>
              </a:rPr>
              <a:t>Copyright ©</a:t>
            </a:r>
            <a:r>
              <a:rPr lang="ja-JP" altLang="en-US" sz="800" kern="0">
                <a:solidFill>
                  <a:prstClr val="black">
                    <a:lumMod val="50000"/>
                    <a:lumOff val="50000"/>
                  </a:prstClr>
                </a:solidFill>
                <a:latin typeface="Arial"/>
                <a:ea typeface="メイリオ"/>
              </a:rPr>
              <a:t> </a:t>
            </a:r>
            <a:r>
              <a:rPr lang="en-US" altLang="ja-JP" sz="800" kern="0">
                <a:solidFill>
                  <a:prstClr val="black">
                    <a:lumMod val="50000"/>
                    <a:lumOff val="50000"/>
                  </a:prstClr>
                </a:solidFill>
                <a:latin typeface="Arial"/>
                <a:ea typeface="メイリオ"/>
              </a:rPr>
              <a:t>Sumitomo Heavy Industries, Ltd</a:t>
            </a:r>
            <a:r>
              <a:rPr kumimoji="0" lang="en-US" altLang="ja-JP" sz="800" kern="0">
                <a:solidFill>
                  <a:prstClr val="black">
                    <a:lumMod val="50000"/>
                    <a:lumOff val="50000"/>
                  </a:prstClr>
                </a:solidFill>
                <a:latin typeface="Arial"/>
                <a:ea typeface="メイリオ"/>
              </a:rPr>
              <a:t>. All Rights Reserved.</a:t>
            </a:r>
            <a:endParaRPr lang="ja-JP" altLang="en-US" sz="800" kern="0">
              <a:solidFill>
                <a:prstClr val="black">
                  <a:lumMod val="50000"/>
                  <a:lumOff val="50000"/>
                </a:prstClr>
              </a:solidFill>
              <a:latin typeface="Arial"/>
              <a:ea typeface="メイリオ"/>
            </a:endParaRPr>
          </a:p>
        </p:txBody>
      </p:sp>
      <p:sp>
        <p:nvSpPr>
          <p:cNvPr id="8" name="サブタイトル 2">
            <a:extLst>
              <a:ext uri="{FF2B5EF4-FFF2-40B4-BE49-F238E27FC236}">
                <a16:creationId xmlns:a16="http://schemas.microsoft.com/office/drawing/2014/main" id="{470596BC-7BFB-438F-82D2-F014BD3CCEBC}"/>
              </a:ext>
            </a:extLst>
          </p:cNvPr>
          <p:cNvSpPr txBox="1"/>
          <p:nvPr userDrawn="1"/>
        </p:nvSpPr>
        <p:spPr>
          <a:xfrm>
            <a:off x="1165853" y="5261043"/>
            <a:ext cx="10098260" cy="895350"/>
          </a:xfrm>
          <a:prstGeom prst="rect">
            <a:avLst/>
          </a:prstGeom>
          <a:ln>
            <a:solidFill>
              <a:sysClr val="windowText" lastClr="000000"/>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altLang="ja-JP" sz="12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charset="-128"/>
                <a:cs typeface="Arial" panose="020B0604020202020204" pitchFamily="34" charset="0"/>
              </a:rPr>
              <a:t>All forward-looking statements regarding the company’s future performance are based on information currently available to Sumitomo Heavy Industries and determined subjectively. Future performance is not guaranteed and all information related to future performance contained herein is subject to changes in business environments.</a:t>
            </a:r>
          </a:p>
        </p:txBody>
      </p:sp>
      <p:pic>
        <p:nvPicPr>
          <p:cNvPr id="2" name="図 1">
            <a:extLst>
              <a:ext uri="{FF2B5EF4-FFF2-40B4-BE49-F238E27FC236}">
                <a16:creationId xmlns:a16="http://schemas.microsoft.com/office/drawing/2014/main" id="{8C9F572D-E597-4742-857A-1F2A0E5338D0}"/>
              </a:ext>
            </a:extLst>
          </p:cNvPr>
          <p:cNvPicPr>
            <a:picLocks noChangeAspect="1"/>
          </p:cNvPicPr>
          <p:nvPr userDrawn="1"/>
        </p:nvPicPr>
        <p:blipFill>
          <a:blip r:embed="rId3"/>
          <a:stretch>
            <a:fillRect/>
          </a:stretch>
        </p:blipFill>
        <p:spPr>
          <a:xfrm>
            <a:off x="2717924" y="2637000"/>
            <a:ext cx="6756152" cy="792000"/>
          </a:xfrm>
          <a:prstGeom prst="rect">
            <a:avLst/>
          </a:prstGeom>
        </p:spPr>
      </p:pic>
    </p:spTree>
    <p:extLst>
      <p:ext uri="{BB962C8B-B14F-4D97-AF65-F5344CB8AC3E}">
        <p14:creationId xmlns:p14="http://schemas.microsoft.com/office/powerpoint/2010/main" val="3352015537"/>
      </p:ext>
    </p:extLst>
  </p:cSld>
  <p:clrMap bg1="lt1" tx1="dk1" bg2="lt2" tx2="dk2" accent1="accent1" accent2="accent2" accent3="accent3" accent4="accent4" accent5="accent5" accent6="accent6" hlink="hlink" folHlink="folHlink"/>
  <p:sldLayoutIdLst>
    <p:sldLayoutId id="2147483750" r:id="rId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screenshot of a computer&#10;&#10;Description automatically generated with low confidence">
            <a:extLst>
              <a:ext uri="{FF2B5EF4-FFF2-40B4-BE49-F238E27FC236}">
                <a16:creationId xmlns:a16="http://schemas.microsoft.com/office/drawing/2014/main" id="{679E64A7-4504-EEAE-1C4E-DE2E608570A0}"/>
              </a:ext>
            </a:extLst>
          </p:cNvPr>
          <p:cNvPicPr>
            <a:picLocks noChangeAspect="1"/>
          </p:cNvPicPr>
          <p:nvPr userDrawn="1"/>
        </p:nvPicPr>
        <p:blipFill>
          <a:blip r:embed="rId54" cstate="screen">
            <a:extLst>
              <a:ext uri="{28A0092B-C50C-407E-A947-70E740481C1C}">
                <a14:useLocalDpi xmlns:a14="http://schemas.microsoft.com/office/drawing/2010/main"/>
              </a:ext>
            </a:extLst>
          </a:blip>
          <a:stretch>
            <a:fillRect/>
          </a:stretch>
        </p:blipFill>
        <p:spPr>
          <a:xfrm>
            <a:off x="10624086" y="6112711"/>
            <a:ext cx="1177272" cy="356545"/>
          </a:xfrm>
          <a:prstGeom prst="rect">
            <a:avLst/>
          </a:prstGeom>
        </p:spPr>
      </p:pic>
      <p:sp>
        <p:nvSpPr>
          <p:cNvPr id="5" name="Footer Placeholder 4">
            <a:extLst>
              <a:ext uri="{FF2B5EF4-FFF2-40B4-BE49-F238E27FC236}">
                <a16:creationId xmlns:a16="http://schemas.microsoft.com/office/drawing/2014/main" id="{04FFDAAF-ED89-31EC-708E-AAF754F53752}"/>
              </a:ext>
            </a:extLst>
          </p:cNvPr>
          <p:cNvSpPr>
            <a:spLocks noGrp="1"/>
          </p:cNvSpPr>
          <p:nvPr>
            <p:ph type="ftr" sz="quarter" idx="3"/>
          </p:nvPr>
        </p:nvSpPr>
        <p:spPr>
          <a:xfrm>
            <a:off x="400731" y="6296432"/>
            <a:ext cx="5407932" cy="232844"/>
          </a:xfrm>
          <a:prstGeom prst="rect">
            <a:avLst/>
          </a:prstGeom>
        </p:spPr>
        <p:txBody>
          <a:bodyPr vert="horz" lIns="0" tIns="0" rIns="0" bIns="0" rtlCol="0" anchor="ctr"/>
          <a:lstStyle>
            <a:lvl1pPr algn="l">
              <a:defRPr sz="900">
                <a:solidFill>
                  <a:schemeClr val="accent4"/>
                </a:solidFill>
              </a:defRPr>
            </a:lvl1pPr>
          </a:lstStyle>
          <a:p>
            <a:endParaRPr lang="en-GB"/>
          </a:p>
        </p:txBody>
      </p:sp>
      <p:sp>
        <p:nvSpPr>
          <p:cNvPr id="2" name="Title Placeholder 1">
            <a:extLst>
              <a:ext uri="{FF2B5EF4-FFF2-40B4-BE49-F238E27FC236}">
                <a16:creationId xmlns:a16="http://schemas.microsoft.com/office/drawing/2014/main" id="{A535EA86-BD5D-8085-8028-2344B90817B4}"/>
              </a:ext>
            </a:extLst>
          </p:cNvPr>
          <p:cNvSpPr>
            <a:spLocks noGrp="1"/>
          </p:cNvSpPr>
          <p:nvPr>
            <p:ph type="title"/>
          </p:nvPr>
        </p:nvSpPr>
        <p:spPr>
          <a:xfrm>
            <a:off x="407987" y="363459"/>
            <a:ext cx="11376025" cy="468000"/>
          </a:xfrm>
          <a:prstGeom prst="rect">
            <a:avLst/>
          </a:prstGeom>
        </p:spPr>
        <p:txBody>
          <a:bodyPr vert="horz" lIns="0" tIns="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AB3859-F797-DDD8-8261-B9F2C9A85A7A}"/>
              </a:ext>
            </a:extLst>
          </p:cNvPr>
          <p:cNvSpPr>
            <a:spLocks noGrp="1"/>
          </p:cNvSpPr>
          <p:nvPr>
            <p:ph type="body" idx="1"/>
          </p:nvPr>
        </p:nvSpPr>
        <p:spPr>
          <a:xfrm>
            <a:off x="407988" y="1507569"/>
            <a:ext cx="11376025" cy="429791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AC136-37AA-C296-3ED4-6A9E8A612EC5}"/>
              </a:ext>
            </a:extLst>
          </p:cNvPr>
          <p:cNvSpPr>
            <a:spLocks noGrp="1"/>
          </p:cNvSpPr>
          <p:nvPr>
            <p:ph type="dt" sz="half" idx="2"/>
          </p:nvPr>
        </p:nvSpPr>
        <p:spPr>
          <a:xfrm>
            <a:off x="6096223" y="6296432"/>
            <a:ext cx="1917413" cy="232844"/>
          </a:xfrm>
          <a:prstGeom prst="rect">
            <a:avLst/>
          </a:prstGeom>
        </p:spPr>
        <p:txBody>
          <a:bodyPr vert="horz" lIns="0" tIns="0" rIns="0" bIns="0" rtlCol="0" anchor="ctr"/>
          <a:lstStyle>
            <a:lvl1pPr algn="l">
              <a:defRPr sz="900">
                <a:solidFill>
                  <a:schemeClr val="accent4"/>
                </a:solidFill>
              </a:defRPr>
            </a:lvl1pPr>
          </a:lstStyle>
          <a:p>
            <a:r>
              <a:rPr lang="en-US"/>
              <a:t>2025/02/18</a:t>
            </a:r>
            <a:endParaRPr lang="en-GB"/>
          </a:p>
        </p:txBody>
      </p:sp>
      <p:sp>
        <p:nvSpPr>
          <p:cNvPr id="6" name="Slide Number Placeholder 5">
            <a:extLst>
              <a:ext uri="{FF2B5EF4-FFF2-40B4-BE49-F238E27FC236}">
                <a16:creationId xmlns:a16="http://schemas.microsoft.com/office/drawing/2014/main" id="{DEADB01D-2B89-3A4F-5F39-E303B643A2C0}"/>
              </a:ext>
            </a:extLst>
          </p:cNvPr>
          <p:cNvSpPr>
            <a:spLocks noGrp="1"/>
          </p:cNvSpPr>
          <p:nvPr>
            <p:ph type="sldNum" sz="quarter" idx="4"/>
          </p:nvPr>
        </p:nvSpPr>
        <p:spPr>
          <a:xfrm>
            <a:off x="11677649" y="226634"/>
            <a:ext cx="348881" cy="365125"/>
          </a:xfrm>
          <a:prstGeom prst="rect">
            <a:avLst/>
          </a:prstGeom>
        </p:spPr>
        <p:txBody>
          <a:bodyPr vert="horz" lIns="0" tIns="0" rIns="0" bIns="0" rtlCol="0" anchor="ctr"/>
          <a:lstStyle>
            <a:lvl1pPr algn="r">
              <a:defRPr sz="900">
                <a:solidFill>
                  <a:schemeClr val="accent4"/>
                </a:solidFill>
              </a:defRPr>
            </a:lvl1pPr>
          </a:lstStyle>
          <a:p>
            <a:fld id="{C86111B5-A636-4A08-A38E-6C3A3B4E3C0A}" type="slidenum">
              <a:rPr lang="en-GB" smtClean="0"/>
              <a:pPr/>
              <a:t>‹#›</a:t>
            </a:fld>
            <a:endParaRPr lang="en-GB"/>
          </a:p>
        </p:txBody>
      </p:sp>
      <p:cxnSp>
        <p:nvCxnSpPr>
          <p:cNvPr id="7" name="Straight Connector 6">
            <a:extLst>
              <a:ext uri="{FF2B5EF4-FFF2-40B4-BE49-F238E27FC236}">
                <a16:creationId xmlns:a16="http://schemas.microsoft.com/office/drawing/2014/main" id="{3ADED727-DB76-DC8E-6C28-4B716FF489C5}"/>
              </a:ext>
            </a:extLst>
          </p:cNvPr>
          <p:cNvCxnSpPr>
            <a:cxnSpLocks/>
          </p:cNvCxnSpPr>
          <p:nvPr userDrawn="1"/>
        </p:nvCxnSpPr>
        <p:spPr>
          <a:xfrm>
            <a:off x="12058310" y="412182"/>
            <a:ext cx="13369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628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538163"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7">
          <p15:clr>
            <a:srgbClr val="F26B43"/>
          </p15:clr>
        </p15:guide>
        <p15:guide id="3" pos="7423">
          <p15:clr>
            <a:srgbClr val="F26B43"/>
          </p15:clr>
        </p15:guide>
        <p15:guide id="4" pos="4021">
          <p15:clr>
            <a:srgbClr val="F26B43"/>
          </p15:clr>
        </p15:guide>
        <p15:guide id="5" pos="3659">
          <p15:clr>
            <a:srgbClr val="F26B43"/>
          </p15:clr>
        </p15:guide>
        <p15:guide id="6" orient="horz" pos="981">
          <p15:clr>
            <a:srgbClr val="F26B43"/>
          </p15:clr>
        </p15:guide>
        <p15:guide id="7" orient="horz" pos="255">
          <p15:clr>
            <a:srgbClr val="F26B43"/>
          </p15:clr>
        </p15:guide>
        <p15:guide id="8" orient="horz" pos="4065">
          <p15:clr>
            <a:srgbClr val="F26B43"/>
          </p15:clr>
        </p15:guide>
        <p15:guide id="9" orient="horz" pos="3657">
          <p15:clr>
            <a:srgbClr val="F26B43"/>
          </p15:clr>
        </p15:guide>
        <p15:guide id="10"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4">
            <a:extLst>
              <a:ext uri="{28A0092B-C50C-407E-A947-70E740481C1C}">
                <a14:useLocalDpi xmlns:a14="http://schemas.microsoft.com/office/drawing/2010/main" val="0"/>
              </a:ext>
            </a:extLst>
          </a:blip>
          <a:srcRect l="12505" r="12505"/>
          <a:stretch>
            <a:fillRect/>
          </a:stretch>
        </p:blipFill>
        <p:spPr bwMode="auto">
          <a:xfrm>
            <a:off x="0" y="1827291"/>
            <a:ext cx="12192000" cy="3067050"/>
          </a:xfrm>
          <a:custGeom>
            <a:avLst/>
            <a:gdLst>
              <a:gd name="connsiteX0" fmla="*/ 0 w 9144000"/>
              <a:gd name="connsiteY0" fmla="*/ 0 h 3067050"/>
              <a:gd name="connsiteX1" fmla="*/ 9144000 w 9144000"/>
              <a:gd name="connsiteY1" fmla="*/ 0 h 3067050"/>
              <a:gd name="connsiteX2" fmla="*/ 9144000 w 9144000"/>
              <a:gd name="connsiteY2" fmla="*/ 3067050 h 3067050"/>
              <a:gd name="connsiteX3" fmla="*/ 0 w 9144000"/>
              <a:gd name="connsiteY3" fmla="*/ 3067050 h 3067050"/>
            </a:gdLst>
            <a:ahLst/>
            <a:cxnLst>
              <a:cxn ang="0">
                <a:pos x="connsiteX0" y="connsiteY0"/>
              </a:cxn>
              <a:cxn ang="0">
                <a:pos x="connsiteX1" y="connsiteY1"/>
              </a:cxn>
              <a:cxn ang="0">
                <a:pos x="connsiteX2" y="connsiteY2"/>
              </a:cxn>
              <a:cxn ang="0">
                <a:pos x="connsiteX3" y="connsiteY3"/>
              </a:cxn>
            </a:cxnLst>
            <a:rect l="l" t="t" r="r" b="b"/>
            <a:pathLst>
              <a:path w="9144000" h="3067050">
                <a:moveTo>
                  <a:pt x="0" y="0"/>
                </a:moveTo>
                <a:lnTo>
                  <a:pt x="9144000" y="0"/>
                </a:lnTo>
                <a:lnTo>
                  <a:pt x="9144000" y="3067050"/>
                </a:lnTo>
                <a:lnTo>
                  <a:pt x="0" y="306705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コネクタ 7"/>
          <p:cNvCxnSpPr/>
          <p:nvPr userDrawn="1"/>
        </p:nvCxnSpPr>
        <p:spPr>
          <a:xfrm>
            <a:off x="4992190" y="4282708"/>
            <a:ext cx="220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pyright"/>
          <p:cNvSpPr txBox="1"/>
          <p:nvPr userDrawn="1"/>
        </p:nvSpPr>
        <p:spPr>
          <a:xfrm>
            <a:off x="4582766" y="6459296"/>
            <a:ext cx="3026470" cy="123111"/>
          </a:xfrm>
          <a:prstGeom prst="rect">
            <a:avLst/>
          </a:prstGeom>
          <a:noFill/>
        </p:spPr>
        <p:txBody>
          <a:bodyPr wrap="none" lIns="0" tIns="0" rIns="0" bIns="0" rtlCol="0">
            <a:spAutoFit/>
          </a:bodyPr>
          <a:lstStyle/>
          <a:p>
            <a:pPr algn="ctr">
              <a:defRPr/>
            </a:pPr>
            <a:r>
              <a:rPr lang="en-US" altLang="ja-JP" sz="800" kern="0">
                <a:solidFill>
                  <a:schemeClr val="bg1">
                    <a:lumMod val="50000"/>
                  </a:schemeClr>
                </a:solidFill>
              </a:rPr>
              <a:t>Copyright ©</a:t>
            </a:r>
            <a:r>
              <a:rPr lang="ja-JP" altLang="en-US" sz="800" kern="0">
                <a:solidFill>
                  <a:schemeClr val="bg1">
                    <a:lumMod val="50000"/>
                  </a:schemeClr>
                </a:solidFill>
              </a:rPr>
              <a:t> </a:t>
            </a:r>
            <a:r>
              <a:rPr lang="en-US" altLang="ja-JP" sz="800" kern="0">
                <a:solidFill>
                  <a:schemeClr val="bg1">
                    <a:lumMod val="50000"/>
                  </a:schemeClr>
                </a:solidFill>
              </a:rPr>
              <a:t>Sumitomo Heavy Industries, Ltd</a:t>
            </a:r>
            <a:r>
              <a:rPr kumimoji="0" lang="en-US" altLang="ja-JP" sz="800" kern="0">
                <a:solidFill>
                  <a:schemeClr val="bg1">
                    <a:lumMod val="50000"/>
                  </a:schemeClr>
                </a:solidFill>
              </a:rPr>
              <a:t>. All Rights Reserved.</a:t>
            </a:r>
            <a:endParaRPr lang="ja-JP" altLang="en-US" sz="800" kern="0">
              <a:solidFill>
                <a:schemeClr val="bg1">
                  <a:lumMod val="50000"/>
                </a:schemeClr>
              </a:solidFill>
            </a:endParaRPr>
          </a:p>
        </p:txBody>
      </p:sp>
      <p:sp>
        <p:nvSpPr>
          <p:cNvPr id="15" name="スライド番号プレースホルダー 1"/>
          <p:cNvSpPr txBox="1">
            <a:spLocks/>
          </p:cNvSpPr>
          <p:nvPr userDrawn="1"/>
        </p:nvSpPr>
        <p:spPr>
          <a:xfrm>
            <a:off x="9240000" y="642051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13" name="日付プレースホルダー 3"/>
          <p:cNvSpPr>
            <a:spLocks noGrp="1"/>
          </p:cNvSpPr>
          <p:nvPr>
            <p:ph type="dt" sz="half" idx="2"/>
          </p:nvPr>
        </p:nvSpPr>
        <p:spPr>
          <a:xfrm>
            <a:off x="4724400" y="4366733"/>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pic>
        <p:nvPicPr>
          <p:cNvPr id="3" name="図 2">
            <a:extLst>
              <a:ext uri="{FF2B5EF4-FFF2-40B4-BE49-F238E27FC236}">
                <a16:creationId xmlns:a16="http://schemas.microsoft.com/office/drawing/2014/main" id="{6B40EA4A-4A99-4313-9E7D-AFECBE167824}"/>
              </a:ext>
            </a:extLst>
          </p:cNvPr>
          <p:cNvPicPr>
            <a:picLocks noChangeAspect="1"/>
          </p:cNvPicPr>
          <p:nvPr userDrawn="1"/>
        </p:nvPicPr>
        <p:blipFill>
          <a:blip r:embed="rId5"/>
          <a:stretch>
            <a:fillRect/>
          </a:stretch>
        </p:blipFill>
        <p:spPr>
          <a:xfrm>
            <a:off x="3399802" y="4971414"/>
            <a:ext cx="5392396" cy="632131"/>
          </a:xfrm>
          <a:prstGeom prst="rect">
            <a:avLst/>
          </a:prstGeom>
        </p:spPr>
      </p:pic>
    </p:spTree>
    <p:extLst>
      <p:ext uri="{BB962C8B-B14F-4D97-AF65-F5344CB8AC3E}">
        <p14:creationId xmlns:p14="http://schemas.microsoft.com/office/powerpoint/2010/main" val="2155185666"/>
      </p:ext>
    </p:extLst>
  </p:cSld>
  <p:clrMap bg1="lt1" tx1="dk1" bg2="lt2" tx2="dk2" accent1="accent1" accent2="accent2" accent3="accent3" accent4="accent4" accent5="accent5" accent6="accent6" hlink="hlink" folHlink="folHlink"/>
  <p:sldLayoutIdLst>
    <p:sldLayoutId id="2147483648" r:id="rId1"/>
    <p:sldLayoutId id="2147483751" r:id="rId2"/>
  </p:sldLayoutIdLst>
  <p:hf sldNum="0"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lang="ja-JP" altLang="en-US" sz="3200" kern="1200" smtClean="0">
          <a:solidFill>
            <a:schemeClr val="bg1"/>
          </a:solidFill>
          <a:latin typeface="Arial" panose="020B0604020202020204" pitchFamily="34" charset="0"/>
          <a:ea typeface="メイリオ" panose="020B0604030504040204" charset="-128"/>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5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350" kern="120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8">
            <a:extLst>
              <a:ext uri="{28A0092B-C50C-407E-A947-70E740481C1C}">
                <a14:useLocalDpi xmlns:a14="http://schemas.microsoft.com/office/drawing/2010/main" val="0"/>
              </a:ext>
            </a:extLst>
          </a:blip>
          <a:srcRect l="12505" r="12505"/>
          <a:stretch>
            <a:fillRect/>
          </a:stretch>
        </p:blipFill>
        <p:spPr bwMode="auto">
          <a:xfrm>
            <a:off x="-8" y="275984"/>
            <a:ext cx="12192000" cy="3067050"/>
          </a:xfrm>
          <a:custGeom>
            <a:avLst/>
            <a:gdLst>
              <a:gd name="connsiteX0" fmla="*/ 0 w 9144000"/>
              <a:gd name="connsiteY0" fmla="*/ 0 h 3067050"/>
              <a:gd name="connsiteX1" fmla="*/ 9144000 w 9144000"/>
              <a:gd name="connsiteY1" fmla="*/ 0 h 3067050"/>
              <a:gd name="connsiteX2" fmla="*/ 9144000 w 9144000"/>
              <a:gd name="connsiteY2" fmla="*/ 3067050 h 3067050"/>
              <a:gd name="connsiteX3" fmla="*/ 0 w 9144000"/>
              <a:gd name="connsiteY3" fmla="*/ 3067050 h 3067050"/>
            </a:gdLst>
            <a:ahLst/>
            <a:cxnLst>
              <a:cxn ang="0">
                <a:pos x="connsiteX0" y="connsiteY0"/>
              </a:cxn>
              <a:cxn ang="0">
                <a:pos x="connsiteX1" y="connsiteY1"/>
              </a:cxn>
              <a:cxn ang="0">
                <a:pos x="connsiteX2" y="connsiteY2"/>
              </a:cxn>
              <a:cxn ang="0">
                <a:pos x="connsiteX3" y="connsiteY3"/>
              </a:cxn>
            </a:cxnLst>
            <a:rect l="l" t="t" r="r" b="b"/>
            <a:pathLst>
              <a:path w="9144000" h="3067050">
                <a:moveTo>
                  <a:pt x="0" y="0"/>
                </a:moveTo>
                <a:lnTo>
                  <a:pt x="9144000" y="0"/>
                </a:lnTo>
                <a:lnTo>
                  <a:pt x="9144000" y="3067050"/>
                </a:lnTo>
                <a:lnTo>
                  <a:pt x="0" y="306705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pyright"/>
          <p:cNvSpPr txBox="1"/>
          <p:nvPr userDrawn="1"/>
        </p:nvSpPr>
        <p:spPr>
          <a:xfrm>
            <a:off x="4582766" y="6301901"/>
            <a:ext cx="3026470" cy="123111"/>
          </a:xfrm>
          <a:prstGeom prst="rect">
            <a:avLst/>
          </a:prstGeom>
          <a:noFill/>
        </p:spPr>
        <p:txBody>
          <a:bodyPr wrap="none" lIns="0" tIns="0" rIns="0" bIns="0" rtlCol="0">
            <a:spAutoFit/>
          </a:bodyPr>
          <a:lstStyle/>
          <a:p>
            <a:pPr algn="ctr">
              <a:defRPr/>
            </a:pPr>
            <a:r>
              <a:rPr lang="en-US" altLang="ja-JP" sz="800" kern="0">
                <a:solidFill>
                  <a:schemeClr val="bg1">
                    <a:lumMod val="50000"/>
                  </a:schemeClr>
                </a:solidFill>
              </a:rPr>
              <a:t>Copyright ©</a:t>
            </a:r>
            <a:r>
              <a:rPr lang="ja-JP" altLang="en-US" sz="800" kern="0">
                <a:solidFill>
                  <a:schemeClr val="bg1">
                    <a:lumMod val="50000"/>
                  </a:schemeClr>
                </a:solidFill>
              </a:rPr>
              <a:t> </a:t>
            </a:r>
            <a:r>
              <a:rPr lang="en-US" altLang="ja-JP" sz="800" kern="0">
                <a:solidFill>
                  <a:schemeClr val="bg1">
                    <a:lumMod val="50000"/>
                  </a:schemeClr>
                </a:solidFill>
              </a:rPr>
              <a:t>Sumitomo Heavy Industries, Ltd</a:t>
            </a:r>
            <a:r>
              <a:rPr kumimoji="0" lang="en-US" altLang="ja-JP" sz="800" kern="0">
                <a:solidFill>
                  <a:schemeClr val="bg1">
                    <a:lumMod val="50000"/>
                  </a:schemeClr>
                </a:solidFill>
              </a:rPr>
              <a:t>. All Rights Reserved.</a:t>
            </a:r>
            <a:endParaRPr lang="ja-JP" altLang="en-US" sz="800" kern="0">
              <a:solidFill>
                <a:schemeClr val="bg1">
                  <a:lumMod val="50000"/>
                </a:schemeClr>
              </a:solidFill>
            </a:endParaRPr>
          </a:p>
        </p:txBody>
      </p:sp>
      <p:cxnSp>
        <p:nvCxnSpPr>
          <p:cNvPr id="6" name="直線コネクタ 5">
            <a:extLst>
              <a:ext uri="{FF2B5EF4-FFF2-40B4-BE49-F238E27FC236}">
                <a16:creationId xmlns:a16="http://schemas.microsoft.com/office/drawing/2014/main" id="{A244215A-C0E0-49D4-BDF9-D986B08666BC}"/>
              </a:ext>
            </a:extLst>
          </p:cNvPr>
          <p:cNvCxnSpPr/>
          <p:nvPr userDrawn="1"/>
        </p:nvCxnSpPr>
        <p:spPr>
          <a:xfrm>
            <a:off x="4992190" y="2853056"/>
            <a:ext cx="220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日付プレースホルダー 3">
            <a:extLst>
              <a:ext uri="{FF2B5EF4-FFF2-40B4-BE49-F238E27FC236}">
                <a16:creationId xmlns:a16="http://schemas.microsoft.com/office/drawing/2014/main" id="{BA22850C-D763-4510-8805-37A0B4D46A89}"/>
              </a:ext>
            </a:extLst>
          </p:cNvPr>
          <p:cNvSpPr>
            <a:spLocks noGrp="1"/>
          </p:cNvSpPr>
          <p:nvPr>
            <p:ph type="dt" sz="half" idx="2"/>
          </p:nvPr>
        </p:nvSpPr>
        <p:spPr>
          <a:xfrm>
            <a:off x="4724400" y="2913952"/>
            <a:ext cx="2743200" cy="365125"/>
          </a:xfrm>
          <a:prstGeom prst="rect">
            <a:avLst/>
          </a:prstGeom>
          <a:ln>
            <a:noFill/>
          </a:ln>
        </p:spPr>
        <p:txBody>
          <a:bodyPr vert="horz" lIns="91440" tIns="45720" rIns="91440" bIns="45720" rtlCol="0" anchor="ctr"/>
          <a:lstStyle>
            <a:lvl1pPr algn="ctr">
              <a:defRPr sz="1400">
                <a:solidFill>
                  <a:schemeClr val="bg1"/>
                </a:solidFill>
                <a:latin typeface="+mj-lt"/>
              </a:defRPr>
            </a:lvl1pPr>
          </a:lstStyle>
          <a:p>
            <a:r>
              <a:rPr lang="en-US" altLang="ja-JP"/>
              <a:t>2025/02/18</a:t>
            </a:r>
            <a:endParaRPr lang="ja-JP" altLang="en-US"/>
          </a:p>
        </p:txBody>
      </p:sp>
      <p:pic>
        <p:nvPicPr>
          <p:cNvPr id="8" name="図 7">
            <a:extLst>
              <a:ext uri="{FF2B5EF4-FFF2-40B4-BE49-F238E27FC236}">
                <a16:creationId xmlns:a16="http://schemas.microsoft.com/office/drawing/2014/main" id="{B7B438C5-833F-481E-A4B0-FB965B1DB6F4}"/>
              </a:ext>
            </a:extLst>
          </p:cNvPr>
          <p:cNvPicPr>
            <a:picLocks noChangeAspect="1"/>
          </p:cNvPicPr>
          <p:nvPr userDrawn="1"/>
        </p:nvPicPr>
        <p:blipFill>
          <a:blip r:embed="rId9"/>
          <a:stretch>
            <a:fillRect/>
          </a:stretch>
        </p:blipFill>
        <p:spPr>
          <a:xfrm>
            <a:off x="3818631" y="5670964"/>
            <a:ext cx="4554722" cy="637168"/>
          </a:xfrm>
          <a:prstGeom prst="rect">
            <a:avLst/>
          </a:prstGeom>
        </p:spPr>
      </p:pic>
    </p:spTree>
    <p:extLst>
      <p:ext uri="{BB962C8B-B14F-4D97-AF65-F5344CB8AC3E}">
        <p14:creationId xmlns:p14="http://schemas.microsoft.com/office/powerpoint/2010/main" val="1612908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3" r:id="rId3"/>
    <p:sldLayoutId id="2147483732" r:id="rId4"/>
    <p:sldLayoutId id="2147483734" r:id="rId5"/>
    <p:sldLayoutId id="2147483736" r:id="rId6"/>
  </p:sldLayoutIdLst>
  <p:hf sldNum="0"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copyright"/>
          <p:cNvSpPr txBox="1"/>
          <p:nvPr userDrawn="1"/>
        </p:nvSpPr>
        <p:spPr>
          <a:xfrm>
            <a:off x="2583378" y="6548353"/>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Arial"/>
                <a:ea typeface="メイリオ"/>
              </a:rPr>
              <a:t>Copyright ©</a:t>
            </a:r>
            <a:r>
              <a:rPr lang="ja-JP" altLang="en-US" sz="800" kern="0">
                <a:solidFill>
                  <a:prstClr val="black">
                    <a:lumMod val="50000"/>
                    <a:lumOff val="50000"/>
                  </a:prstClr>
                </a:solidFill>
                <a:latin typeface="Arial"/>
                <a:ea typeface="メイリオ"/>
              </a:rPr>
              <a:t> </a:t>
            </a:r>
            <a:r>
              <a:rPr lang="en-US" altLang="ja-JP" sz="800" kern="0">
                <a:solidFill>
                  <a:prstClr val="black">
                    <a:lumMod val="50000"/>
                    <a:lumOff val="50000"/>
                  </a:prstClr>
                </a:solidFill>
                <a:latin typeface="Arial"/>
                <a:ea typeface="メイリオ"/>
              </a:rPr>
              <a:t>Sumitomo Heavy Industries, Ltd</a:t>
            </a:r>
            <a:r>
              <a:rPr kumimoji="0" lang="en-US" altLang="ja-JP" sz="800" kern="0">
                <a:solidFill>
                  <a:prstClr val="black">
                    <a:lumMod val="50000"/>
                    <a:lumOff val="50000"/>
                  </a:prstClr>
                </a:solidFill>
                <a:latin typeface="Arial"/>
                <a:ea typeface="メイリオ"/>
              </a:rPr>
              <a:t>. All Rights Reserved.</a:t>
            </a:r>
            <a:endParaRPr lang="ja-JP" altLang="en-US" sz="800" kern="0">
              <a:solidFill>
                <a:prstClr val="black">
                  <a:lumMod val="50000"/>
                  <a:lumOff val="50000"/>
                </a:prstClr>
              </a:solidFill>
              <a:latin typeface="Arial"/>
              <a:ea typeface="メイリオ"/>
            </a:endParaRPr>
          </a:p>
        </p:txBody>
      </p:sp>
      <p:cxnSp>
        <p:nvCxnSpPr>
          <p:cNvPr id="38" name="直線コネクタ 37"/>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40" name="スライド番号プレースホルダー 2"/>
          <p:cNvSpPr txBox="1">
            <a:spLocks/>
          </p:cNvSpPr>
          <p:nvPr userDrawn="1"/>
        </p:nvSpPr>
        <p:spPr>
          <a:xfrm>
            <a:off x="9355200" y="64188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pic>
        <p:nvPicPr>
          <p:cNvPr id="2" name="図 1">
            <a:extLst>
              <a:ext uri="{FF2B5EF4-FFF2-40B4-BE49-F238E27FC236}">
                <a16:creationId xmlns:a16="http://schemas.microsoft.com/office/drawing/2014/main" id="{7DDBED6B-0A77-4D70-B70C-8E91418DED5E}"/>
              </a:ext>
            </a:extLst>
          </p:cNvPr>
          <p:cNvPicPr>
            <a:picLocks noChangeAspect="1"/>
          </p:cNvPicPr>
          <p:nvPr userDrawn="1"/>
        </p:nvPicPr>
        <p:blipFill>
          <a:blip r:embed="rId9"/>
          <a:stretch>
            <a:fillRect/>
          </a:stretch>
        </p:blipFill>
        <p:spPr>
          <a:xfrm>
            <a:off x="210770" y="6421576"/>
            <a:ext cx="2316080" cy="324000"/>
          </a:xfrm>
          <a:prstGeom prst="rect">
            <a:avLst/>
          </a:prstGeom>
        </p:spPr>
      </p:pic>
    </p:spTree>
    <p:extLst>
      <p:ext uri="{BB962C8B-B14F-4D97-AF65-F5344CB8AC3E}">
        <p14:creationId xmlns:p14="http://schemas.microsoft.com/office/powerpoint/2010/main" val="3061329286"/>
      </p:ext>
    </p:extLst>
  </p:cSld>
  <p:clrMap bg1="lt1" tx1="dk1" bg2="lt2" tx2="dk2" accent1="accent1" accent2="accent2" accent3="accent3" accent4="accent4" accent5="accent5" accent6="accent6" hlink="hlink" folHlink="folHlink"/>
  <p:sldLayoutIdLst>
    <p:sldLayoutId id="2147483714" r:id="rId1"/>
    <p:sldLayoutId id="2147483673" r:id="rId2"/>
    <p:sldLayoutId id="2147483727" r:id="rId3"/>
    <p:sldLayoutId id="2147483677" r:id="rId4"/>
    <p:sldLayoutId id="2147483678" r:id="rId5"/>
    <p:sldLayoutId id="2147483679" r:id="rId6"/>
    <p:sldLayoutId id="2147483728" r:id="rId7"/>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8" name="直線コネクタ 37"/>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40" name="スライド番号プレースホルダー 2"/>
          <p:cNvSpPr txBox="1">
            <a:spLocks/>
          </p:cNvSpPr>
          <p:nvPr userDrawn="1"/>
        </p:nvSpPr>
        <p:spPr>
          <a:xfrm>
            <a:off x="9355200" y="64188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7" name="copyright">
            <a:extLst>
              <a:ext uri="{FF2B5EF4-FFF2-40B4-BE49-F238E27FC236}">
                <a16:creationId xmlns:a16="http://schemas.microsoft.com/office/drawing/2014/main" id="{6A13A33F-FDA0-4710-9E6E-E44115C62316}"/>
              </a:ext>
            </a:extLst>
          </p:cNvPr>
          <p:cNvSpPr txBox="1"/>
          <p:nvPr userDrawn="1"/>
        </p:nvSpPr>
        <p:spPr>
          <a:xfrm>
            <a:off x="3069530" y="6539807"/>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mj-lt"/>
                <a:ea typeface="メイリオ" panose="020B0604030504040204" charset="-128"/>
              </a:rPr>
              <a:t>Copyright ©</a:t>
            </a:r>
            <a:r>
              <a:rPr lang="ja-JP" altLang="en-US" sz="800" kern="0">
                <a:solidFill>
                  <a:prstClr val="black">
                    <a:lumMod val="50000"/>
                    <a:lumOff val="50000"/>
                  </a:prstClr>
                </a:solidFill>
                <a:latin typeface="+mj-lt"/>
                <a:ea typeface="メイリオ" panose="020B0604030504040204" charset="-128"/>
              </a:rPr>
              <a:t> </a:t>
            </a:r>
            <a:r>
              <a:rPr lang="en-US" altLang="ja-JP" sz="800" kern="0">
                <a:solidFill>
                  <a:prstClr val="black">
                    <a:lumMod val="50000"/>
                    <a:lumOff val="50000"/>
                  </a:prstClr>
                </a:solidFill>
                <a:latin typeface="+mj-lt"/>
                <a:ea typeface="メイリオ" panose="020B0604030504040204" charset="-128"/>
              </a:rPr>
              <a:t>Sumitomo Heavy Industries, Ltd</a:t>
            </a:r>
            <a:r>
              <a:rPr kumimoji="0" lang="en-US" altLang="ja-JP" sz="800" kern="0">
                <a:solidFill>
                  <a:prstClr val="black">
                    <a:lumMod val="50000"/>
                    <a:lumOff val="50000"/>
                  </a:prstClr>
                </a:solidFill>
                <a:latin typeface="+mj-lt"/>
                <a:ea typeface="メイリオ" panose="020B0604030504040204" charset="-128"/>
              </a:rPr>
              <a:t>. All Rights Reserved.</a:t>
            </a:r>
            <a:endParaRPr lang="ja-JP" altLang="en-US" sz="800" kern="0">
              <a:solidFill>
                <a:prstClr val="black">
                  <a:lumMod val="50000"/>
                  <a:lumOff val="50000"/>
                </a:prstClr>
              </a:solidFill>
              <a:latin typeface="+mj-lt"/>
              <a:ea typeface="メイリオ" panose="020B0604030504040204" charset="-128"/>
            </a:endParaRPr>
          </a:p>
        </p:txBody>
      </p:sp>
      <p:pic>
        <p:nvPicPr>
          <p:cNvPr id="4" name="図 3">
            <a:extLst>
              <a:ext uri="{FF2B5EF4-FFF2-40B4-BE49-F238E27FC236}">
                <a16:creationId xmlns:a16="http://schemas.microsoft.com/office/drawing/2014/main" id="{32F13C04-C625-4067-A79D-4CA4AED74C33}"/>
              </a:ext>
            </a:extLst>
          </p:cNvPr>
          <p:cNvPicPr>
            <a:picLocks noChangeAspect="1"/>
          </p:cNvPicPr>
          <p:nvPr userDrawn="1"/>
        </p:nvPicPr>
        <p:blipFill>
          <a:blip r:embed="rId9"/>
          <a:stretch>
            <a:fillRect/>
          </a:stretch>
        </p:blipFill>
        <p:spPr>
          <a:xfrm>
            <a:off x="210770" y="6418801"/>
            <a:ext cx="2763875" cy="324000"/>
          </a:xfrm>
          <a:prstGeom prst="rect">
            <a:avLst/>
          </a:prstGeom>
        </p:spPr>
      </p:pic>
    </p:spTree>
    <p:extLst>
      <p:ext uri="{BB962C8B-B14F-4D97-AF65-F5344CB8AC3E}">
        <p14:creationId xmlns:p14="http://schemas.microsoft.com/office/powerpoint/2010/main" val="15053882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4">
            <a:extLst>
              <a:ext uri="{28A0092B-C50C-407E-A947-70E740481C1C}">
                <a14:useLocalDpi xmlns:a14="http://schemas.microsoft.com/office/drawing/2010/main" val="0"/>
              </a:ext>
            </a:extLst>
          </a:blip>
          <a:srcRect l="9233" r="9233"/>
          <a:stretch>
            <a:fillRect/>
          </a:stretch>
        </p:blipFill>
        <p:spPr bwMode="auto">
          <a:xfrm>
            <a:off x="0" y="0"/>
            <a:ext cx="12192000" cy="841008"/>
          </a:xfrm>
          <a:custGeom>
            <a:avLst/>
            <a:gdLst>
              <a:gd name="connsiteX0" fmla="*/ 0 w 9144000"/>
              <a:gd name="connsiteY0" fmla="*/ 0 h 841008"/>
              <a:gd name="connsiteX1" fmla="*/ 9144000 w 9144000"/>
              <a:gd name="connsiteY1" fmla="*/ 0 h 841008"/>
              <a:gd name="connsiteX2" fmla="*/ 9144000 w 9144000"/>
              <a:gd name="connsiteY2" fmla="*/ 841008 h 841008"/>
              <a:gd name="connsiteX3" fmla="*/ 0 w 9144000"/>
              <a:gd name="connsiteY3" fmla="*/ 841008 h 841008"/>
            </a:gdLst>
            <a:ahLst/>
            <a:cxnLst>
              <a:cxn ang="0">
                <a:pos x="connsiteX0" y="connsiteY0"/>
              </a:cxn>
              <a:cxn ang="0">
                <a:pos x="connsiteX1" y="connsiteY1"/>
              </a:cxn>
              <a:cxn ang="0">
                <a:pos x="connsiteX2" y="connsiteY2"/>
              </a:cxn>
              <a:cxn ang="0">
                <a:pos x="connsiteX3" y="connsiteY3"/>
              </a:cxn>
            </a:cxnLst>
            <a:rect l="l" t="t" r="r" b="b"/>
            <a:pathLst>
              <a:path w="9144000" h="841008">
                <a:moveTo>
                  <a:pt x="0" y="0"/>
                </a:moveTo>
                <a:lnTo>
                  <a:pt x="9144000" y="0"/>
                </a:lnTo>
                <a:lnTo>
                  <a:pt x="9144000" y="841008"/>
                </a:lnTo>
                <a:lnTo>
                  <a:pt x="0" y="84100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userDrawn="1"/>
        </p:nvSpPr>
        <p:spPr>
          <a:xfrm>
            <a:off x="0" y="2"/>
            <a:ext cx="1524000" cy="84100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cxnSp>
        <p:nvCxnSpPr>
          <p:cNvPr id="12" name="直線コネクタ 11"/>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13" name="スライド番号プレースホルダー 2"/>
          <p:cNvSpPr txBox="1">
            <a:spLocks/>
          </p:cNvSpPr>
          <p:nvPr userDrawn="1"/>
        </p:nvSpPr>
        <p:spPr>
          <a:xfrm>
            <a:off x="9355200" y="64188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15"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9" name="copyright">
            <a:extLst>
              <a:ext uri="{FF2B5EF4-FFF2-40B4-BE49-F238E27FC236}">
                <a16:creationId xmlns:a16="http://schemas.microsoft.com/office/drawing/2014/main" id="{437E91E1-D66C-4061-8E24-7845101F218F}"/>
              </a:ext>
            </a:extLst>
          </p:cNvPr>
          <p:cNvSpPr txBox="1"/>
          <p:nvPr userDrawn="1"/>
        </p:nvSpPr>
        <p:spPr>
          <a:xfrm>
            <a:off x="2583378" y="6548353"/>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Arial"/>
                <a:ea typeface="メイリオ"/>
              </a:rPr>
              <a:t>Copyright ©</a:t>
            </a:r>
            <a:r>
              <a:rPr lang="ja-JP" altLang="en-US" sz="800" kern="0">
                <a:solidFill>
                  <a:prstClr val="black">
                    <a:lumMod val="50000"/>
                    <a:lumOff val="50000"/>
                  </a:prstClr>
                </a:solidFill>
                <a:latin typeface="Arial"/>
                <a:ea typeface="メイリオ"/>
              </a:rPr>
              <a:t> </a:t>
            </a:r>
            <a:r>
              <a:rPr lang="en-US" altLang="ja-JP" sz="800" kern="0">
                <a:solidFill>
                  <a:prstClr val="black">
                    <a:lumMod val="50000"/>
                    <a:lumOff val="50000"/>
                  </a:prstClr>
                </a:solidFill>
                <a:latin typeface="Arial"/>
                <a:ea typeface="メイリオ"/>
              </a:rPr>
              <a:t>Sumitomo Heavy Industries, Ltd</a:t>
            </a:r>
            <a:r>
              <a:rPr kumimoji="0" lang="en-US" altLang="ja-JP" sz="800" kern="0">
                <a:solidFill>
                  <a:prstClr val="black">
                    <a:lumMod val="50000"/>
                    <a:lumOff val="50000"/>
                  </a:prstClr>
                </a:solidFill>
                <a:latin typeface="Arial"/>
                <a:ea typeface="メイリオ"/>
              </a:rPr>
              <a:t>. All Rights Reserved.</a:t>
            </a:r>
            <a:endParaRPr lang="ja-JP" altLang="en-US" sz="800" kern="0">
              <a:solidFill>
                <a:prstClr val="black">
                  <a:lumMod val="50000"/>
                  <a:lumOff val="50000"/>
                </a:prstClr>
              </a:solidFill>
              <a:latin typeface="Arial"/>
              <a:ea typeface="メイリオ"/>
            </a:endParaRPr>
          </a:p>
        </p:txBody>
      </p:sp>
      <p:pic>
        <p:nvPicPr>
          <p:cNvPr id="10" name="図 9">
            <a:extLst>
              <a:ext uri="{FF2B5EF4-FFF2-40B4-BE49-F238E27FC236}">
                <a16:creationId xmlns:a16="http://schemas.microsoft.com/office/drawing/2014/main" id="{C3BD9E9A-2AB3-4C81-BA47-AF46DA4BA1D0}"/>
              </a:ext>
            </a:extLst>
          </p:cNvPr>
          <p:cNvPicPr>
            <a:picLocks noChangeAspect="1"/>
          </p:cNvPicPr>
          <p:nvPr userDrawn="1"/>
        </p:nvPicPr>
        <p:blipFill>
          <a:blip r:embed="rId5"/>
          <a:stretch>
            <a:fillRect/>
          </a:stretch>
        </p:blipFill>
        <p:spPr>
          <a:xfrm>
            <a:off x="210770" y="6421576"/>
            <a:ext cx="2316080" cy="324000"/>
          </a:xfrm>
          <a:prstGeom prst="rect">
            <a:avLst/>
          </a:prstGeom>
        </p:spPr>
      </p:pic>
    </p:spTree>
    <p:extLst>
      <p:ext uri="{BB962C8B-B14F-4D97-AF65-F5344CB8AC3E}">
        <p14:creationId xmlns:p14="http://schemas.microsoft.com/office/powerpoint/2010/main" val="1159504790"/>
      </p:ext>
    </p:extLst>
  </p:cSld>
  <p:clrMap bg1="lt1" tx1="dk1" bg2="lt2" tx2="dk2" accent1="accent1" accent2="accent2" accent3="accent3" accent4="accent4" accent5="accent5" accent6="accent6" hlink="hlink" folHlink="folHlink"/>
  <p:sldLayoutIdLst>
    <p:sldLayoutId id="2147483706" r:id="rId1"/>
    <p:sldLayoutId id="2147483696" r:id="rId2"/>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p:cNvPicPr>
            <a:picLocks noChangeAspect="1" noChangeArrowheads="1"/>
          </p:cNvPicPr>
          <p:nvPr userDrawn="1"/>
        </p:nvPicPr>
        <p:blipFill>
          <a:blip r:embed="rId6">
            <a:extLst>
              <a:ext uri="{28A0092B-C50C-407E-A947-70E740481C1C}">
                <a14:useLocalDpi xmlns:a14="http://schemas.microsoft.com/office/drawing/2010/main" val="0"/>
              </a:ext>
            </a:extLst>
          </a:blip>
          <a:srcRect l="9233" r="9233"/>
          <a:stretch>
            <a:fillRect/>
          </a:stretch>
        </p:blipFill>
        <p:spPr bwMode="auto">
          <a:xfrm>
            <a:off x="0" y="0"/>
            <a:ext cx="12192000" cy="841008"/>
          </a:xfrm>
          <a:custGeom>
            <a:avLst/>
            <a:gdLst>
              <a:gd name="connsiteX0" fmla="*/ 0 w 9144000"/>
              <a:gd name="connsiteY0" fmla="*/ 0 h 841008"/>
              <a:gd name="connsiteX1" fmla="*/ 9144000 w 9144000"/>
              <a:gd name="connsiteY1" fmla="*/ 0 h 841008"/>
              <a:gd name="connsiteX2" fmla="*/ 9144000 w 9144000"/>
              <a:gd name="connsiteY2" fmla="*/ 841008 h 841008"/>
              <a:gd name="connsiteX3" fmla="*/ 0 w 9144000"/>
              <a:gd name="connsiteY3" fmla="*/ 841008 h 841008"/>
            </a:gdLst>
            <a:ahLst/>
            <a:cxnLst>
              <a:cxn ang="0">
                <a:pos x="connsiteX0" y="connsiteY0"/>
              </a:cxn>
              <a:cxn ang="0">
                <a:pos x="connsiteX1" y="connsiteY1"/>
              </a:cxn>
              <a:cxn ang="0">
                <a:pos x="connsiteX2" y="connsiteY2"/>
              </a:cxn>
              <a:cxn ang="0">
                <a:pos x="connsiteX3" y="connsiteY3"/>
              </a:cxn>
            </a:cxnLst>
            <a:rect l="l" t="t" r="r" b="b"/>
            <a:pathLst>
              <a:path w="9144000" h="841008">
                <a:moveTo>
                  <a:pt x="0" y="0"/>
                </a:moveTo>
                <a:lnTo>
                  <a:pt x="9144000" y="0"/>
                </a:lnTo>
                <a:lnTo>
                  <a:pt x="9144000" y="841008"/>
                </a:lnTo>
                <a:lnTo>
                  <a:pt x="0" y="84100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userDrawn="1"/>
        </p:nvSpPr>
        <p:spPr>
          <a:xfrm>
            <a:off x="0" y="2"/>
            <a:ext cx="1524000" cy="841007"/>
          </a:xfrm>
          <a:prstGeom prst="rect">
            <a:avLst/>
          </a:prstGeom>
          <a:solidFill>
            <a:srgbClr val="002386">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メイリオ"/>
              <a:cs typeface="+mn-cs"/>
            </a:endParaRPr>
          </a:p>
        </p:txBody>
      </p:sp>
      <p:cxnSp>
        <p:nvCxnSpPr>
          <p:cNvPr id="12" name="直線コネクタ 11"/>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13" name="スライド番号プレースホルダー 2"/>
          <p:cNvSpPr txBox="1">
            <a:spLocks/>
          </p:cNvSpPr>
          <p:nvPr userDrawn="1"/>
        </p:nvSpPr>
        <p:spPr>
          <a:xfrm>
            <a:off x="9355200" y="64188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15"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r>
              <a:rPr lang="en-US" altLang="ja-JP"/>
              <a:t>2025/02/18</a:t>
            </a:r>
            <a:endParaRPr lang="ja-JP" altLang="en-US"/>
          </a:p>
        </p:txBody>
      </p:sp>
      <p:sp>
        <p:nvSpPr>
          <p:cNvPr id="11" name="copyright">
            <a:extLst>
              <a:ext uri="{FF2B5EF4-FFF2-40B4-BE49-F238E27FC236}">
                <a16:creationId xmlns:a16="http://schemas.microsoft.com/office/drawing/2014/main" id="{AF4FAAAF-FC5A-4D03-B0AD-4B10000099BD}"/>
              </a:ext>
            </a:extLst>
          </p:cNvPr>
          <p:cNvSpPr txBox="1"/>
          <p:nvPr userDrawn="1"/>
        </p:nvSpPr>
        <p:spPr>
          <a:xfrm>
            <a:off x="3069530" y="6539807"/>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mj-lt"/>
                <a:ea typeface="メイリオ" panose="020B0604030504040204" charset="-128"/>
              </a:rPr>
              <a:t>Copyright ©</a:t>
            </a:r>
            <a:r>
              <a:rPr lang="ja-JP" altLang="en-US" sz="800" kern="0">
                <a:solidFill>
                  <a:prstClr val="black">
                    <a:lumMod val="50000"/>
                    <a:lumOff val="50000"/>
                  </a:prstClr>
                </a:solidFill>
                <a:latin typeface="+mj-lt"/>
                <a:ea typeface="メイリオ" panose="020B0604030504040204" charset="-128"/>
              </a:rPr>
              <a:t> </a:t>
            </a:r>
            <a:r>
              <a:rPr lang="en-US" altLang="ja-JP" sz="800" kern="0">
                <a:solidFill>
                  <a:prstClr val="black">
                    <a:lumMod val="50000"/>
                    <a:lumOff val="50000"/>
                  </a:prstClr>
                </a:solidFill>
                <a:latin typeface="+mj-lt"/>
                <a:ea typeface="メイリオ" panose="020B0604030504040204" charset="-128"/>
              </a:rPr>
              <a:t>Sumitomo Heavy Industries, Ltd</a:t>
            </a:r>
            <a:r>
              <a:rPr kumimoji="0" lang="en-US" altLang="ja-JP" sz="800" kern="0">
                <a:solidFill>
                  <a:prstClr val="black">
                    <a:lumMod val="50000"/>
                    <a:lumOff val="50000"/>
                  </a:prstClr>
                </a:solidFill>
                <a:latin typeface="+mj-lt"/>
                <a:ea typeface="メイリオ" panose="020B0604030504040204" charset="-128"/>
              </a:rPr>
              <a:t>. All Rights Reserved.</a:t>
            </a:r>
            <a:endParaRPr lang="ja-JP" altLang="en-US" sz="800" kern="0">
              <a:solidFill>
                <a:prstClr val="black">
                  <a:lumMod val="50000"/>
                  <a:lumOff val="50000"/>
                </a:prstClr>
              </a:solidFill>
              <a:latin typeface="+mj-lt"/>
              <a:ea typeface="メイリオ" panose="020B0604030504040204" charset="-128"/>
            </a:endParaRPr>
          </a:p>
        </p:txBody>
      </p:sp>
      <p:pic>
        <p:nvPicPr>
          <p:cNvPr id="14" name="図 13">
            <a:extLst>
              <a:ext uri="{FF2B5EF4-FFF2-40B4-BE49-F238E27FC236}">
                <a16:creationId xmlns:a16="http://schemas.microsoft.com/office/drawing/2014/main" id="{3BBA8DE9-4412-426D-A932-0281F8C41702}"/>
              </a:ext>
            </a:extLst>
          </p:cNvPr>
          <p:cNvPicPr>
            <a:picLocks noChangeAspect="1"/>
          </p:cNvPicPr>
          <p:nvPr userDrawn="1"/>
        </p:nvPicPr>
        <p:blipFill>
          <a:blip r:embed="rId7"/>
          <a:stretch>
            <a:fillRect/>
          </a:stretch>
        </p:blipFill>
        <p:spPr>
          <a:xfrm>
            <a:off x="210770" y="6418801"/>
            <a:ext cx="2763875" cy="324000"/>
          </a:xfrm>
          <a:prstGeom prst="rect">
            <a:avLst/>
          </a:prstGeom>
        </p:spPr>
      </p:pic>
    </p:spTree>
    <p:extLst>
      <p:ext uri="{BB962C8B-B14F-4D97-AF65-F5344CB8AC3E}">
        <p14:creationId xmlns:p14="http://schemas.microsoft.com/office/powerpoint/2010/main" val="13700445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3" r:id="rId3"/>
    <p:sldLayoutId id="2147483809" r:id="rId4"/>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スライド番号プレースホルダー 2"/>
          <p:cNvSpPr txBox="1">
            <a:spLocks/>
          </p:cNvSpPr>
          <p:nvPr userDrawn="1"/>
        </p:nvSpPr>
        <p:spPr>
          <a:xfrm>
            <a:off x="9355200" y="641880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349D5D-6101-415B-8B26-87651A7D56E1}" type="slidenum">
              <a:rPr lang="ja-JP" altLang="en-US" sz="1200" smtClean="0">
                <a:solidFill>
                  <a:prstClr val="black">
                    <a:tint val="75000"/>
                  </a:prstClr>
                </a:solidFill>
                <a:latin typeface="Arial"/>
                <a:ea typeface="メイリオ"/>
              </a:rPr>
              <a:pPr/>
              <a:t>‹#›</a:t>
            </a:fld>
            <a:endParaRPr lang="ja-JP" altLang="en-US" sz="1200">
              <a:solidFill>
                <a:prstClr val="black">
                  <a:tint val="75000"/>
                </a:prstClr>
              </a:solidFill>
              <a:latin typeface="Arial"/>
              <a:ea typeface="メイリオ"/>
            </a:endParaRPr>
          </a:p>
        </p:txBody>
      </p:sp>
      <p:sp>
        <p:nvSpPr>
          <p:cNvPr id="15"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defRPr lang="en-US" altLang="ja-JP" sz="1200" smtClean="0">
                <a:solidFill>
                  <a:srgbClr val="898989"/>
                </a:solidFill>
                <a:latin typeface="Arial" panose="020B0604020202020204" pitchFamily="34" charset="0"/>
                <a:cs typeface="Arial" panose="020B0604020202020204" pitchFamily="34" charset="0"/>
              </a:defRPr>
            </a:lvl1pPr>
          </a:lstStyle>
          <a:p>
            <a:pPr algn="r"/>
            <a:r>
              <a:rPr lang="en-US" altLang="ja-JP"/>
              <a:t>2025/02/18</a:t>
            </a:r>
            <a:endParaRPr lang="ja-JP" altLang="en-US"/>
          </a:p>
        </p:txBody>
      </p:sp>
    </p:spTree>
    <p:extLst>
      <p:ext uri="{BB962C8B-B14F-4D97-AF65-F5344CB8AC3E}">
        <p14:creationId xmlns:p14="http://schemas.microsoft.com/office/powerpoint/2010/main" val="3625901390"/>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直線コネクタ 11"/>
          <p:cNvCxnSpPr/>
          <p:nvPr userDrawn="1"/>
        </p:nvCxnSpPr>
        <p:spPr>
          <a:xfrm>
            <a:off x="210770" y="6384471"/>
            <a:ext cx="11770461" cy="0"/>
          </a:xfrm>
          <a:prstGeom prst="line">
            <a:avLst/>
          </a:prstGeom>
          <a:noFill/>
          <a:ln w="12700" cap="flat" cmpd="sng" algn="ctr">
            <a:solidFill>
              <a:sysClr val="window" lastClr="FFFFFF">
                <a:lumMod val="65000"/>
              </a:sysClr>
            </a:solidFill>
            <a:prstDash val="solid"/>
            <a:miter lim="800000"/>
          </a:ln>
          <a:effectLst/>
        </p:spPr>
      </p:cxnSp>
      <p:sp>
        <p:nvSpPr>
          <p:cNvPr id="15" name="日付プレースホルダー 3"/>
          <p:cNvSpPr>
            <a:spLocks noGrp="1"/>
          </p:cNvSpPr>
          <p:nvPr>
            <p:ph type="dt" sz="half" idx="2"/>
          </p:nvPr>
        </p:nvSpPr>
        <p:spPr>
          <a:xfrm>
            <a:off x="9448800" y="1"/>
            <a:ext cx="2743200" cy="365125"/>
          </a:xfrm>
          <a:prstGeom prst="rect">
            <a:avLst/>
          </a:prstGeom>
          <a:ln>
            <a:noFill/>
          </a:ln>
        </p:spPr>
        <p:txBody>
          <a:bodyPr vert="horz" lIns="91440" tIns="45720" rIns="91440" bIns="45720" rtlCol="0" anchor="ctr"/>
          <a:lstStyle>
            <a:lvl1pPr>
              <a:defRPr lang="en-US" altLang="ja-JP" sz="1200" smtClean="0">
                <a:solidFill>
                  <a:srgbClr val="898989"/>
                </a:solidFill>
                <a:latin typeface="Arial" panose="020B0604020202020204" pitchFamily="34" charset="0"/>
                <a:cs typeface="Arial" panose="020B0604020202020204" pitchFamily="34" charset="0"/>
              </a:defRPr>
            </a:lvl1pPr>
          </a:lstStyle>
          <a:p>
            <a:pPr algn="r"/>
            <a:r>
              <a:rPr lang="en-US" altLang="ja-JP"/>
              <a:t>2025/02/18</a:t>
            </a:r>
            <a:endParaRPr lang="ja-JP" altLang="en-US"/>
          </a:p>
        </p:txBody>
      </p:sp>
      <p:sp>
        <p:nvSpPr>
          <p:cNvPr id="9" name="サブタイトル 2"/>
          <p:cNvSpPr txBox="1">
            <a:spLocks/>
          </p:cNvSpPr>
          <p:nvPr userDrawn="1"/>
        </p:nvSpPr>
        <p:spPr>
          <a:xfrm>
            <a:off x="1165853" y="5261043"/>
            <a:ext cx="10098260" cy="895350"/>
          </a:xfrm>
          <a:prstGeom prst="rect">
            <a:avLst/>
          </a:prstGeom>
          <a:ln>
            <a:solidFill>
              <a:sysClr val="windowText" lastClr="000000"/>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ja-JP" altLang="en-US" sz="1200" b="0" i="0" u="none" strike="noStrike" kern="0" cap="none" spc="0" normalizeH="0" baseline="0" noProof="0">
                <a:ln>
                  <a:noFill/>
                </a:ln>
                <a:solidFill>
                  <a:srgbClr val="000000"/>
                </a:solidFill>
                <a:effectLst/>
                <a:uLnTx/>
                <a:uFillTx/>
                <a:latin typeface="Arial" pitchFamily="34" charset="0"/>
                <a:ea typeface="メイリオ"/>
                <a:cs typeface="Arial" pitchFamily="34" charset="0"/>
              </a:rPr>
              <a:t>将来の業績に関する予想、見通しなどは、現在入手可能な情報に基づき当社が合理的と判断したものです。したがって実際の業績は様々な要因の変化により、記載の予想、見通しとは異なる場合があります。</a:t>
            </a:r>
          </a:p>
        </p:txBody>
      </p:sp>
      <p:sp>
        <p:nvSpPr>
          <p:cNvPr id="16" name="copyright"/>
          <p:cNvSpPr txBox="1"/>
          <p:nvPr userDrawn="1"/>
        </p:nvSpPr>
        <p:spPr>
          <a:xfrm>
            <a:off x="210770" y="6598365"/>
            <a:ext cx="3026470" cy="123111"/>
          </a:xfrm>
          <a:prstGeom prst="rect">
            <a:avLst/>
          </a:prstGeom>
          <a:noFill/>
        </p:spPr>
        <p:txBody>
          <a:bodyPr wrap="none" lIns="0" tIns="0" rIns="0" bIns="0" rtlCol="0">
            <a:spAutoFit/>
          </a:bodyPr>
          <a:lstStyle/>
          <a:p>
            <a:pPr>
              <a:defRPr/>
            </a:pPr>
            <a:r>
              <a:rPr lang="en-US" altLang="ja-JP" sz="800" kern="0">
                <a:solidFill>
                  <a:prstClr val="black">
                    <a:lumMod val="50000"/>
                    <a:lumOff val="50000"/>
                  </a:prstClr>
                </a:solidFill>
                <a:latin typeface="Arial"/>
                <a:ea typeface="メイリオ"/>
              </a:rPr>
              <a:t>Copyright ©</a:t>
            </a:r>
            <a:r>
              <a:rPr lang="ja-JP" altLang="en-US" sz="800" kern="0">
                <a:solidFill>
                  <a:prstClr val="black">
                    <a:lumMod val="50000"/>
                    <a:lumOff val="50000"/>
                  </a:prstClr>
                </a:solidFill>
                <a:latin typeface="Arial"/>
                <a:ea typeface="メイリオ"/>
              </a:rPr>
              <a:t> </a:t>
            </a:r>
            <a:r>
              <a:rPr lang="en-US" altLang="ja-JP" sz="800" kern="0">
                <a:solidFill>
                  <a:prstClr val="black">
                    <a:lumMod val="50000"/>
                    <a:lumOff val="50000"/>
                  </a:prstClr>
                </a:solidFill>
                <a:latin typeface="Arial"/>
                <a:ea typeface="メイリオ"/>
              </a:rPr>
              <a:t>Sumitomo Heavy Industries, Ltd</a:t>
            </a:r>
            <a:r>
              <a:rPr kumimoji="0" lang="en-US" altLang="ja-JP" sz="800" kern="0">
                <a:solidFill>
                  <a:prstClr val="black">
                    <a:lumMod val="50000"/>
                    <a:lumOff val="50000"/>
                  </a:prstClr>
                </a:solidFill>
                <a:latin typeface="Arial"/>
                <a:ea typeface="メイリオ"/>
              </a:rPr>
              <a:t>. All Rights Reserved.</a:t>
            </a:r>
            <a:endParaRPr lang="ja-JP" altLang="en-US" sz="800" kern="0">
              <a:solidFill>
                <a:prstClr val="black">
                  <a:lumMod val="50000"/>
                  <a:lumOff val="50000"/>
                </a:prstClr>
              </a:solidFill>
              <a:latin typeface="Arial"/>
              <a:ea typeface="メイリオ"/>
            </a:endParaRPr>
          </a:p>
        </p:txBody>
      </p:sp>
      <p:pic>
        <p:nvPicPr>
          <p:cNvPr id="4" name="図 3">
            <a:extLst>
              <a:ext uri="{FF2B5EF4-FFF2-40B4-BE49-F238E27FC236}">
                <a16:creationId xmlns:a16="http://schemas.microsoft.com/office/drawing/2014/main" id="{CDD8F42A-DA36-42AA-AC82-8D57B8348EC1}"/>
              </a:ext>
            </a:extLst>
          </p:cNvPr>
          <p:cNvPicPr>
            <a:picLocks noChangeAspect="1"/>
          </p:cNvPicPr>
          <p:nvPr userDrawn="1"/>
        </p:nvPicPr>
        <p:blipFill>
          <a:blip r:embed="rId3"/>
          <a:stretch>
            <a:fillRect/>
          </a:stretch>
        </p:blipFill>
        <p:spPr>
          <a:xfrm>
            <a:off x="3265241" y="2637000"/>
            <a:ext cx="5661518" cy="792000"/>
          </a:xfrm>
          <a:prstGeom prst="rect">
            <a:avLst/>
          </a:prstGeom>
        </p:spPr>
      </p:pic>
    </p:spTree>
    <p:extLst>
      <p:ext uri="{BB962C8B-B14F-4D97-AF65-F5344CB8AC3E}">
        <p14:creationId xmlns:p14="http://schemas.microsoft.com/office/powerpoint/2010/main" val="2739373237"/>
      </p:ext>
    </p:extLst>
  </p:cSld>
  <p:clrMap bg1="lt1" tx1="dk1" bg2="lt2" tx2="dk2" accent1="accent1" accent2="accent2" accent3="accent3" accent4="accent4" accent5="accent5" accent6="accent6" hlink="hlink" folHlink="folHlink"/>
  <p:sldLayoutIdLst>
    <p:sldLayoutId id="2147483711" r:id="rId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s://www.shi.co.jp/english/ir/library/annual_report/index.html"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4.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27.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sv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61.jpe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6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033C14-B041-4F9A-8744-ECA7E8BAD4A6}"/>
              </a:ext>
            </a:extLst>
          </p:cNvPr>
          <p:cNvSpPr>
            <a:spLocks noGrp="1"/>
          </p:cNvSpPr>
          <p:nvPr>
            <p:ph type="dt" sz="half" idx="10"/>
          </p:nvPr>
        </p:nvSpPr>
        <p:spPr/>
        <p:txBody>
          <a:bodyPr/>
          <a:lstStyle/>
          <a:p>
            <a:r>
              <a:rPr lang="en-US" altLang="ja-JP" sz="1600" dirty="0"/>
              <a:t>2026/05/12</a:t>
            </a:r>
            <a:endParaRPr lang="ja-JP" altLang="en-US" sz="1600" dirty="0"/>
          </a:p>
        </p:txBody>
      </p:sp>
      <p:sp>
        <p:nvSpPr>
          <p:cNvPr id="3" name="Rectangle 2">
            <a:extLst>
              <a:ext uri="{FF2B5EF4-FFF2-40B4-BE49-F238E27FC236}">
                <a16:creationId xmlns:a16="http://schemas.microsoft.com/office/drawing/2014/main" id="{7B7FDCB0-19F4-4D13-807F-B68B286B4367}"/>
              </a:ext>
            </a:extLst>
          </p:cNvPr>
          <p:cNvSpPr/>
          <p:nvPr/>
        </p:nvSpPr>
        <p:spPr>
          <a:xfrm>
            <a:off x="424069" y="2211045"/>
            <a:ext cx="11474726" cy="1077218"/>
          </a:xfrm>
          <a:prstGeom prst="rect">
            <a:avLst/>
          </a:prstGeom>
        </p:spPr>
        <p:txBody>
          <a:bodyPr wrap="square">
            <a:spAutoFit/>
          </a:bodyPr>
          <a:lstStyle/>
          <a:p>
            <a:pPr algn="ctr"/>
            <a:r>
              <a:rPr lang="en-US" altLang="ja-JP" sz="3200" b="1" u="sng" dirty="0">
                <a:solidFill>
                  <a:schemeClr val="bg1"/>
                </a:solidFill>
                <a:latin typeface="+mj-lt"/>
              </a:rPr>
              <a:t>Biomass Power and Gasification Technologies</a:t>
            </a:r>
          </a:p>
          <a:p>
            <a:pPr algn="ctr"/>
            <a:r>
              <a:rPr lang="en-US" altLang="ja-JP" sz="3200" b="1" u="sng" dirty="0">
                <a:solidFill>
                  <a:schemeClr val="bg1"/>
                </a:solidFill>
                <a:latin typeface="+mj-lt"/>
              </a:rPr>
              <a:t>Toward Net-Zero Society</a:t>
            </a:r>
          </a:p>
        </p:txBody>
      </p:sp>
      <p:sp>
        <p:nvSpPr>
          <p:cNvPr id="5" name="Rectangle 4">
            <a:extLst>
              <a:ext uri="{FF2B5EF4-FFF2-40B4-BE49-F238E27FC236}">
                <a16:creationId xmlns:a16="http://schemas.microsoft.com/office/drawing/2014/main" id="{753CABFC-0EA8-4D86-9983-9D1B5F246316}"/>
              </a:ext>
            </a:extLst>
          </p:cNvPr>
          <p:cNvSpPr/>
          <p:nvPr/>
        </p:nvSpPr>
        <p:spPr>
          <a:xfrm>
            <a:off x="1399782" y="3376571"/>
            <a:ext cx="9166965" cy="830997"/>
          </a:xfrm>
          <a:prstGeom prst="rect">
            <a:avLst/>
          </a:prstGeom>
        </p:spPr>
        <p:txBody>
          <a:bodyPr wrap="square">
            <a:spAutoFit/>
          </a:bodyPr>
          <a:lstStyle/>
          <a:p>
            <a:pPr algn="ctr"/>
            <a:r>
              <a:rPr lang="en-US" sz="2400" b="1" dirty="0">
                <a:solidFill>
                  <a:schemeClr val="bg1"/>
                </a:solidFill>
                <a:latin typeface="+mj-lt"/>
                <a:ea typeface="游ゴシック" panose="020B0400000000000000" pitchFamily="50" charset="-128"/>
              </a:rPr>
              <a:t>The 2</a:t>
            </a:r>
            <a:r>
              <a:rPr lang="en-US" sz="2400" b="1" baseline="30000" dirty="0">
                <a:solidFill>
                  <a:schemeClr val="bg1"/>
                </a:solidFill>
                <a:latin typeface="+mj-lt"/>
                <a:ea typeface="游ゴシック" panose="020B0400000000000000" pitchFamily="50" charset="-128"/>
              </a:rPr>
              <a:t>nd</a:t>
            </a:r>
            <a:r>
              <a:rPr lang="en-US" sz="2400" b="1" dirty="0">
                <a:solidFill>
                  <a:schemeClr val="bg1"/>
                </a:solidFill>
                <a:latin typeface="+mj-lt"/>
                <a:ea typeface="游ゴシック" panose="020B0400000000000000" pitchFamily="50" charset="-128"/>
              </a:rPr>
              <a:t> Indonesia-Japan Environment Week</a:t>
            </a:r>
          </a:p>
          <a:p>
            <a:pPr algn="ctr"/>
            <a:r>
              <a:rPr lang="en-US" sz="2400" b="1" dirty="0">
                <a:solidFill>
                  <a:schemeClr val="bg1"/>
                </a:solidFill>
                <a:latin typeface="+mj-lt"/>
                <a:ea typeface="游ゴシック" panose="020B0400000000000000" pitchFamily="50" charset="-128"/>
              </a:rPr>
              <a:t>Session 5: Cleaner Energy Future Initiative for ASEAN(CEFIA)</a:t>
            </a:r>
            <a:endParaRPr lang="en-US" sz="2400" dirty="0">
              <a:solidFill>
                <a:schemeClr val="bg1"/>
              </a:solidFill>
              <a:latin typeface="+mj-lt"/>
            </a:endParaRPr>
          </a:p>
        </p:txBody>
      </p:sp>
    </p:spTree>
    <p:extLst>
      <p:ext uri="{BB962C8B-B14F-4D97-AF65-F5344CB8AC3E}">
        <p14:creationId xmlns:p14="http://schemas.microsoft.com/office/powerpoint/2010/main" val="6575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53767" y="5084064"/>
            <a:ext cx="1564640" cy="0"/>
          </a:xfrm>
          <a:custGeom>
            <a:avLst/>
            <a:gdLst/>
            <a:ahLst/>
            <a:cxnLst/>
            <a:rect l="l" t="t" r="r" b="b"/>
            <a:pathLst>
              <a:path w="1564639">
                <a:moveTo>
                  <a:pt x="0" y="0"/>
                </a:moveTo>
                <a:lnTo>
                  <a:pt x="1564385" y="0"/>
                </a:lnTo>
              </a:path>
            </a:pathLst>
          </a:custGeom>
          <a:ln w="12192">
            <a:solidFill>
              <a:srgbClr val="005EB8"/>
            </a:solidFill>
          </a:ln>
        </p:spPr>
        <p:txBody>
          <a:bodyPr wrap="square" lIns="0" tIns="0" rIns="0" bIns="0" rtlCol="0"/>
          <a:lstStyle/>
          <a:p>
            <a:endParaRPr/>
          </a:p>
        </p:txBody>
      </p:sp>
      <p:sp>
        <p:nvSpPr>
          <p:cNvPr id="4" name="object 4"/>
          <p:cNvSpPr/>
          <p:nvPr/>
        </p:nvSpPr>
        <p:spPr>
          <a:xfrm>
            <a:off x="1953767" y="5798820"/>
            <a:ext cx="1564640" cy="0"/>
          </a:xfrm>
          <a:custGeom>
            <a:avLst/>
            <a:gdLst/>
            <a:ahLst/>
            <a:cxnLst/>
            <a:rect l="l" t="t" r="r" b="b"/>
            <a:pathLst>
              <a:path w="1564639">
                <a:moveTo>
                  <a:pt x="0" y="0"/>
                </a:moveTo>
                <a:lnTo>
                  <a:pt x="1564385" y="0"/>
                </a:lnTo>
              </a:path>
            </a:pathLst>
          </a:custGeom>
          <a:ln w="12192">
            <a:solidFill>
              <a:srgbClr val="005EB8"/>
            </a:solidFill>
          </a:ln>
        </p:spPr>
        <p:txBody>
          <a:bodyPr wrap="square" lIns="0" tIns="0" rIns="0" bIns="0" rtlCol="0"/>
          <a:lstStyle/>
          <a:p>
            <a:endParaRPr/>
          </a:p>
        </p:txBody>
      </p:sp>
      <p:sp>
        <p:nvSpPr>
          <p:cNvPr id="5" name="object 5"/>
          <p:cNvSpPr/>
          <p:nvPr/>
        </p:nvSpPr>
        <p:spPr>
          <a:xfrm>
            <a:off x="0" y="5437632"/>
            <a:ext cx="2701290" cy="10160"/>
          </a:xfrm>
          <a:custGeom>
            <a:avLst/>
            <a:gdLst/>
            <a:ahLst/>
            <a:cxnLst/>
            <a:rect l="l" t="t" r="r" b="b"/>
            <a:pathLst>
              <a:path w="2701290" h="10160">
                <a:moveTo>
                  <a:pt x="0" y="9652"/>
                </a:moveTo>
                <a:lnTo>
                  <a:pt x="2700782" y="0"/>
                </a:lnTo>
              </a:path>
            </a:pathLst>
          </a:custGeom>
          <a:ln w="12192">
            <a:solidFill>
              <a:srgbClr val="005EB8"/>
            </a:solidFill>
          </a:ln>
        </p:spPr>
        <p:txBody>
          <a:bodyPr wrap="square" lIns="0" tIns="0" rIns="0" bIns="0" rtlCol="0"/>
          <a:lstStyle/>
          <a:p>
            <a:endParaRPr/>
          </a:p>
        </p:txBody>
      </p:sp>
      <p:sp>
        <p:nvSpPr>
          <p:cNvPr id="6" name="object 6"/>
          <p:cNvSpPr/>
          <p:nvPr/>
        </p:nvSpPr>
        <p:spPr>
          <a:xfrm>
            <a:off x="0" y="4722876"/>
            <a:ext cx="2701290" cy="10160"/>
          </a:xfrm>
          <a:custGeom>
            <a:avLst/>
            <a:gdLst/>
            <a:ahLst/>
            <a:cxnLst/>
            <a:rect l="l" t="t" r="r" b="b"/>
            <a:pathLst>
              <a:path w="2701290" h="10160">
                <a:moveTo>
                  <a:pt x="0" y="9651"/>
                </a:moveTo>
                <a:lnTo>
                  <a:pt x="2700782" y="0"/>
                </a:lnTo>
              </a:path>
            </a:pathLst>
          </a:custGeom>
          <a:ln w="12192">
            <a:solidFill>
              <a:srgbClr val="005EB8"/>
            </a:solidFill>
          </a:ln>
        </p:spPr>
        <p:txBody>
          <a:bodyPr wrap="square" lIns="0" tIns="0" rIns="0" bIns="0" rtlCol="0"/>
          <a:lstStyle/>
          <a:p>
            <a:endParaRPr/>
          </a:p>
        </p:txBody>
      </p:sp>
      <p:sp>
        <p:nvSpPr>
          <p:cNvPr id="9" name="object 9"/>
          <p:cNvSpPr/>
          <p:nvPr/>
        </p:nvSpPr>
        <p:spPr>
          <a:xfrm>
            <a:off x="4002023" y="1557527"/>
            <a:ext cx="0" cy="4248150"/>
          </a:xfrm>
          <a:custGeom>
            <a:avLst/>
            <a:gdLst/>
            <a:ahLst/>
            <a:cxnLst/>
            <a:rect l="l" t="t" r="r" b="b"/>
            <a:pathLst>
              <a:path h="4248150">
                <a:moveTo>
                  <a:pt x="0" y="0"/>
                </a:moveTo>
                <a:lnTo>
                  <a:pt x="0" y="4248150"/>
                </a:lnTo>
              </a:path>
            </a:pathLst>
          </a:custGeom>
          <a:ln w="6096">
            <a:solidFill>
              <a:srgbClr val="6D6D69"/>
            </a:solidFill>
          </a:ln>
        </p:spPr>
        <p:txBody>
          <a:bodyPr wrap="square" lIns="0" tIns="0" rIns="0" bIns="0" rtlCol="0"/>
          <a:lstStyle/>
          <a:p>
            <a:endParaRPr/>
          </a:p>
        </p:txBody>
      </p:sp>
      <p:sp>
        <p:nvSpPr>
          <p:cNvPr id="10" name="object 10"/>
          <p:cNvSpPr txBox="1">
            <a:spLocks noGrp="1"/>
          </p:cNvSpPr>
          <p:nvPr>
            <p:ph type="title"/>
          </p:nvPr>
        </p:nvSpPr>
        <p:spPr>
          <a:xfrm>
            <a:off x="1967" y="1083690"/>
            <a:ext cx="4002014" cy="751488"/>
          </a:xfrm>
          <a:prstGeom prst="rect">
            <a:avLst/>
          </a:prstGeom>
        </p:spPr>
        <p:txBody>
          <a:bodyPr vert="horz" wrap="square" lIns="0" tIns="12700" rIns="0" bIns="0" rtlCol="0">
            <a:spAutoFit/>
          </a:bodyPr>
          <a:lstStyle/>
          <a:p>
            <a:pPr marL="133985">
              <a:lnSpc>
                <a:spcPct val="100000"/>
              </a:lnSpc>
              <a:spcBef>
                <a:spcPts val="100"/>
              </a:spcBef>
            </a:pPr>
            <a:r>
              <a:rPr lang="en-US" b="1" dirty="0">
                <a:solidFill>
                  <a:srgbClr val="0000CC"/>
                </a:solidFill>
              </a:rPr>
              <a:t>SHI</a:t>
            </a:r>
            <a:r>
              <a:rPr b="1" dirty="0">
                <a:solidFill>
                  <a:srgbClr val="0000CC"/>
                </a:solidFill>
              </a:rPr>
              <a:t>’s</a:t>
            </a:r>
            <a:r>
              <a:rPr b="1" spc="-140" dirty="0">
                <a:solidFill>
                  <a:srgbClr val="0000CC"/>
                </a:solidFill>
              </a:rPr>
              <a:t> </a:t>
            </a:r>
            <a:r>
              <a:rPr b="1" dirty="0">
                <a:solidFill>
                  <a:srgbClr val="0000CC"/>
                </a:solidFill>
              </a:rPr>
              <a:t>long</a:t>
            </a:r>
            <a:r>
              <a:rPr b="1" spc="-114" dirty="0">
                <a:solidFill>
                  <a:srgbClr val="0000CC"/>
                </a:solidFill>
              </a:rPr>
              <a:t> </a:t>
            </a:r>
            <a:r>
              <a:rPr b="1" dirty="0">
                <a:solidFill>
                  <a:srgbClr val="0000CC"/>
                </a:solidFill>
              </a:rPr>
              <a:t>history</a:t>
            </a:r>
            <a:r>
              <a:rPr b="1" spc="-155" dirty="0">
                <a:solidFill>
                  <a:srgbClr val="0000CC"/>
                </a:solidFill>
              </a:rPr>
              <a:t> </a:t>
            </a:r>
            <a:r>
              <a:rPr b="1" dirty="0">
                <a:solidFill>
                  <a:srgbClr val="0000CC"/>
                </a:solidFill>
              </a:rPr>
              <a:t>with</a:t>
            </a:r>
            <a:r>
              <a:rPr b="1" spc="-120" dirty="0">
                <a:solidFill>
                  <a:srgbClr val="0000CC"/>
                </a:solidFill>
              </a:rPr>
              <a:t> </a:t>
            </a:r>
            <a:r>
              <a:rPr b="1" dirty="0">
                <a:solidFill>
                  <a:srgbClr val="0000CC"/>
                </a:solidFill>
              </a:rPr>
              <a:t>Fluidized</a:t>
            </a:r>
            <a:r>
              <a:rPr b="1" spc="-80" dirty="0">
                <a:solidFill>
                  <a:srgbClr val="0000CC"/>
                </a:solidFill>
              </a:rPr>
              <a:t> </a:t>
            </a:r>
            <a:r>
              <a:rPr b="1" dirty="0">
                <a:solidFill>
                  <a:srgbClr val="0000CC"/>
                </a:solidFill>
              </a:rPr>
              <a:t>Bed</a:t>
            </a:r>
            <a:r>
              <a:rPr lang="en-US" b="1" spc="-135" dirty="0">
                <a:solidFill>
                  <a:srgbClr val="0000CC"/>
                </a:solidFill>
              </a:rPr>
              <a:t> </a:t>
            </a:r>
            <a:r>
              <a:rPr b="1" spc="-10" dirty="0">
                <a:solidFill>
                  <a:srgbClr val="0000CC"/>
                </a:solidFill>
              </a:rPr>
              <a:t>Gasification</a:t>
            </a:r>
          </a:p>
        </p:txBody>
      </p:sp>
      <p:sp>
        <p:nvSpPr>
          <p:cNvPr id="12" name="object 12"/>
          <p:cNvSpPr txBox="1"/>
          <p:nvPr/>
        </p:nvSpPr>
        <p:spPr>
          <a:xfrm>
            <a:off x="280417" y="2017307"/>
            <a:ext cx="3445115" cy="1475404"/>
          </a:xfrm>
          <a:prstGeom prst="rect">
            <a:avLst/>
          </a:prstGeom>
        </p:spPr>
        <p:txBody>
          <a:bodyPr vert="horz" wrap="square" lIns="0" tIns="13335" rIns="0" bIns="0" rtlCol="0">
            <a:spAutoFit/>
          </a:bodyPr>
          <a:lstStyle/>
          <a:p>
            <a:pPr marL="12700" marR="343535">
              <a:lnSpc>
                <a:spcPct val="100000"/>
              </a:lnSpc>
              <a:spcBef>
                <a:spcPts val="105"/>
              </a:spcBef>
            </a:pPr>
            <a:r>
              <a:rPr sz="1600">
                <a:solidFill>
                  <a:srgbClr val="005EB8"/>
                </a:solidFill>
                <a:latin typeface="Arial"/>
                <a:cs typeface="Arial"/>
              </a:rPr>
              <a:t>Over</a:t>
            </a:r>
            <a:r>
              <a:rPr sz="1600" spc="-55">
                <a:solidFill>
                  <a:srgbClr val="005EB8"/>
                </a:solidFill>
                <a:latin typeface="Arial"/>
                <a:cs typeface="Arial"/>
              </a:rPr>
              <a:t> </a:t>
            </a:r>
            <a:r>
              <a:rPr sz="1600">
                <a:solidFill>
                  <a:srgbClr val="005EB8"/>
                </a:solidFill>
                <a:latin typeface="Arial"/>
                <a:cs typeface="Arial"/>
              </a:rPr>
              <a:t>40</a:t>
            </a:r>
            <a:r>
              <a:rPr sz="1600" spc="-65">
                <a:solidFill>
                  <a:srgbClr val="005EB8"/>
                </a:solidFill>
                <a:latin typeface="Arial"/>
                <a:cs typeface="Arial"/>
              </a:rPr>
              <a:t> </a:t>
            </a:r>
            <a:r>
              <a:rPr sz="1600">
                <a:solidFill>
                  <a:srgbClr val="005EB8"/>
                </a:solidFill>
                <a:latin typeface="Arial"/>
                <a:cs typeface="Arial"/>
              </a:rPr>
              <a:t>years</a:t>
            </a:r>
            <a:r>
              <a:rPr sz="1600" spc="-55">
                <a:solidFill>
                  <a:srgbClr val="005EB8"/>
                </a:solidFill>
                <a:latin typeface="Arial"/>
                <a:cs typeface="Arial"/>
              </a:rPr>
              <a:t> </a:t>
            </a:r>
            <a:r>
              <a:rPr sz="1600" spc="-10">
                <a:solidFill>
                  <a:srgbClr val="005EB8"/>
                </a:solidFill>
                <a:latin typeface="Arial"/>
                <a:cs typeface="Arial"/>
              </a:rPr>
              <a:t>experience </a:t>
            </a:r>
            <a:r>
              <a:rPr sz="1600">
                <a:solidFill>
                  <a:srgbClr val="005EB8"/>
                </a:solidFill>
                <a:latin typeface="Arial"/>
                <a:cs typeface="Arial"/>
              </a:rPr>
              <a:t>with</a:t>
            </a:r>
            <a:r>
              <a:rPr sz="1600" spc="-85">
                <a:solidFill>
                  <a:srgbClr val="005EB8"/>
                </a:solidFill>
                <a:latin typeface="Arial"/>
                <a:cs typeface="Arial"/>
              </a:rPr>
              <a:t> </a:t>
            </a:r>
            <a:r>
              <a:rPr sz="1600">
                <a:solidFill>
                  <a:srgbClr val="005EB8"/>
                </a:solidFill>
                <a:latin typeface="Arial"/>
                <a:cs typeface="Arial"/>
              </a:rPr>
              <a:t>biomass</a:t>
            </a:r>
            <a:r>
              <a:rPr sz="1600" spc="-90">
                <a:solidFill>
                  <a:srgbClr val="005EB8"/>
                </a:solidFill>
                <a:latin typeface="Arial"/>
                <a:cs typeface="Arial"/>
              </a:rPr>
              <a:t> </a:t>
            </a:r>
            <a:r>
              <a:rPr sz="1600">
                <a:solidFill>
                  <a:srgbClr val="005EB8"/>
                </a:solidFill>
                <a:latin typeface="Arial"/>
                <a:cs typeface="Arial"/>
              </a:rPr>
              <a:t>and</a:t>
            </a:r>
            <a:r>
              <a:rPr sz="1600" spc="-75">
                <a:solidFill>
                  <a:srgbClr val="005EB8"/>
                </a:solidFill>
                <a:latin typeface="Arial"/>
                <a:cs typeface="Arial"/>
              </a:rPr>
              <a:t> </a:t>
            </a:r>
            <a:r>
              <a:rPr sz="1600" spc="-20">
                <a:solidFill>
                  <a:srgbClr val="005EB8"/>
                </a:solidFill>
                <a:latin typeface="Arial"/>
                <a:cs typeface="Arial"/>
              </a:rPr>
              <a:t>waste </a:t>
            </a:r>
            <a:r>
              <a:rPr sz="1600" spc="-10">
                <a:solidFill>
                  <a:srgbClr val="005EB8"/>
                </a:solidFill>
                <a:latin typeface="Arial"/>
                <a:cs typeface="Arial"/>
              </a:rPr>
              <a:t>gasifiers</a:t>
            </a:r>
            <a:endParaRPr sz="1600">
              <a:latin typeface="Arial"/>
              <a:cs typeface="Arial"/>
            </a:endParaRPr>
          </a:p>
          <a:p>
            <a:pPr marL="12700">
              <a:lnSpc>
                <a:spcPct val="100000"/>
              </a:lnSpc>
              <a:spcBef>
                <a:spcPts val="600"/>
              </a:spcBef>
            </a:pPr>
            <a:r>
              <a:rPr lang="en-US" sz="1600">
                <a:solidFill>
                  <a:srgbClr val="005EB8"/>
                </a:solidFill>
                <a:latin typeface="Arial"/>
                <a:cs typeface="Arial"/>
              </a:rPr>
              <a:t>11</a:t>
            </a:r>
            <a:r>
              <a:rPr sz="1600" spc="-105">
                <a:solidFill>
                  <a:srgbClr val="005EB8"/>
                </a:solidFill>
                <a:latin typeface="Arial"/>
                <a:cs typeface="Arial"/>
              </a:rPr>
              <a:t> </a:t>
            </a:r>
            <a:r>
              <a:rPr sz="1600">
                <a:solidFill>
                  <a:srgbClr val="005EB8"/>
                </a:solidFill>
                <a:latin typeface="Arial"/>
                <a:cs typeface="Arial"/>
              </a:rPr>
              <a:t>gasifiers</a:t>
            </a:r>
            <a:r>
              <a:rPr lang="en-US" sz="1600">
                <a:solidFill>
                  <a:srgbClr val="005EB8"/>
                </a:solidFill>
                <a:latin typeface="Arial"/>
                <a:cs typeface="Arial"/>
              </a:rPr>
              <a:t> </a:t>
            </a:r>
          </a:p>
          <a:p>
            <a:pPr marL="12700">
              <a:lnSpc>
                <a:spcPct val="100000"/>
              </a:lnSpc>
              <a:spcBef>
                <a:spcPts val="600"/>
              </a:spcBef>
            </a:pPr>
            <a:r>
              <a:rPr lang="en-US" sz="1600">
                <a:solidFill>
                  <a:srgbClr val="005EB8"/>
                </a:solidFill>
                <a:latin typeface="Arial"/>
                <a:cs typeface="Arial"/>
              </a:rPr>
              <a:t>(</a:t>
            </a:r>
            <a:r>
              <a:rPr sz="1600">
                <a:solidFill>
                  <a:srgbClr val="005EB8"/>
                </a:solidFill>
                <a:latin typeface="Arial"/>
                <a:cs typeface="Arial"/>
              </a:rPr>
              <a:t>2</a:t>
            </a:r>
            <a:r>
              <a:rPr sz="1600" spc="-100">
                <a:solidFill>
                  <a:srgbClr val="005EB8"/>
                </a:solidFill>
                <a:latin typeface="Arial"/>
                <a:cs typeface="Arial"/>
              </a:rPr>
              <a:t> </a:t>
            </a:r>
            <a:r>
              <a:rPr sz="1600" spc="-10">
                <a:solidFill>
                  <a:srgbClr val="005EB8"/>
                </a:solidFill>
                <a:latin typeface="Arial"/>
                <a:cs typeface="Arial"/>
              </a:rPr>
              <a:t>pilots,</a:t>
            </a:r>
            <a:r>
              <a:rPr lang="en-US" sz="1600" spc="-10">
                <a:latin typeface="Arial"/>
                <a:cs typeface="Arial"/>
              </a:rPr>
              <a:t> </a:t>
            </a:r>
            <a:r>
              <a:rPr sz="1600">
                <a:solidFill>
                  <a:srgbClr val="005EB8"/>
                </a:solidFill>
                <a:latin typeface="Arial"/>
                <a:cs typeface="Arial"/>
              </a:rPr>
              <a:t>2</a:t>
            </a:r>
            <a:r>
              <a:rPr sz="1600" spc="-50">
                <a:solidFill>
                  <a:srgbClr val="005EB8"/>
                </a:solidFill>
                <a:latin typeface="Arial"/>
                <a:cs typeface="Arial"/>
              </a:rPr>
              <a:t> </a:t>
            </a:r>
            <a:r>
              <a:rPr sz="1600">
                <a:solidFill>
                  <a:srgbClr val="005EB8"/>
                </a:solidFill>
                <a:latin typeface="Arial"/>
                <a:cs typeface="Arial"/>
              </a:rPr>
              <a:t>demos,</a:t>
            </a:r>
            <a:r>
              <a:rPr sz="1600" spc="-65">
                <a:solidFill>
                  <a:srgbClr val="005EB8"/>
                </a:solidFill>
                <a:latin typeface="Arial"/>
                <a:cs typeface="Arial"/>
              </a:rPr>
              <a:t> </a:t>
            </a:r>
            <a:r>
              <a:rPr sz="1600">
                <a:solidFill>
                  <a:srgbClr val="005EB8"/>
                </a:solidFill>
                <a:latin typeface="Arial"/>
                <a:cs typeface="Arial"/>
              </a:rPr>
              <a:t>and</a:t>
            </a:r>
            <a:r>
              <a:rPr sz="1600" spc="-30">
                <a:solidFill>
                  <a:srgbClr val="005EB8"/>
                </a:solidFill>
                <a:latin typeface="Arial"/>
                <a:cs typeface="Arial"/>
              </a:rPr>
              <a:t> </a:t>
            </a:r>
            <a:r>
              <a:rPr sz="1600">
                <a:solidFill>
                  <a:srgbClr val="005EB8"/>
                </a:solidFill>
                <a:latin typeface="Arial"/>
                <a:cs typeface="Arial"/>
              </a:rPr>
              <a:t>7</a:t>
            </a:r>
            <a:r>
              <a:rPr sz="1600" spc="-45">
                <a:solidFill>
                  <a:srgbClr val="005EB8"/>
                </a:solidFill>
                <a:latin typeface="Arial"/>
                <a:cs typeface="Arial"/>
              </a:rPr>
              <a:t> </a:t>
            </a:r>
            <a:r>
              <a:rPr sz="1600" spc="-10">
                <a:solidFill>
                  <a:srgbClr val="005EB8"/>
                </a:solidFill>
                <a:latin typeface="Arial"/>
                <a:cs typeface="Arial"/>
              </a:rPr>
              <a:t>commercial</a:t>
            </a:r>
            <a:r>
              <a:rPr lang="en-US" sz="1600" spc="-10">
                <a:solidFill>
                  <a:srgbClr val="005EB8"/>
                </a:solidFill>
                <a:latin typeface="Arial"/>
                <a:cs typeface="Arial"/>
              </a:rPr>
              <a:t>s)</a:t>
            </a:r>
            <a:endParaRPr sz="1600">
              <a:latin typeface="Arial"/>
              <a:cs typeface="Arial"/>
            </a:endParaRPr>
          </a:p>
          <a:p>
            <a:pPr marL="12700">
              <a:lnSpc>
                <a:spcPct val="100000"/>
              </a:lnSpc>
              <a:spcBef>
                <a:spcPts val="600"/>
              </a:spcBef>
            </a:pPr>
            <a:r>
              <a:rPr sz="1600" b="1">
                <a:solidFill>
                  <a:srgbClr val="005EB8"/>
                </a:solidFill>
                <a:latin typeface="Arial"/>
                <a:cs typeface="Arial"/>
              </a:rPr>
              <a:t>~</a:t>
            </a:r>
            <a:r>
              <a:rPr sz="1600" b="1" spc="-75">
                <a:solidFill>
                  <a:srgbClr val="005EB8"/>
                </a:solidFill>
                <a:latin typeface="Arial"/>
                <a:cs typeface="Arial"/>
              </a:rPr>
              <a:t> </a:t>
            </a:r>
            <a:r>
              <a:rPr sz="1600" b="1">
                <a:solidFill>
                  <a:srgbClr val="005EB8"/>
                </a:solidFill>
                <a:latin typeface="Arial"/>
                <a:cs typeface="Arial"/>
              </a:rPr>
              <a:t>1</a:t>
            </a:r>
            <a:r>
              <a:rPr sz="1600" b="1" spc="-65">
                <a:solidFill>
                  <a:srgbClr val="005EB8"/>
                </a:solidFill>
                <a:latin typeface="Arial"/>
                <a:cs typeface="Arial"/>
              </a:rPr>
              <a:t> </a:t>
            </a:r>
            <a:r>
              <a:rPr sz="1600" b="1">
                <a:solidFill>
                  <a:srgbClr val="005EB8"/>
                </a:solidFill>
                <a:latin typeface="Arial"/>
                <a:cs typeface="Arial"/>
              </a:rPr>
              <a:t>million</a:t>
            </a:r>
            <a:r>
              <a:rPr sz="1600" b="1" spc="-60">
                <a:solidFill>
                  <a:srgbClr val="005EB8"/>
                </a:solidFill>
                <a:latin typeface="Arial"/>
                <a:cs typeface="Arial"/>
              </a:rPr>
              <a:t> </a:t>
            </a:r>
            <a:r>
              <a:rPr sz="1600" b="1">
                <a:solidFill>
                  <a:srgbClr val="005EB8"/>
                </a:solidFill>
                <a:latin typeface="Arial"/>
                <a:cs typeface="Arial"/>
              </a:rPr>
              <a:t>operating</a:t>
            </a:r>
            <a:r>
              <a:rPr sz="1600" b="1" spc="-45">
                <a:solidFill>
                  <a:srgbClr val="005EB8"/>
                </a:solidFill>
                <a:latin typeface="Arial"/>
                <a:cs typeface="Arial"/>
              </a:rPr>
              <a:t> </a:t>
            </a:r>
            <a:r>
              <a:rPr sz="1600" b="1" spc="-20">
                <a:solidFill>
                  <a:srgbClr val="005EB8"/>
                </a:solidFill>
                <a:latin typeface="Arial"/>
                <a:cs typeface="Arial"/>
              </a:rPr>
              <a:t>hours</a:t>
            </a:r>
            <a:endParaRPr sz="1600">
              <a:latin typeface="Arial"/>
              <a:cs typeface="Arial"/>
            </a:endParaRPr>
          </a:p>
        </p:txBody>
      </p:sp>
      <p:graphicFrame>
        <p:nvGraphicFramePr>
          <p:cNvPr id="13" name="object 13"/>
          <p:cNvGraphicFramePr>
            <a:graphicFrameLocks noGrp="1"/>
          </p:cNvGraphicFramePr>
          <p:nvPr>
            <p:extLst>
              <p:ext uri="{D42A27DB-BD31-4B8C-83A1-F6EECF244321}">
                <p14:modId xmlns:p14="http://schemas.microsoft.com/office/powerpoint/2010/main" val="2880908202"/>
              </p:ext>
            </p:extLst>
          </p:nvPr>
        </p:nvGraphicFramePr>
        <p:xfrm>
          <a:off x="4234053" y="1052194"/>
          <a:ext cx="7632063" cy="4262120"/>
        </p:xfrm>
        <a:graphic>
          <a:graphicData uri="http://schemas.openxmlformats.org/drawingml/2006/table">
            <a:tbl>
              <a:tblPr firstRow="1" bandRow="1">
                <a:tableStyleId>{2D5ABB26-0587-4C30-8999-92F81FD0307C}</a:tableStyleId>
              </a:tblPr>
              <a:tblGrid>
                <a:gridCol w="94424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979170">
                  <a:extLst>
                    <a:ext uri="{9D8B030D-6E8A-4147-A177-3AD203B41FA5}">
                      <a16:colId xmlns:a16="http://schemas.microsoft.com/office/drawing/2014/main" val="20003"/>
                    </a:ext>
                  </a:extLst>
                </a:gridCol>
                <a:gridCol w="1315085">
                  <a:extLst>
                    <a:ext uri="{9D8B030D-6E8A-4147-A177-3AD203B41FA5}">
                      <a16:colId xmlns:a16="http://schemas.microsoft.com/office/drawing/2014/main" val="20004"/>
                    </a:ext>
                  </a:extLst>
                </a:gridCol>
                <a:gridCol w="2061844">
                  <a:extLst>
                    <a:ext uri="{9D8B030D-6E8A-4147-A177-3AD203B41FA5}">
                      <a16:colId xmlns:a16="http://schemas.microsoft.com/office/drawing/2014/main" val="20005"/>
                    </a:ext>
                  </a:extLst>
                </a:gridCol>
              </a:tblGrid>
              <a:tr h="304800">
                <a:tc gridSpan="6">
                  <a:txBody>
                    <a:bodyPr/>
                    <a:lstStyle/>
                    <a:p>
                      <a:pPr marL="2540" algn="ctr">
                        <a:lnSpc>
                          <a:spcPct val="100000"/>
                        </a:lnSpc>
                        <a:spcBef>
                          <a:spcPts val="275"/>
                        </a:spcBef>
                      </a:pPr>
                      <a:r>
                        <a:rPr sz="1400">
                          <a:solidFill>
                            <a:srgbClr val="FFFFFF"/>
                          </a:solidFill>
                          <a:latin typeface="Arial"/>
                          <a:cs typeface="Arial"/>
                        </a:rPr>
                        <a:t>Our</a:t>
                      </a:r>
                      <a:r>
                        <a:rPr sz="1400" spc="-60">
                          <a:solidFill>
                            <a:srgbClr val="FFFFFF"/>
                          </a:solidFill>
                          <a:latin typeface="Arial"/>
                          <a:cs typeface="Arial"/>
                        </a:rPr>
                        <a:t> </a:t>
                      </a:r>
                      <a:r>
                        <a:rPr sz="1400">
                          <a:solidFill>
                            <a:srgbClr val="FFFFFF"/>
                          </a:solidFill>
                          <a:latin typeface="Arial"/>
                          <a:cs typeface="Arial"/>
                        </a:rPr>
                        <a:t>Fluidized</a:t>
                      </a:r>
                      <a:r>
                        <a:rPr sz="1400" spc="-75">
                          <a:solidFill>
                            <a:srgbClr val="FFFFFF"/>
                          </a:solidFill>
                          <a:latin typeface="Arial"/>
                          <a:cs typeface="Arial"/>
                        </a:rPr>
                        <a:t> </a:t>
                      </a:r>
                      <a:r>
                        <a:rPr sz="1400">
                          <a:solidFill>
                            <a:srgbClr val="FFFFFF"/>
                          </a:solidFill>
                          <a:latin typeface="Arial"/>
                          <a:cs typeface="Arial"/>
                        </a:rPr>
                        <a:t>Bed</a:t>
                      </a:r>
                      <a:r>
                        <a:rPr sz="1400" spc="-40">
                          <a:solidFill>
                            <a:srgbClr val="FFFFFF"/>
                          </a:solidFill>
                          <a:latin typeface="Arial"/>
                          <a:cs typeface="Arial"/>
                        </a:rPr>
                        <a:t> </a:t>
                      </a:r>
                      <a:r>
                        <a:rPr sz="1400">
                          <a:solidFill>
                            <a:srgbClr val="FFFFFF"/>
                          </a:solidFill>
                          <a:latin typeface="Arial"/>
                          <a:cs typeface="Arial"/>
                        </a:rPr>
                        <a:t>Gasifier</a:t>
                      </a:r>
                      <a:r>
                        <a:rPr sz="1400" spc="-95">
                          <a:solidFill>
                            <a:srgbClr val="FFFFFF"/>
                          </a:solidFill>
                          <a:latin typeface="Arial"/>
                          <a:cs typeface="Arial"/>
                        </a:rPr>
                        <a:t> </a:t>
                      </a:r>
                      <a:r>
                        <a:rPr sz="1400" spc="-10">
                          <a:solidFill>
                            <a:srgbClr val="FFFFFF"/>
                          </a:solidFill>
                          <a:latin typeface="Arial"/>
                          <a:cs typeface="Arial"/>
                        </a:rPr>
                        <a:t>References</a:t>
                      </a:r>
                      <a:endParaRPr sz="1400">
                        <a:latin typeface="Arial"/>
                        <a:cs typeface="Arial"/>
                      </a:endParaRPr>
                    </a:p>
                  </a:txBody>
                  <a:tcPr marL="0" marR="0" marT="34925" marB="0">
                    <a:solidFill>
                      <a:srgbClr val="005EB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6240">
                <a:tc>
                  <a:txBody>
                    <a:bodyPr/>
                    <a:lstStyle/>
                    <a:p>
                      <a:pPr marL="1270" algn="ctr">
                        <a:lnSpc>
                          <a:spcPct val="100000"/>
                        </a:lnSpc>
                        <a:spcBef>
                          <a:spcPts val="310"/>
                        </a:spcBef>
                      </a:pPr>
                      <a:r>
                        <a:rPr sz="1000" b="1" spc="-25">
                          <a:solidFill>
                            <a:srgbClr val="072B2F"/>
                          </a:solidFill>
                          <a:latin typeface="Arial"/>
                          <a:cs typeface="Arial"/>
                        </a:rPr>
                        <a:t>Start-up</a:t>
                      </a:r>
                      <a:endParaRPr sz="1000">
                        <a:latin typeface="Arial"/>
                        <a:cs typeface="Arial"/>
                      </a:endParaRPr>
                    </a:p>
                  </a:txBody>
                  <a:tcPr marL="0" marR="0" marT="39370" marB="0">
                    <a:lnR w="12700">
                      <a:solidFill>
                        <a:srgbClr val="072B2F"/>
                      </a:solidFill>
                      <a:prstDash val="solid"/>
                    </a:lnR>
                    <a:solidFill>
                      <a:srgbClr val="E7E8E8"/>
                    </a:solidFill>
                  </a:tcPr>
                </a:tc>
                <a:tc>
                  <a:txBody>
                    <a:bodyPr/>
                    <a:lstStyle/>
                    <a:p>
                      <a:pPr marL="3810" algn="ctr">
                        <a:lnSpc>
                          <a:spcPct val="100000"/>
                        </a:lnSpc>
                        <a:spcBef>
                          <a:spcPts val="310"/>
                        </a:spcBef>
                      </a:pPr>
                      <a:r>
                        <a:rPr sz="1000" b="1" spc="-10">
                          <a:solidFill>
                            <a:srgbClr val="072B2F"/>
                          </a:solidFill>
                          <a:latin typeface="Arial"/>
                          <a:cs typeface="Arial"/>
                        </a:rPr>
                        <a:t>Customer</a:t>
                      </a:r>
                      <a:endParaRPr sz="1000">
                        <a:latin typeface="Arial"/>
                        <a:cs typeface="Arial"/>
                      </a:endParaRPr>
                    </a:p>
                  </a:txBody>
                  <a:tcPr marL="0" marR="0" marT="39370" marB="0">
                    <a:lnL w="12700">
                      <a:solidFill>
                        <a:srgbClr val="072B2F"/>
                      </a:solidFill>
                      <a:prstDash val="solid"/>
                    </a:lnL>
                    <a:lnR w="12700">
                      <a:solidFill>
                        <a:srgbClr val="072B2F"/>
                      </a:solidFill>
                      <a:prstDash val="solid"/>
                    </a:lnR>
                    <a:solidFill>
                      <a:srgbClr val="E7E8E8"/>
                    </a:solidFill>
                  </a:tcPr>
                </a:tc>
                <a:tc>
                  <a:txBody>
                    <a:bodyPr/>
                    <a:lstStyle/>
                    <a:p>
                      <a:pPr marL="6350" algn="ctr">
                        <a:lnSpc>
                          <a:spcPct val="100000"/>
                        </a:lnSpc>
                        <a:spcBef>
                          <a:spcPts val="310"/>
                        </a:spcBef>
                      </a:pPr>
                      <a:r>
                        <a:rPr sz="1000" b="1" spc="-10">
                          <a:solidFill>
                            <a:srgbClr val="072B2F"/>
                          </a:solidFill>
                          <a:latin typeface="Arial"/>
                          <a:cs typeface="Arial"/>
                        </a:rPr>
                        <a:t>Country</a:t>
                      </a:r>
                      <a:endParaRPr sz="1000">
                        <a:latin typeface="Arial"/>
                        <a:cs typeface="Arial"/>
                      </a:endParaRPr>
                    </a:p>
                  </a:txBody>
                  <a:tcPr marL="0" marR="0" marT="39370"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310"/>
                        </a:spcBef>
                      </a:pPr>
                      <a:r>
                        <a:rPr sz="1000" b="1" spc="-20">
                          <a:solidFill>
                            <a:srgbClr val="072B2F"/>
                          </a:solidFill>
                          <a:latin typeface="Arial"/>
                          <a:cs typeface="Arial"/>
                        </a:rPr>
                        <a:t>MWth</a:t>
                      </a:r>
                      <a:endParaRPr sz="1000">
                        <a:latin typeface="Arial"/>
                        <a:cs typeface="Arial"/>
                      </a:endParaRPr>
                    </a:p>
                  </a:txBody>
                  <a:tcPr marL="0" marR="0" marT="39370" marB="0">
                    <a:lnL w="12700">
                      <a:solidFill>
                        <a:srgbClr val="072B2F"/>
                      </a:solidFill>
                      <a:prstDash val="solid"/>
                    </a:lnL>
                    <a:lnR w="12700">
                      <a:solidFill>
                        <a:srgbClr val="072B2F"/>
                      </a:solidFill>
                      <a:prstDash val="solid"/>
                    </a:lnR>
                    <a:solidFill>
                      <a:srgbClr val="E7E8E8"/>
                    </a:solidFill>
                  </a:tcPr>
                </a:tc>
                <a:tc>
                  <a:txBody>
                    <a:bodyPr/>
                    <a:lstStyle/>
                    <a:p>
                      <a:pPr marL="6350" algn="ctr">
                        <a:lnSpc>
                          <a:spcPct val="100000"/>
                        </a:lnSpc>
                        <a:spcBef>
                          <a:spcPts val="310"/>
                        </a:spcBef>
                      </a:pPr>
                      <a:r>
                        <a:rPr sz="1000" b="1" spc="-10">
                          <a:solidFill>
                            <a:srgbClr val="072B2F"/>
                          </a:solidFill>
                          <a:latin typeface="Arial"/>
                          <a:cs typeface="Arial"/>
                        </a:rPr>
                        <a:t>Feedstock</a:t>
                      </a:r>
                      <a:endParaRPr sz="1000">
                        <a:latin typeface="Arial"/>
                        <a:cs typeface="Arial"/>
                      </a:endParaRPr>
                    </a:p>
                  </a:txBody>
                  <a:tcPr marL="0" marR="0" marT="39370" marB="0">
                    <a:lnL w="12700">
                      <a:solidFill>
                        <a:srgbClr val="072B2F"/>
                      </a:solidFill>
                      <a:prstDash val="solid"/>
                    </a:lnL>
                    <a:lnR w="12700">
                      <a:solidFill>
                        <a:srgbClr val="072B2F"/>
                      </a:solidFill>
                      <a:prstDash val="solid"/>
                    </a:lnR>
                    <a:solidFill>
                      <a:srgbClr val="E7E8E8"/>
                    </a:solidFill>
                  </a:tcPr>
                </a:tc>
                <a:tc>
                  <a:txBody>
                    <a:bodyPr/>
                    <a:lstStyle/>
                    <a:p>
                      <a:pPr marL="4445" algn="ctr">
                        <a:lnSpc>
                          <a:spcPct val="100000"/>
                        </a:lnSpc>
                        <a:spcBef>
                          <a:spcPts val="310"/>
                        </a:spcBef>
                      </a:pPr>
                      <a:r>
                        <a:rPr sz="1000" b="1" spc="-10">
                          <a:solidFill>
                            <a:srgbClr val="072B2F"/>
                          </a:solidFill>
                          <a:latin typeface="Arial"/>
                          <a:cs typeface="Arial"/>
                        </a:rPr>
                        <a:t>Application</a:t>
                      </a:r>
                      <a:endParaRPr sz="1000">
                        <a:latin typeface="Arial"/>
                        <a:cs typeface="Arial"/>
                      </a:endParaRPr>
                    </a:p>
                  </a:txBody>
                  <a:tcPr marL="0" marR="0" marT="39370" marB="0">
                    <a:lnL w="12700">
                      <a:solidFill>
                        <a:srgbClr val="072B2F"/>
                      </a:solidFill>
                      <a:prstDash val="solid"/>
                    </a:lnL>
                    <a:solidFill>
                      <a:srgbClr val="E7E8E8"/>
                    </a:solidFill>
                  </a:tcPr>
                </a:tc>
                <a:extLst>
                  <a:ext uri="{0D108BD9-81ED-4DB2-BD59-A6C34878D82A}">
                    <a16:rowId xmlns:a16="http://schemas.microsoft.com/office/drawing/2014/main" val="10001"/>
                  </a:ext>
                </a:extLst>
              </a:tr>
              <a:tr h="323215">
                <a:tc>
                  <a:txBody>
                    <a:bodyPr/>
                    <a:lstStyle/>
                    <a:p>
                      <a:pPr algn="ctr">
                        <a:lnSpc>
                          <a:spcPct val="100000"/>
                        </a:lnSpc>
                        <a:spcBef>
                          <a:spcPts val="625"/>
                        </a:spcBef>
                      </a:pPr>
                      <a:r>
                        <a:rPr sz="1000" spc="-20">
                          <a:solidFill>
                            <a:srgbClr val="072B2F"/>
                          </a:solidFill>
                          <a:latin typeface="Arial"/>
                          <a:cs typeface="Arial"/>
                        </a:rPr>
                        <a:t>2009</a:t>
                      </a:r>
                      <a:endParaRPr sz="1000">
                        <a:latin typeface="Arial"/>
                        <a:cs typeface="Arial"/>
                      </a:endParaRPr>
                    </a:p>
                  </a:txBody>
                  <a:tcPr marL="0" marR="0" marT="79375" marB="0">
                    <a:lnR w="12700">
                      <a:solidFill>
                        <a:srgbClr val="072B2F"/>
                      </a:solidFill>
                      <a:prstDash val="solid"/>
                    </a:lnR>
                  </a:tcPr>
                </a:tc>
                <a:tc>
                  <a:txBody>
                    <a:bodyPr/>
                    <a:lstStyle/>
                    <a:p>
                      <a:pPr marL="1270" algn="ctr">
                        <a:lnSpc>
                          <a:spcPct val="100000"/>
                        </a:lnSpc>
                        <a:spcBef>
                          <a:spcPts val="625"/>
                        </a:spcBef>
                      </a:pPr>
                      <a:r>
                        <a:rPr sz="1000">
                          <a:solidFill>
                            <a:schemeClr val="tx1"/>
                          </a:solidFill>
                          <a:latin typeface="Arial"/>
                          <a:cs typeface="Arial"/>
                        </a:rPr>
                        <a:t>NSE</a:t>
                      </a:r>
                      <a:r>
                        <a:rPr sz="1000" spc="-40">
                          <a:solidFill>
                            <a:schemeClr val="tx1"/>
                          </a:solidFill>
                          <a:latin typeface="Arial"/>
                          <a:cs typeface="Arial"/>
                        </a:rPr>
                        <a:t> </a:t>
                      </a:r>
                      <a:r>
                        <a:rPr sz="1000" spc="-10">
                          <a:solidFill>
                            <a:schemeClr val="tx1"/>
                          </a:solidFill>
                          <a:latin typeface="Arial"/>
                          <a:cs typeface="Arial"/>
                        </a:rPr>
                        <a:t>Biofuels</a:t>
                      </a:r>
                      <a:endParaRPr sz="1000">
                        <a:solidFill>
                          <a:schemeClr val="tx1"/>
                        </a:solidFill>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3810" algn="ctr">
                        <a:lnSpc>
                          <a:spcPct val="100000"/>
                        </a:lnSpc>
                        <a:spcBef>
                          <a:spcPts val="625"/>
                        </a:spcBef>
                      </a:pPr>
                      <a:r>
                        <a:rPr sz="1000" spc="-10">
                          <a:solidFill>
                            <a:srgbClr val="072B2F"/>
                          </a:solidFill>
                          <a:latin typeface="Arial"/>
                          <a:cs typeface="Arial"/>
                        </a:rPr>
                        <a:t>Finland</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2540" algn="ctr">
                        <a:lnSpc>
                          <a:spcPct val="100000"/>
                        </a:lnSpc>
                        <a:spcBef>
                          <a:spcPts val="625"/>
                        </a:spcBef>
                      </a:pPr>
                      <a:r>
                        <a:rPr sz="1000" spc="-25">
                          <a:solidFill>
                            <a:srgbClr val="072B2F"/>
                          </a:solidFill>
                          <a:latin typeface="Arial"/>
                          <a:cs typeface="Arial"/>
                        </a:rPr>
                        <a:t>12</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3810" algn="ctr">
                        <a:lnSpc>
                          <a:spcPct val="100000"/>
                        </a:lnSpc>
                        <a:spcBef>
                          <a:spcPts val="625"/>
                        </a:spcBef>
                      </a:pPr>
                      <a:r>
                        <a:rPr sz="1000" spc="-10">
                          <a:solidFill>
                            <a:srgbClr val="072B2F"/>
                          </a:solidFill>
                          <a:latin typeface="Arial"/>
                          <a:cs typeface="Arial"/>
                        </a:rPr>
                        <a:t>Biomass</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5715" algn="ctr">
                        <a:lnSpc>
                          <a:spcPct val="100000"/>
                        </a:lnSpc>
                        <a:spcBef>
                          <a:spcPts val="625"/>
                        </a:spcBef>
                      </a:pPr>
                      <a:r>
                        <a:rPr sz="1000" spc="-10">
                          <a:solidFill>
                            <a:srgbClr val="072B2F"/>
                          </a:solidFill>
                          <a:latin typeface="Arial"/>
                          <a:cs typeface="Arial"/>
                        </a:rPr>
                        <a:t>Biodiesel</a:t>
                      </a:r>
                      <a:r>
                        <a:rPr sz="1000" spc="-5">
                          <a:solidFill>
                            <a:srgbClr val="072B2F"/>
                          </a:solidFill>
                          <a:latin typeface="Arial"/>
                          <a:cs typeface="Arial"/>
                        </a:rPr>
                        <a:t> </a:t>
                      </a:r>
                      <a:r>
                        <a:rPr sz="1000" spc="-20">
                          <a:solidFill>
                            <a:srgbClr val="072B2F"/>
                          </a:solidFill>
                          <a:latin typeface="Arial"/>
                          <a:cs typeface="Arial"/>
                        </a:rPr>
                        <a:t>demo</a:t>
                      </a:r>
                      <a:endParaRPr sz="1000">
                        <a:latin typeface="Arial"/>
                        <a:cs typeface="Arial"/>
                      </a:endParaRPr>
                    </a:p>
                  </a:txBody>
                  <a:tcPr marL="0" marR="0" marT="79375" marB="0">
                    <a:lnL w="12700">
                      <a:solidFill>
                        <a:srgbClr val="072B2F"/>
                      </a:solidFill>
                      <a:prstDash val="solid"/>
                    </a:lnL>
                  </a:tcPr>
                </a:tc>
                <a:extLst>
                  <a:ext uri="{0D108BD9-81ED-4DB2-BD59-A6C34878D82A}">
                    <a16:rowId xmlns:a16="http://schemas.microsoft.com/office/drawing/2014/main" val="10002"/>
                  </a:ext>
                </a:extLst>
              </a:tr>
              <a:tr h="323850">
                <a:tc>
                  <a:txBody>
                    <a:bodyPr/>
                    <a:lstStyle/>
                    <a:p>
                      <a:pPr algn="ctr">
                        <a:lnSpc>
                          <a:spcPct val="100000"/>
                        </a:lnSpc>
                        <a:spcBef>
                          <a:spcPts val="625"/>
                        </a:spcBef>
                      </a:pPr>
                      <a:r>
                        <a:rPr sz="1000" spc="-20">
                          <a:solidFill>
                            <a:srgbClr val="072B2F"/>
                          </a:solidFill>
                          <a:latin typeface="Arial"/>
                          <a:cs typeface="Arial"/>
                        </a:rPr>
                        <a:t>2002</a:t>
                      </a:r>
                      <a:endParaRPr sz="1000">
                        <a:latin typeface="Arial"/>
                        <a:cs typeface="Arial"/>
                      </a:endParaRPr>
                    </a:p>
                  </a:txBody>
                  <a:tcPr marL="0" marR="0" marT="79375" marB="0">
                    <a:lnR w="12700">
                      <a:solidFill>
                        <a:srgbClr val="072B2F"/>
                      </a:solidFill>
                      <a:prstDash val="solid"/>
                    </a:lnR>
                    <a:solidFill>
                      <a:srgbClr val="E7E8E8"/>
                    </a:solidFill>
                  </a:tcPr>
                </a:tc>
                <a:tc>
                  <a:txBody>
                    <a:bodyPr/>
                    <a:lstStyle/>
                    <a:p>
                      <a:pPr marL="3810" algn="ctr">
                        <a:lnSpc>
                          <a:spcPct val="100000"/>
                        </a:lnSpc>
                        <a:spcBef>
                          <a:spcPts val="625"/>
                        </a:spcBef>
                      </a:pPr>
                      <a:r>
                        <a:rPr sz="1000" spc="-10">
                          <a:solidFill>
                            <a:schemeClr val="tx1"/>
                          </a:solidFill>
                          <a:latin typeface="Arial"/>
                          <a:cs typeface="Arial"/>
                        </a:rPr>
                        <a:t>Electrabel</a:t>
                      </a:r>
                      <a:endParaRPr sz="1000">
                        <a:solidFill>
                          <a:schemeClr val="tx1"/>
                        </a:solidFill>
                        <a:latin typeface="Arial"/>
                        <a:cs typeface="Arial"/>
                      </a:endParaRPr>
                    </a:p>
                  </a:txBody>
                  <a:tcPr marL="0" marR="0" marT="79375" marB="0">
                    <a:lnL w="12700">
                      <a:solidFill>
                        <a:srgbClr val="072B2F"/>
                      </a:solidFill>
                      <a:prstDash val="solid"/>
                    </a:lnL>
                    <a:lnR w="12700">
                      <a:solidFill>
                        <a:srgbClr val="072B2F"/>
                      </a:solidFill>
                      <a:prstDash val="solid"/>
                    </a:lnR>
                    <a:solidFill>
                      <a:srgbClr val="E7E8E8"/>
                    </a:solidFill>
                  </a:tcPr>
                </a:tc>
                <a:tc>
                  <a:txBody>
                    <a:bodyPr/>
                    <a:lstStyle/>
                    <a:p>
                      <a:pPr algn="ctr">
                        <a:lnSpc>
                          <a:spcPct val="100000"/>
                        </a:lnSpc>
                        <a:spcBef>
                          <a:spcPts val="625"/>
                        </a:spcBef>
                      </a:pPr>
                      <a:r>
                        <a:rPr sz="1000" spc="-10">
                          <a:solidFill>
                            <a:srgbClr val="072B2F"/>
                          </a:solidFill>
                          <a:latin typeface="Arial"/>
                          <a:cs typeface="Arial"/>
                        </a:rPr>
                        <a:t>Belgium</a:t>
                      </a:r>
                      <a:endParaRPr sz="1000">
                        <a:latin typeface="Arial"/>
                        <a:cs typeface="Arial"/>
                      </a:endParaRPr>
                    </a:p>
                  </a:txBody>
                  <a:tcPr marL="0" marR="0" marT="79375" marB="0">
                    <a:lnL w="12700">
                      <a:solidFill>
                        <a:srgbClr val="072B2F"/>
                      </a:solidFill>
                      <a:prstDash val="solid"/>
                    </a:lnL>
                    <a:lnR w="12700">
                      <a:solidFill>
                        <a:srgbClr val="072B2F"/>
                      </a:solidFill>
                      <a:prstDash val="solid"/>
                    </a:lnR>
                    <a:solidFill>
                      <a:srgbClr val="E7E8E8"/>
                    </a:solidFill>
                  </a:tcPr>
                </a:tc>
                <a:tc>
                  <a:txBody>
                    <a:bodyPr/>
                    <a:lstStyle/>
                    <a:p>
                      <a:pPr marL="2540" algn="ctr">
                        <a:lnSpc>
                          <a:spcPct val="100000"/>
                        </a:lnSpc>
                        <a:spcBef>
                          <a:spcPts val="625"/>
                        </a:spcBef>
                      </a:pPr>
                      <a:r>
                        <a:rPr sz="1000" spc="-25">
                          <a:solidFill>
                            <a:srgbClr val="072B2F"/>
                          </a:solidFill>
                          <a:latin typeface="Arial"/>
                          <a:cs typeface="Arial"/>
                        </a:rPr>
                        <a:t>60</a:t>
                      </a:r>
                      <a:endParaRPr sz="1000">
                        <a:latin typeface="Arial"/>
                        <a:cs typeface="Arial"/>
                      </a:endParaRPr>
                    </a:p>
                  </a:txBody>
                  <a:tcPr marL="0" marR="0" marT="79375"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25"/>
                        </a:spcBef>
                      </a:pPr>
                      <a:r>
                        <a:rPr sz="1000" spc="-10">
                          <a:solidFill>
                            <a:srgbClr val="072B2F"/>
                          </a:solidFill>
                          <a:latin typeface="Arial"/>
                          <a:cs typeface="Arial"/>
                        </a:rPr>
                        <a:t>Biomass</a:t>
                      </a:r>
                      <a:endParaRPr sz="1000">
                        <a:latin typeface="Arial"/>
                        <a:cs typeface="Arial"/>
                      </a:endParaRPr>
                    </a:p>
                  </a:txBody>
                  <a:tcPr marL="0" marR="0" marT="79375" marB="0">
                    <a:lnL w="12700">
                      <a:solidFill>
                        <a:srgbClr val="072B2F"/>
                      </a:solidFill>
                      <a:prstDash val="solid"/>
                    </a:lnL>
                    <a:lnR w="12700">
                      <a:solidFill>
                        <a:srgbClr val="072B2F"/>
                      </a:solidFill>
                      <a:prstDash val="solid"/>
                    </a:lnR>
                    <a:solidFill>
                      <a:srgbClr val="E7E8E8"/>
                    </a:solidFill>
                  </a:tcPr>
                </a:tc>
                <a:tc>
                  <a:txBody>
                    <a:bodyPr/>
                    <a:lstStyle/>
                    <a:p>
                      <a:pPr marL="5715" algn="ctr">
                        <a:lnSpc>
                          <a:spcPct val="100000"/>
                        </a:lnSpc>
                        <a:spcBef>
                          <a:spcPts val="625"/>
                        </a:spcBef>
                      </a:pPr>
                      <a:r>
                        <a:rPr sz="1000">
                          <a:solidFill>
                            <a:srgbClr val="072B2F"/>
                          </a:solidFill>
                          <a:latin typeface="Arial"/>
                          <a:cs typeface="Arial"/>
                        </a:rPr>
                        <a:t>Biomass</a:t>
                      </a:r>
                      <a:r>
                        <a:rPr sz="1000" spc="-45">
                          <a:solidFill>
                            <a:srgbClr val="072B2F"/>
                          </a:solidFill>
                          <a:latin typeface="Arial"/>
                          <a:cs typeface="Arial"/>
                        </a:rPr>
                        <a:t> </a:t>
                      </a:r>
                      <a:r>
                        <a:rPr sz="1000" spc="-20">
                          <a:solidFill>
                            <a:srgbClr val="072B2F"/>
                          </a:solidFill>
                          <a:latin typeface="Arial"/>
                          <a:cs typeface="Arial"/>
                        </a:rPr>
                        <a:t>co-</a:t>
                      </a:r>
                      <a:r>
                        <a:rPr sz="1000" spc="-10">
                          <a:solidFill>
                            <a:srgbClr val="072B2F"/>
                          </a:solidFill>
                          <a:latin typeface="Arial"/>
                          <a:cs typeface="Arial"/>
                        </a:rPr>
                        <a:t>firing</a:t>
                      </a:r>
                      <a:endParaRPr sz="1000">
                        <a:latin typeface="Arial"/>
                        <a:cs typeface="Arial"/>
                      </a:endParaRPr>
                    </a:p>
                  </a:txBody>
                  <a:tcPr marL="0" marR="0" marT="79375" marB="0">
                    <a:lnL w="12700">
                      <a:solidFill>
                        <a:srgbClr val="072B2F"/>
                      </a:solidFill>
                      <a:prstDash val="solid"/>
                    </a:lnL>
                    <a:solidFill>
                      <a:srgbClr val="E7E8E8"/>
                    </a:solidFill>
                  </a:tcPr>
                </a:tc>
                <a:extLst>
                  <a:ext uri="{0D108BD9-81ED-4DB2-BD59-A6C34878D82A}">
                    <a16:rowId xmlns:a16="http://schemas.microsoft.com/office/drawing/2014/main" val="10003"/>
                  </a:ext>
                </a:extLst>
              </a:tr>
              <a:tr h="323850">
                <a:tc>
                  <a:txBody>
                    <a:bodyPr/>
                    <a:lstStyle/>
                    <a:p>
                      <a:pPr algn="ctr">
                        <a:lnSpc>
                          <a:spcPct val="100000"/>
                        </a:lnSpc>
                        <a:spcBef>
                          <a:spcPts val="625"/>
                        </a:spcBef>
                      </a:pPr>
                      <a:r>
                        <a:rPr sz="1000" spc="-20">
                          <a:solidFill>
                            <a:srgbClr val="072B2F"/>
                          </a:solidFill>
                          <a:latin typeface="Arial"/>
                          <a:cs typeface="Arial"/>
                        </a:rPr>
                        <a:t>2000</a:t>
                      </a:r>
                      <a:endParaRPr sz="1000">
                        <a:latin typeface="Arial"/>
                        <a:cs typeface="Arial"/>
                      </a:endParaRPr>
                    </a:p>
                  </a:txBody>
                  <a:tcPr marL="0" marR="0" marT="79375" marB="0">
                    <a:lnR w="12700">
                      <a:solidFill>
                        <a:srgbClr val="072B2F"/>
                      </a:solidFill>
                      <a:prstDash val="solid"/>
                    </a:lnR>
                  </a:tcPr>
                </a:tc>
                <a:tc>
                  <a:txBody>
                    <a:bodyPr/>
                    <a:lstStyle/>
                    <a:p>
                      <a:pPr marL="1905" algn="ctr">
                        <a:lnSpc>
                          <a:spcPct val="100000"/>
                        </a:lnSpc>
                        <a:spcBef>
                          <a:spcPts val="625"/>
                        </a:spcBef>
                      </a:pPr>
                      <a:r>
                        <a:rPr sz="1000" spc="-10">
                          <a:solidFill>
                            <a:schemeClr val="tx1"/>
                          </a:solidFill>
                          <a:latin typeface="Arial"/>
                          <a:cs typeface="Arial"/>
                        </a:rPr>
                        <a:t>Corenso</a:t>
                      </a:r>
                      <a:r>
                        <a:rPr sz="1000" spc="-25">
                          <a:solidFill>
                            <a:schemeClr val="tx1"/>
                          </a:solidFill>
                          <a:latin typeface="Arial"/>
                          <a:cs typeface="Arial"/>
                        </a:rPr>
                        <a:t> </a:t>
                      </a:r>
                      <a:r>
                        <a:rPr sz="1000" spc="-10">
                          <a:solidFill>
                            <a:schemeClr val="tx1"/>
                          </a:solidFill>
                          <a:latin typeface="Arial"/>
                          <a:cs typeface="Arial"/>
                        </a:rPr>
                        <a:t>United</a:t>
                      </a:r>
                      <a:endParaRPr sz="1000">
                        <a:solidFill>
                          <a:schemeClr val="tx1"/>
                        </a:solidFill>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3810" algn="ctr">
                        <a:lnSpc>
                          <a:spcPct val="100000"/>
                        </a:lnSpc>
                        <a:spcBef>
                          <a:spcPts val="625"/>
                        </a:spcBef>
                      </a:pPr>
                      <a:r>
                        <a:rPr sz="1000" spc="-10">
                          <a:solidFill>
                            <a:srgbClr val="072B2F"/>
                          </a:solidFill>
                          <a:latin typeface="Arial"/>
                          <a:cs typeface="Arial"/>
                        </a:rPr>
                        <a:t>Finland</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2540" algn="ctr">
                        <a:lnSpc>
                          <a:spcPct val="100000"/>
                        </a:lnSpc>
                        <a:spcBef>
                          <a:spcPts val="625"/>
                        </a:spcBef>
                      </a:pPr>
                      <a:r>
                        <a:rPr sz="1000" spc="-25">
                          <a:solidFill>
                            <a:srgbClr val="072B2F"/>
                          </a:solidFill>
                          <a:latin typeface="Arial"/>
                          <a:cs typeface="Arial"/>
                        </a:rPr>
                        <a:t>60</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3175" algn="ctr">
                        <a:lnSpc>
                          <a:spcPct val="100000"/>
                        </a:lnSpc>
                        <a:spcBef>
                          <a:spcPts val="625"/>
                        </a:spcBef>
                      </a:pPr>
                      <a:r>
                        <a:rPr sz="1000" spc="-10">
                          <a:solidFill>
                            <a:srgbClr val="072B2F"/>
                          </a:solidFill>
                          <a:latin typeface="Arial"/>
                          <a:cs typeface="Arial"/>
                        </a:rPr>
                        <a:t>Plastic</a:t>
                      </a:r>
                      <a:r>
                        <a:rPr sz="1000" spc="-20">
                          <a:solidFill>
                            <a:srgbClr val="072B2F"/>
                          </a:solidFill>
                          <a:latin typeface="Arial"/>
                          <a:cs typeface="Arial"/>
                        </a:rPr>
                        <a:t> </a:t>
                      </a:r>
                      <a:r>
                        <a:rPr sz="1000" spc="-10">
                          <a:solidFill>
                            <a:srgbClr val="072B2F"/>
                          </a:solidFill>
                          <a:latin typeface="Arial"/>
                          <a:cs typeface="Arial"/>
                        </a:rPr>
                        <a:t>Waste</a:t>
                      </a:r>
                      <a:endParaRPr sz="1000">
                        <a:latin typeface="Arial"/>
                        <a:cs typeface="Arial"/>
                      </a:endParaRPr>
                    </a:p>
                  </a:txBody>
                  <a:tcPr marL="0" marR="0" marT="79375" marB="0">
                    <a:lnL w="12700">
                      <a:solidFill>
                        <a:srgbClr val="072B2F"/>
                      </a:solidFill>
                      <a:prstDash val="solid"/>
                    </a:lnL>
                    <a:lnR w="12700">
                      <a:solidFill>
                        <a:srgbClr val="072B2F"/>
                      </a:solidFill>
                      <a:prstDash val="solid"/>
                    </a:lnR>
                  </a:tcPr>
                </a:tc>
                <a:tc>
                  <a:txBody>
                    <a:bodyPr/>
                    <a:lstStyle/>
                    <a:p>
                      <a:pPr marL="12065" algn="ctr">
                        <a:lnSpc>
                          <a:spcPct val="100000"/>
                        </a:lnSpc>
                        <a:spcBef>
                          <a:spcPts val="625"/>
                        </a:spcBef>
                      </a:pPr>
                      <a:r>
                        <a:rPr sz="1000">
                          <a:solidFill>
                            <a:srgbClr val="072B2F"/>
                          </a:solidFill>
                          <a:latin typeface="Arial"/>
                          <a:cs typeface="Arial"/>
                        </a:rPr>
                        <a:t>Recycling</a:t>
                      </a:r>
                      <a:r>
                        <a:rPr sz="1000" spc="-45">
                          <a:solidFill>
                            <a:srgbClr val="072B2F"/>
                          </a:solidFill>
                          <a:latin typeface="Arial"/>
                          <a:cs typeface="Arial"/>
                        </a:rPr>
                        <a:t> </a:t>
                      </a:r>
                      <a:r>
                        <a:rPr sz="1000">
                          <a:solidFill>
                            <a:srgbClr val="072B2F"/>
                          </a:solidFill>
                          <a:latin typeface="Arial"/>
                          <a:cs typeface="Arial"/>
                        </a:rPr>
                        <a:t>&amp;</a:t>
                      </a:r>
                      <a:r>
                        <a:rPr sz="1000" spc="-65">
                          <a:solidFill>
                            <a:srgbClr val="072B2F"/>
                          </a:solidFill>
                          <a:latin typeface="Arial"/>
                          <a:cs typeface="Arial"/>
                        </a:rPr>
                        <a:t> </a:t>
                      </a:r>
                      <a:r>
                        <a:rPr sz="1000">
                          <a:solidFill>
                            <a:srgbClr val="072B2F"/>
                          </a:solidFill>
                          <a:latin typeface="Arial"/>
                          <a:cs typeface="Arial"/>
                        </a:rPr>
                        <a:t>Energy</a:t>
                      </a:r>
                      <a:r>
                        <a:rPr sz="1000" spc="-70">
                          <a:solidFill>
                            <a:srgbClr val="072B2F"/>
                          </a:solidFill>
                          <a:latin typeface="Arial"/>
                          <a:cs typeface="Arial"/>
                        </a:rPr>
                        <a:t> </a:t>
                      </a:r>
                      <a:r>
                        <a:rPr sz="1000" spc="-10">
                          <a:solidFill>
                            <a:srgbClr val="072B2F"/>
                          </a:solidFill>
                          <a:latin typeface="Arial"/>
                          <a:cs typeface="Arial"/>
                        </a:rPr>
                        <a:t>Recovery</a:t>
                      </a:r>
                      <a:endParaRPr sz="1000">
                        <a:latin typeface="Arial"/>
                        <a:cs typeface="Arial"/>
                      </a:endParaRPr>
                    </a:p>
                  </a:txBody>
                  <a:tcPr marL="0" marR="0" marT="79375" marB="0">
                    <a:lnL w="12700">
                      <a:solidFill>
                        <a:srgbClr val="072B2F"/>
                      </a:solidFill>
                      <a:prstDash val="solid"/>
                    </a:lnL>
                  </a:tcPr>
                </a:tc>
                <a:extLst>
                  <a:ext uri="{0D108BD9-81ED-4DB2-BD59-A6C34878D82A}">
                    <a16:rowId xmlns:a16="http://schemas.microsoft.com/office/drawing/2014/main" val="10004"/>
                  </a:ext>
                </a:extLst>
              </a:tr>
              <a:tr h="323850">
                <a:tc>
                  <a:txBody>
                    <a:bodyPr/>
                    <a:lstStyle/>
                    <a:p>
                      <a:pPr algn="ctr">
                        <a:lnSpc>
                          <a:spcPct val="100000"/>
                        </a:lnSpc>
                        <a:spcBef>
                          <a:spcPts val="630"/>
                        </a:spcBef>
                      </a:pPr>
                      <a:r>
                        <a:rPr sz="1000" spc="-20">
                          <a:solidFill>
                            <a:srgbClr val="072B2F"/>
                          </a:solidFill>
                          <a:latin typeface="Arial"/>
                          <a:cs typeface="Arial"/>
                        </a:rPr>
                        <a:t>1997</a:t>
                      </a:r>
                      <a:endParaRPr sz="1000">
                        <a:latin typeface="Arial"/>
                        <a:cs typeface="Arial"/>
                      </a:endParaRPr>
                    </a:p>
                  </a:txBody>
                  <a:tcPr marL="0" marR="0" marT="80010" marB="0">
                    <a:lnR w="12700">
                      <a:solidFill>
                        <a:srgbClr val="072B2F"/>
                      </a:solidFill>
                      <a:prstDash val="solid"/>
                    </a:lnR>
                    <a:solidFill>
                      <a:srgbClr val="E7E8E8"/>
                    </a:solidFill>
                  </a:tcPr>
                </a:tc>
                <a:tc>
                  <a:txBody>
                    <a:bodyPr/>
                    <a:lstStyle/>
                    <a:p>
                      <a:pPr marL="635" algn="ctr">
                        <a:lnSpc>
                          <a:spcPct val="100000"/>
                        </a:lnSpc>
                        <a:spcBef>
                          <a:spcPts val="630"/>
                        </a:spcBef>
                      </a:pPr>
                      <a:r>
                        <a:rPr sz="1000">
                          <a:solidFill>
                            <a:schemeClr val="tx1"/>
                          </a:solidFill>
                          <a:latin typeface="Arial"/>
                          <a:cs typeface="Arial"/>
                        </a:rPr>
                        <a:t>Lahti</a:t>
                      </a:r>
                      <a:r>
                        <a:rPr sz="1000" spc="-50">
                          <a:solidFill>
                            <a:schemeClr val="tx1"/>
                          </a:solidFill>
                          <a:latin typeface="Arial"/>
                          <a:cs typeface="Arial"/>
                        </a:rPr>
                        <a:t> </a:t>
                      </a:r>
                      <a:r>
                        <a:rPr sz="1000" spc="-10">
                          <a:solidFill>
                            <a:schemeClr val="tx1"/>
                          </a:solidFill>
                          <a:latin typeface="Arial"/>
                          <a:cs typeface="Arial"/>
                        </a:rPr>
                        <a:t>Energia</a:t>
                      </a:r>
                      <a:endParaRPr sz="1000">
                        <a:solidFill>
                          <a:schemeClr val="tx1"/>
                        </a:solidFill>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0"/>
                        </a:spcBef>
                      </a:pPr>
                      <a:r>
                        <a:rPr sz="1000" spc="-10">
                          <a:solidFill>
                            <a:srgbClr val="072B2F"/>
                          </a:solidFill>
                          <a:latin typeface="Arial"/>
                          <a:cs typeface="Arial"/>
                        </a:rPr>
                        <a:t>Finland</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2540" algn="ctr">
                        <a:lnSpc>
                          <a:spcPct val="100000"/>
                        </a:lnSpc>
                        <a:spcBef>
                          <a:spcPts val="630"/>
                        </a:spcBef>
                      </a:pPr>
                      <a:r>
                        <a:rPr sz="1000" spc="-25">
                          <a:solidFill>
                            <a:srgbClr val="072B2F"/>
                          </a:solidFill>
                          <a:latin typeface="Arial"/>
                          <a:cs typeface="Arial"/>
                        </a:rPr>
                        <a:t>60</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5080" algn="ctr">
                        <a:lnSpc>
                          <a:spcPct val="100000"/>
                        </a:lnSpc>
                        <a:spcBef>
                          <a:spcPts val="630"/>
                        </a:spcBef>
                      </a:pPr>
                      <a:r>
                        <a:rPr sz="1000">
                          <a:solidFill>
                            <a:srgbClr val="072B2F"/>
                          </a:solidFill>
                          <a:latin typeface="Arial"/>
                          <a:cs typeface="Arial"/>
                        </a:rPr>
                        <a:t>Biomass</a:t>
                      </a:r>
                      <a:r>
                        <a:rPr sz="1000" spc="-50">
                          <a:solidFill>
                            <a:srgbClr val="072B2F"/>
                          </a:solidFill>
                          <a:latin typeface="Arial"/>
                          <a:cs typeface="Arial"/>
                        </a:rPr>
                        <a:t> </a:t>
                      </a:r>
                      <a:r>
                        <a:rPr sz="1000">
                          <a:solidFill>
                            <a:srgbClr val="072B2F"/>
                          </a:solidFill>
                          <a:latin typeface="Arial"/>
                          <a:cs typeface="Arial"/>
                        </a:rPr>
                        <a:t>&amp;</a:t>
                      </a:r>
                      <a:r>
                        <a:rPr sz="1000" spc="-20">
                          <a:solidFill>
                            <a:srgbClr val="072B2F"/>
                          </a:solidFill>
                          <a:latin typeface="Arial"/>
                          <a:cs typeface="Arial"/>
                        </a:rPr>
                        <a:t> </a:t>
                      </a:r>
                      <a:r>
                        <a:rPr sz="1000" spc="-10">
                          <a:solidFill>
                            <a:srgbClr val="072B2F"/>
                          </a:solidFill>
                          <a:latin typeface="Arial"/>
                          <a:cs typeface="Arial"/>
                        </a:rPr>
                        <a:t>waste</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5715" algn="ctr">
                        <a:lnSpc>
                          <a:spcPct val="100000"/>
                        </a:lnSpc>
                        <a:spcBef>
                          <a:spcPts val="630"/>
                        </a:spcBef>
                      </a:pPr>
                      <a:r>
                        <a:rPr sz="1000" spc="-10">
                          <a:solidFill>
                            <a:srgbClr val="072B2F"/>
                          </a:solidFill>
                          <a:latin typeface="Arial"/>
                          <a:cs typeface="Arial"/>
                        </a:rPr>
                        <a:t>Bio/waste</a:t>
                      </a:r>
                      <a:r>
                        <a:rPr sz="1000" spc="35">
                          <a:solidFill>
                            <a:srgbClr val="072B2F"/>
                          </a:solidFill>
                          <a:latin typeface="Arial"/>
                          <a:cs typeface="Arial"/>
                        </a:rPr>
                        <a:t> </a:t>
                      </a:r>
                      <a:r>
                        <a:rPr sz="1000" spc="-20">
                          <a:solidFill>
                            <a:srgbClr val="072B2F"/>
                          </a:solidFill>
                          <a:latin typeface="Arial"/>
                          <a:cs typeface="Arial"/>
                        </a:rPr>
                        <a:t>co-</a:t>
                      </a:r>
                      <a:r>
                        <a:rPr sz="1000" spc="-10">
                          <a:solidFill>
                            <a:srgbClr val="072B2F"/>
                          </a:solidFill>
                          <a:latin typeface="Arial"/>
                          <a:cs typeface="Arial"/>
                        </a:rPr>
                        <a:t>firing</a:t>
                      </a:r>
                      <a:endParaRPr sz="1000">
                        <a:latin typeface="Arial"/>
                        <a:cs typeface="Arial"/>
                      </a:endParaRPr>
                    </a:p>
                  </a:txBody>
                  <a:tcPr marL="0" marR="0" marT="80010" marB="0">
                    <a:lnL w="12700">
                      <a:solidFill>
                        <a:srgbClr val="072B2F"/>
                      </a:solidFill>
                      <a:prstDash val="solid"/>
                    </a:lnL>
                    <a:solidFill>
                      <a:srgbClr val="E7E8E8"/>
                    </a:solidFill>
                  </a:tcPr>
                </a:tc>
                <a:extLst>
                  <a:ext uri="{0D108BD9-81ED-4DB2-BD59-A6C34878D82A}">
                    <a16:rowId xmlns:a16="http://schemas.microsoft.com/office/drawing/2014/main" val="10005"/>
                  </a:ext>
                </a:extLst>
              </a:tr>
              <a:tr h="323850">
                <a:tc>
                  <a:txBody>
                    <a:bodyPr/>
                    <a:lstStyle/>
                    <a:p>
                      <a:pPr algn="ctr">
                        <a:lnSpc>
                          <a:spcPct val="100000"/>
                        </a:lnSpc>
                        <a:spcBef>
                          <a:spcPts val="630"/>
                        </a:spcBef>
                      </a:pPr>
                      <a:r>
                        <a:rPr sz="1000" spc="-20">
                          <a:solidFill>
                            <a:srgbClr val="072B2F"/>
                          </a:solidFill>
                          <a:latin typeface="Arial"/>
                          <a:cs typeface="Arial"/>
                        </a:rPr>
                        <a:t>1993</a:t>
                      </a:r>
                      <a:endParaRPr sz="1000">
                        <a:latin typeface="Arial"/>
                        <a:cs typeface="Arial"/>
                      </a:endParaRPr>
                    </a:p>
                  </a:txBody>
                  <a:tcPr marL="0" marR="0" marT="80010" marB="0">
                    <a:lnR w="12700">
                      <a:solidFill>
                        <a:srgbClr val="072B2F"/>
                      </a:solidFill>
                      <a:prstDash val="solid"/>
                    </a:lnR>
                  </a:tcPr>
                </a:tc>
                <a:tc>
                  <a:txBody>
                    <a:bodyPr/>
                    <a:lstStyle/>
                    <a:p>
                      <a:pPr marL="3810" algn="ctr">
                        <a:lnSpc>
                          <a:spcPct val="100000"/>
                        </a:lnSpc>
                        <a:spcBef>
                          <a:spcPts val="630"/>
                        </a:spcBef>
                      </a:pPr>
                      <a:r>
                        <a:rPr sz="1000" spc="-10">
                          <a:solidFill>
                            <a:schemeClr val="tx1"/>
                          </a:solidFill>
                          <a:latin typeface="Arial"/>
                          <a:cs typeface="Arial"/>
                        </a:rPr>
                        <a:t>Sydkraft</a:t>
                      </a:r>
                      <a:endParaRPr sz="1000">
                        <a:solidFill>
                          <a:schemeClr val="tx1"/>
                        </a:solidFill>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3810" algn="ctr">
                        <a:lnSpc>
                          <a:spcPct val="100000"/>
                        </a:lnSpc>
                        <a:spcBef>
                          <a:spcPts val="630"/>
                        </a:spcBef>
                      </a:pPr>
                      <a:r>
                        <a:rPr sz="1000" spc="-10">
                          <a:solidFill>
                            <a:srgbClr val="072B2F"/>
                          </a:solidFill>
                          <a:latin typeface="Arial"/>
                          <a:cs typeface="Arial"/>
                        </a:rPr>
                        <a:t>Sweden</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2540" algn="ctr">
                        <a:lnSpc>
                          <a:spcPct val="100000"/>
                        </a:lnSpc>
                        <a:spcBef>
                          <a:spcPts val="630"/>
                        </a:spcBef>
                      </a:pPr>
                      <a:r>
                        <a:rPr sz="1000" spc="-25">
                          <a:solidFill>
                            <a:srgbClr val="072B2F"/>
                          </a:solidFill>
                          <a:latin typeface="Arial"/>
                          <a:cs typeface="Arial"/>
                        </a:rPr>
                        <a:t>18</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3810" algn="ctr">
                        <a:lnSpc>
                          <a:spcPct val="100000"/>
                        </a:lnSpc>
                        <a:spcBef>
                          <a:spcPts val="630"/>
                        </a:spcBef>
                      </a:pPr>
                      <a:r>
                        <a:rPr sz="1000" spc="-10">
                          <a:solidFill>
                            <a:srgbClr val="072B2F"/>
                          </a:solidFill>
                          <a:latin typeface="Arial"/>
                          <a:cs typeface="Arial"/>
                        </a:rPr>
                        <a:t>Biomass</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5715" algn="ctr">
                        <a:lnSpc>
                          <a:spcPct val="100000"/>
                        </a:lnSpc>
                        <a:spcBef>
                          <a:spcPts val="630"/>
                        </a:spcBef>
                      </a:pPr>
                      <a:r>
                        <a:rPr sz="1000">
                          <a:solidFill>
                            <a:srgbClr val="072B2F"/>
                          </a:solidFill>
                          <a:latin typeface="Arial"/>
                          <a:cs typeface="Arial"/>
                        </a:rPr>
                        <a:t>Biomass</a:t>
                      </a:r>
                      <a:r>
                        <a:rPr sz="1000" spc="-65">
                          <a:solidFill>
                            <a:srgbClr val="072B2F"/>
                          </a:solidFill>
                          <a:latin typeface="Arial"/>
                          <a:cs typeface="Arial"/>
                        </a:rPr>
                        <a:t> </a:t>
                      </a:r>
                      <a:r>
                        <a:rPr sz="1000">
                          <a:solidFill>
                            <a:srgbClr val="072B2F"/>
                          </a:solidFill>
                          <a:latin typeface="Arial"/>
                          <a:cs typeface="Arial"/>
                        </a:rPr>
                        <a:t>IGCC</a:t>
                      </a:r>
                      <a:r>
                        <a:rPr sz="1000" spc="-35">
                          <a:solidFill>
                            <a:srgbClr val="072B2F"/>
                          </a:solidFill>
                          <a:latin typeface="Arial"/>
                          <a:cs typeface="Arial"/>
                        </a:rPr>
                        <a:t> </a:t>
                      </a:r>
                      <a:r>
                        <a:rPr sz="1000" spc="-20">
                          <a:solidFill>
                            <a:srgbClr val="072B2F"/>
                          </a:solidFill>
                          <a:latin typeface="Arial"/>
                          <a:cs typeface="Arial"/>
                        </a:rPr>
                        <a:t>demo</a:t>
                      </a:r>
                      <a:endParaRPr sz="1000">
                        <a:latin typeface="Arial"/>
                        <a:cs typeface="Arial"/>
                      </a:endParaRPr>
                    </a:p>
                  </a:txBody>
                  <a:tcPr marL="0" marR="0" marT="80010" marB="0">
                    <a:lnL w="12700">
                      <a:solidFill>
                        <a:srgbClr val="072B2F"/>
                      </a:solidFill>
                      <a:prstDash val="solid"/>
                    </a:lnL>
                  </a:tcPr>
                </a:tc>
                <a:extLst>
                  <a:ext uri="{0D108BD9-81ED-4DB2-BD59-A6C34878D82A}">
                    <a16:rowId xmlns:a16="http://schemas.microsoft.com/office/drawing/2014/main" val="10006"/>
                  </a:ext>
                </a:extLst>
              </a:tr>
              <a:tr h="323850">
                <a:tc>
                  <a:txBody>
                    <a:bodyPr/>
                    <a:lstStyle/>
                    <a:p>
                      <a:pPr algn="ctr">
                        <a:lnSpc>
                          <a:spcPct val="100000"/>
                        </a:lnSpc>
                        <a:spcBef>
                          <a:spcPts val="630"/>
                        </a:spcBef>
                      </a:pPr>
                      <a:r>
                        <a:rPr sz="1000" spc="-20">
                          <a:solidFill>
                            <a:srgbClr val="072B2F"/>
                          </a:solidFill>
                          <a:latin typeface="Arial"/>
                          <a:cs typeface="Arial"/>
                        </a:rPr>
                        <a:t>1986</a:t>
                      </a:r>
                      <a:endParaRPr sz="1000">
                        <a:latin typeface="Arial"/>
                        <a:cs typeface="Arial"/>
                      </a:endParaRPr>
                    </a:p>
                  </a:txBody>
                  <a:tcPr marL="0" marR="0" marT="80010" marB="0">
                    <a:lnR w="12700">
                      <a:solidFill>
                        <a:srgbClr val="072B2F"/>
                      </a:solidFill>
                      <a:prstDash val="solid"/>
                    </a:lnR>
                    <a:solidFill>
                      <a:srgbClr val="E7E8E8"/>
                    </a:solidFill>
                  </a:tcPr>
                </a:tc>
                <a:tc>
                  <a:txBody>
                    <a:bodyPr/>
                    <a:lstStyle/>
                    <a:p>
                      <a:pPr marL="3810" algn="ctr">
                        <a:lnSpc>
                          <a:spcPct val="100000"/>
                        </a:lnSpc>
                        <a:spcBef>
                          <a:spcPts val="630"/>
                        </a:spcBef>
                      </a:pPr>
                      <a:r>
                        <a:rPr sz="1000" spc="-10">
                          <a:solidFill>
                            <a:srgbClr val="072B2F"/>
                          </a:solidFill>
                          <a:latin typeface="Arial"/>
                          <a:cs typeface="Arial"/>
                        </a:rPr>
                        <a:t>Kemira</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0"/>
                        </a:spcBef>
                      </a:pPr>
                      <a:r>
                        <a:rPr sz="1000" spc="-10">
                          <a:solidFill>
                            <a:srgbClr val="072B2F"/>
                          </a:solidFill>
                          <a:latin typeface="Arial"/>
                          <a:cs typeface="Arial"/>
                        </a:rPr>
                        <a:t>Finland</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12065" algn="ctr">
                        <a:lnSpc>
                          <a:spcPct val="100000"/>
                        </a:lnSpc>
                        <a:spcBef>
                          <a:spcPts val="630"/>
                        </a:spcBef>
                      </a:pPr>
                      <a:r>
                        <a:rPr sz="1000" spc="-50">
                          <a:solidFill>
                            <a:srgbClr val="072B2F"/>
                          </a:solidFill>
                          <a:latin typeface="Arial"/>
                          <a:cs typeface="Arial"/>
                        </a:rPr>
                        <a:t>4</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4445" algn="ctr">
                        <a:lnSpc>
                          <a:spcPct val="100000"/>
                        </a:lnSpc>
                        <a:spcBef>
                          <a:spcPts val="630"/>
                        </a:spcBef>
                      </a:pPr>
                      <a:r>
                        <a:rPr sz="1000" spc="-10">
                          <a:solidFill>
                            <a:srgbClr val="072B2F"/>
                          </a:solidFill>
                          <a:latin typeface="Arial"/>
                          <a:cs typeface="Arial"/>
                        </a:rPr>
                        <a:t>Coal,</a:t>
                      </a:r>
                      <a:r>
                        <a:rPr sz="1000" spc="-40">
                          <a:solidFill>
                            <a:srgbClr val="072B2F"/>
                          </a:solidFill>
                          <a:latin typeface="Arial"/>
                          <a:cs typeface="Arial"/>
                        </a:rPr>
                        <a:t> </a:t>
                      </a:r>
                      <a:r>
                        <a:rPr sz="1000" spc="-20">
                          <a:solidFill>
                            <a:srgbClr val="072B2F"/>
                          </a:solidFill>
                          <a:latin typeface="Arial"/>
                          <a:cs typeface="Arial"/>
                        </a:rPr>
                        <a:t>peat</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5715" algn="ctr">
                        <a:lnSpc>
                          <a:spcPct val="100000"/>
                        </a:lnSpc>
                        <a:spcBef>
                          <a:spcPts val="630"/>
                        </a:spcBef>
                      </a:pPr>
                      <a:r>
                        <a:rPr sz="1000" spc="-10">
                          <a:solidFill>
                            <a:srgbClr val="072B2F"/>
                          </a:solidFill>
                          <a:latin typeface="Arial"/>
                          <a:cs typeface="Arial"/>
                        </a:rPr>
                        <a:t>Pilot</a:t>
                      </a:r>
                      <a:endParaRPr sz="1000">
                        <a:latin typeface="Arial"/>
                        <a:cs typeface="Arial"/>
                      </a:endParaRPr>
                    </a:p>
                  </a:txBody>
                  <a:tcPr marL="0" marR="0" marT="80010" marB="0">
                    <a:lnL w="12700">
                      <a:solidFill>
                        <a:srgbClr val="072B2F"/>
                      </a:solidFill>
                      <a:prstDash val="solid"/>
                    </a:lnL>
                    <a:solidFill>
                      <a:srgbClr val="E7E8E8"/>
                    </a:solidFill>
                  </a:tcPr>
                </a:tc>
                <a:extLst>
                  <a:ext uri="{0D108BD9-81ED-4DB2-BD59-A6C34878D82A}">
                    <a16:rowId xmlns:a16="http://schemas.microsoft.com/office/drawing/2014/main" val="10007"/>
                  </a:ext>
                </a:extLst>
              </a:tr>
              <a:tr h="323850">
                <a:tc>
                  <a:txBody>
                    <a:bodyPr/>
                    <a:lstStyle/>
                    <a:p>
                      <a:pPr algn="ctr">
                        <a:lnSpc>
                          <a:spcPct val="100000"/>
                        </a:lnSpc>
                        <a:spcBef>
                          <a:spcPts val="630"/>
                        </a:spcBef>
                      </a:pPr>
                      <a:r>
                        <a:rPr sz="1000" spc="-20">
                          <a:solidFill>
                            <a:srgbClr val="072B2F"/>
                          </a:solidFill>
                          <a:latin typeface="Arial"/>
                          <a:cs typeface="Arial"/>
                        </a:rPr>
                        <a:t>1985</a:t>
                      </a:r>
                      <a:endParaRPr sz="1000">
                        <a:latin typeface="Arial"/>
                        <a:cs typeface="Arial"/>
                      </a:endParaRPr>
                    </a:p>
                  </a:txBody>
                  <a:tcPr marL="0" marR="0" marT="80010" marB="0">
                    <a:lnR w="12700">
                      <a:solidFill>
                        <a:srgbClr val="072B2F"/>
                      </a:solidFill>
                      <a:prstDash val="solid"/>
                    </a:lnR>
                  </a:tcPr>
                </a:tc>
                <a:tc>
                  <a:txBody>
                    <a:bodyPr/>
                    <a:lstStyle/>
                    <a:p>
                      <a:pPr marL="4445" algn="ctr">
                        <a:lnSpc>
                          <a:spcPct val="100000"/>
                        </a:lnSpc>
                        <a:spcBef>
                          <a:spcPts val="630"/>
                        </a:spcBef>
                      </a:pPr>
                      <a:r>
                        <a:rPr sz="1000" spc="-10">
                          <a:solidFill>
                            <a:srgbClr val="072B2F"/>
                          </a:solidFill>
                          <a:latin typeface="Arial"/>
                          <a:cs typeface="Arial"/>
                        </a:rPr>
                        <a:t>Portucel</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4445" algn="ctr">
                        <a:lnSpc>
                          <a:spcPct val="100000"/>
                        </a:lnSpc>
                        <a:spcBef>
                          <a:spcPts val="630"/>
                        </a:spcBef>
                      </a:pPr>
                      <a:r>
                        <a:rPr sz="1000" spc="-10">
                          <a:solidFill>
                            <a:srgbClr val="072B2F"/>
                          </a:solidFill>
                          <a:latin typeface="Arial"/>
                          <a:cs typeface="Arial"/>
                        </a:rPr>
                        <a:t>Portugal</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2540" algn="ctr">
                        <a:lnSpc>
                          <a:spcPct val="100000"/>
                        </a:lnSpc>
                        <a:spcBef>
                          <a:spcPts val="630"/>
                        </a:spcBef>
                      </a:pPr>
                      <a:r>
                        <a:rPr sz="1000" spc="-25">
                          <a:solidFill>
                            <a:srgbClr val="072B2F"/>
                          </a:solidFill>
                          <a:latin typeface="Arial"/>
                          <a:cs typeface="Arial"/>
                        </a:rPr>
                        <a:t>15</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3810" algn="ctr">
                        <a:lnSpc>
                          <a:spcPct val="100000"/>
                        </a:lnSpc>
                        <a:spcBef>
                          <a:spcPts val="630"/>
                        </a:spcBef>
                      </a:pPr>
                      <a:r>
                        <a:rPr sz="1000" spc="-10">
                          <a:solidFill>
                            <a:srgbClr val="072B2F"/>
                          </a:solidFill>
                          <a:latin typeface="Arial"/>
                          <a:cs typeface="Arial"/>
                        </a:rPr>
                        <a:t>Biomass</a:t>
                      </a:r>
                      <a:endParaRPr sz="1000">
                        <a:latin typeface="Arial"/>
                        <a:cs typeface="Arial"/>
                      </a:endParaRPr>
                    </a:p>
                  </a:txBody>
                  <a:tcPr marL="0" marR="0" marT="80010" marB="0">
                    <a:lnL w="12700">
                      <a:solidFill>
                        <a:srgbClr val="072B2F"/>
                      </a:solidFill>
                      <a:prstDash val="solid"/>
                    </a:lnL>
                    <a:lnR w="12700">
                      <a:solidFill>
                        <a:srgbClr val="072B2F"/>
                      </a:solidFill>
                      <a:prstDash val="solid"/>
                    </a:lnR>
                  </a:tcPr>
                </a:tc>
                <a:tc>
                  <a:txBody>
                    <a:bodyPr/>
                    <a:lstStyle/>
                    <a:p>
                      <a:pPr marL="8890" algn="ctr">
                        <a:lnSpc>
                          <a:spcPct val="100000"/>
                        </a:lnSpc>
                        <a:spcBef>
                          <a:spcPts val="630"/>
                        </a:spcBef>
                      </a:pPr>
                      <a:r>
                        <a:rPr sz="1000">
                          <a:solidFill>
                            <a:srgbClr val="072B2F"/>
                          </a:solidFill>
                          <a:latin typeface="Arial"/>
                          <a:cs typeface="Arial"/>
                        </a:rPr>
                        <a:t>Lime</a:t>
                      </a:r>
                      <a:r>
                        <a:rPr sz="1000" spc="-55">
                          <a:solidFill>
                            <a:srgbClr val="072B2F"/>
                          </a:solidFill>
                          <a:latin typeface="Arial"/>
                          <a:cs typeface="Arial"/>
                        </a:rPr>
                        <a:t> </a:t>
                      </a:r>
                      <a:r>
                        <a:rPr sz="1000" spc="-20">
                          <a:solidFill>
                            <a:srgbClr val="072B2F"/>
                          </a:solidFill>
                          <a:latin typeface="Arial"/>
                          <a:cs typeface="Arial"/>
                        </a:rPr>
                        <a:t>kiln</a:t>
                      </a:r>
                      <a:endParaRPr sz="1000">
                        <a:latin typeface="Arial"/>
                        <a:cs typeface="Arial"/>
                      </a:endParaRPr>
                    </a:p>
                  </a:txBody>
                  <a:tcPr marL="0" marR="0" marT="80010" marB="0">
                    <a:lnL w="12700">
                      <a:solidFill>
                        <a:srgbClr val="072B2F"/>
                      </a:solidFill>
                      <a:prstDash val="solid"/>
                    </a:lnL>
                  </a:tcPr>
                </a:tc>
                <a:extLst>
                  <a:ext uri="{0D108BD9-81ED-4DB2-BD59-A6C34878D82A}">
                    <a16:rowId xmlns:a16="http://schemas.microsoft.com/office/drawing/2014/main" val="10008"/>
                  </a:ext>
                </a:extLst>
              </a:tr>
              <a:tr h="323850">
                <a:tc>
                  <a:txBody>
                    <a:bodyPr/>
                    <a:lstStyle/>
                    <a:p>
                      <a:pPr algn="ctr">
                        <a:lnSpc>
                          <a:spcPct val="100000"/>
                        </a:lnSpc>
                        <a:spcBef>
                          <a:spcPts val="630"/>
                        </a:spcBef>
                      </a:pPr>
                      <a:r>
                        <a:rPr sz="1000" spc="-20">
                          <a:solidFill>
                            <a:srgbClr val="072B2F"/>
                          </a:solidFill>
                          <a:latin typeface="Arial"/>
                          <a:cs typeface="Arial"/>
                        </a:rPr>
                        <a:t>1984</a:t>
                      </a:r>
                      <a:endParaRPr sz="1000">
                        <a:latin typeface="Arial"/>
                        <a:cs typeface="Arial"/>
                      </a:endParaRPr>
                    </a:p>
                  </a:txBody>
                  <a:tcPr marL="0" marR="0" marT="80010" marB="0">
                    <a:lnR w="12700">
                      <a:solidFill>
                        <a:srgbClr val="072B2F"/>
                      </a:solidFill>
                      <a:prstDash val="solid"/>
                    </a:lnR>
                    <a:solidFill>
                      <a:srgbClr val="E7E8E8"/>
                    </a:solidFill>
                  </a:tcPr>
                </a:tc>
                <a:tc>
                  <a:txBody>
                    <a:bodyPr/>
                    <a:lstStyle/>
                    <a:p>
                      <a:pPr marL="1905" algn="ctr">
                        <a:lnSpc>
                          <a:spcPct val="100000"/>
                        </a:lnSpc>
                        <a:spcBef>
                          <a:spcPts val="630"/>
                        </a:spcBef>
                      </a:pPr>
                      <a:r>
                        <a:rPr sz="1000">
                          <a:solidFill>
                            <a:srgbClr val="072B2F"/>
                          </a:solidFill>
                          <a:latin typeface="Arial"/>
                          <a:cs typeface="Arial"/>
                        </a:rPr>
                        <a:t>ASSI</a:t>
                      </a:r>
                      <a:r>
                        <a:rPr sz="1000" spc="-40">
                          <a:solidFill>
                            <a:srgbClr val="072B2F"/>
                          </a:solidFill>
                          <a:latin typeface="Arial"/>
                          <a:cs typeface="Arial"/>
                        </a:rPr>
                        <a:t> </a:t>
                      </a:r>
                      <a:r>
                        <a:rPr sz="1000" spc="-10">
                          <a:solidFill>
                            <a:srgbClr val="072B2F"/>
                          </a:solidFill>
                          <a:latin typeface="Arial"/>
                          <a:cs typeface="Arial"/>
                        </a:rPr>
                        <a:t>Karlborg</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0"/>
                        </a:spcBef>
                      </a:pPr>
                      <a:r>
                        <a:rPr sz="1000" spc="-10">
                          <a:solidFill>
                            <a:srgbClr val="072B2F"/>
                          </a:solidFill>
                          <a:latin typeface="Arial"/>
                          <a:cs typeface="Arial"/>
                        </a:rPr>
                        <a:t>Sweden</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2540" algn="ctr">
                        <a:lnSpc>
                          <a:spcPct val="100000"/>
                        </a:lnSpc>
                        <a:spcBef>
                          <a:spcPts val="630"/>
                        </a:spcBef>
                      </a:pPr>
                      <a:r>
                        <a:rPr sz="1000" spc="-25">
                          <a:solidFill>
                            <a:srgbClr val="072B2F"/>
                          </a:solidFill>
                          <a:latin typeface="Arial"/>
                          <a:cs typeface="Arial"/>
                        </a:rPr>
                        <a:t>27</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0"/>
                        </a:spcBef>
                      </a:pPr>
                      <a:r>
                        <a:rPr sz="1000" spc="-10">
                          <a:solidFill>
                            <a:srgbClr val="072B2F"/>
                          </a:solidFill>
                          <a:latin typeface="Arial"/>
                          <a:cs typeface="Arial"/>
                        </a:rPr>
                        <a:t>Biomass</a:t>
                      </a:r>
                      <a:endParaRPr sz="1000">
                        <a:latin typeface="Arial"/>
                        <a:cs typeface="Arial"/>
                      </a:endParaRPr>
                    </a:p>
                  </a:txBody>
                  <a:tcPr marL="0" marR="0" marT="80010" marB="0">
                    <a:lnL w="12700">
                      <a:solidFill>
                        <a:srgbClr val="072B2F"/>
                      </a:solidFill>
                      <a:prstDash val="solid"/>
                    </a:lnL>
                    <a:lnR w="12700">
                      <a:solidFill>
                        <a:srgbClr val="072B2F"/>
                      </a:solidFill>
                      <a:prstDash val="solid"/>
                    </a:lnR>
                    <a:solidFill>
                      <a:srgbClr val="E7E8E8"/>
                    </a:solidFill>
                  </a:tcPr>
                </a:tc>
                <a:tc>
                  <a:txBody>
                    <a:bodyPr/>
                    <a:lstStyle/>
                    <a:p>
                      <a:pPr marL="8890" algn="ctr">
                        <a:lnSpc>
                          <a:spcPct val="100000"/>
                        </a:lnSpc>
                        <a:spcBef>
                          <a:spcPts val="630"/>
                        </a:spcBef>
                      </a:pPr>
                      <a:r>
                        <a:rPr sz="1000">
                          <a:solidFill>
                            <a:srgbClr val="072B2F"/>
                          </a:solidFill>
                          <a:latin typeface="Arial"/>
                          <a:cs typeface="Arial"/>
                        </a:rPr>
                        <a:t>Lime</a:t>
                      </a:r>
                      <a:r>
                        <a:rPr sz="1000" spc="-45">
                          <a:solidFill>
                            <a:srgbClr val="072B2F"/>
                          </a:solidFill>
                          <a:latin typeface="Arial"/>
                          <a:cs typeface="Arial"/>
                        </a:rPr>
                        <a:t> </a:t>
                      </a:r>
                      <a:r>
                        <a:rPr sz="1000" spc="-20">
                          <a:solidFill>
                            <a:srgbClr val="072B2F"/>
                          </a:solidFill>
                          <a:latin typeface="Arial"/>
                          <a:cs typeface="Arial"/>
                        </a:rPr>
                        <a:t>kiln</a:t>
                      </a:r>
                      <a:endParaRPr sz="1000">
                        <a:latin typeface="Arial"/>
                        <a:cs typeface="Arial"/>
                      </a:endParaRPr>
                    </a:p>
                  </a:txBody>
                  <a:tcPr marL="0" marR="0" marT="80010" marB="0">
                    <a:lnL w="12700">
                      <a:solidFill>
                        <a:srgbClr val="072B2F"/>
                      </a:solidFill>
                      <a:prstDash val="solid"/>
                    </a:lnL>
                    <a:solidFill>
                      <a:srgbClr val="E7E8E8"/>
                    </a:solidFill>
                  </a:tcPr>
                </a:tc>
                <a:extLst>
                  <a:ext uri="{0D108BD9-81ED-4DB2-BD59-A6C34878D82A}">
                    <a16:rowId xmlns:a16="http://schemas.microsoft.com/office/drawing/2014/main" val="10009"/>
                  </a:ext>
                </a:extLst>
              </a:tr>
              <a:tr h="323850">
                <a:tc>
                  <a:txBody>
                    <a:bodyPr/>
                    <a:lstStyle/>
                    <a:p>
                      <a:pPr algn="ctr">
                        <a:lnSpc>
                          <a:spcPct val="100000"/>
                        </a:lnSpc>
                        <a:spcBef>
                          <a:spcPts val="635"/>
                        </a:spcBef>
                      </a:pPr>
                      <a:r>
                        <a:rPr sz="1000" spc="-20">
                          <a:solidFill>
                            <a:srgbClr val="072B2F"/>
                          </a:solidFill>
                          <a:latin typeface="Arial"/>
                          <a:cs typeface="Arial"/>
                        </a:rPr>
                        <a:t>1984</a:t>
                      </a:r>
                      <a:endParaRPr sz="1000">
                        <a:latin typeface="Arial"/>
                        <a:cs typeface="Arial"/>
                      </a:endParaRPr>
                    </a:p>
                  </a:txBody>
                  <a:tcPr marL="0" marR="0" marT="80645" marB="0">
                    <a:lnR w="12700">
                      <a:solidFill>
                        <a:srgbClr val="072B2F"/>
                      </a:solidFill>
                      <a:prstDash val="solid"/>
                    </a:lnR>
                  </a:tcPr>
                </a:tc>
                <a:tc>
                  <a:txBody>
                    <a:bodyPr/>
                    <a:lstStyle/>
                    <a:p>
                      <a:pPr marL="1270" algn="ctr">
                        <a:lnSpc>
                          <a:spcPct val="100000"/>
                        </a:lnSpc>
                        <a:spcBef>
                          <a:spcPts val="635"/>
                        </a:spcBef>
                      </a:pPr>
                      <a:r>
                        <a:rPr sz="1000" spc="-10">
                          <a:solidFill>
                            <a:srgbClr val="072B2F"/>
                          </a:solidFill>
                          <a:latin typeface="Arial"/>
                          <a:cs typeface="Arial"/>
                        </a:rPr>
                        <a:t>Norrsundet</a:t>
                      </a:r>
                      <a:r>
                        <a:rPr sz="1000" spc="-15">
                          <a:solidFill>
                            <a:srgbClr val="072B2F"/>
                          </a:solidFill>
                          <a:latin typeface="Arial"/>
                          <a:cs typeface="Arial"/>
                        </a:rPr>
                        <a:t> </a:t>
                      </a:r>
                      <a:r>
                        <a:rPr sz="1000" spc="-20">
                          <a:solidFill>
                            <a:srgbClr val="072B2F"/>
                          </a:solidFill>
                          <a:latin typeface="Arial"/>
                          <a:cs typeface="Arial"/>
                        </a:rPr>
                        <a:t>Bruks</a:t>
                      </a:r>
                      <a:endParaRPr sz="1000">
                        <a:latin typeface="Arial"/>
                        <a:cs typeface="Arial"/>
                      </a:endParaRPr>
                    </a:p>
                  </a:txBody>
                  <a:tcPr marL="0" marR="0" marT="80645" marB="0">
                    <a:lnL w="12700">
                      <a:solidFill>
                        <a:srgbClr val="072B2F"/>
                      </a:solidFill>
                      <a:prstDash val="solid"/>
                    </a:lnL>
                    <a:lnR w="12700">
                      <a:solidFill>
                        <a:srgbClr val="072B2F"/>
                      </a:solidFill>
                      <a:prstDash val="solid"/>
                    </a:lnR>
                  </a:tcPr>
                </a:tc>
                <a:tc>
                  <a:txBody>
                    <a:bodyPr/>
                    <a:lstStyle/>
                    <a:p>
                      <a:pPr marL="3810" algn="ctr">
                        <a:lnSpc>
                          <a:spcPct val="100000"/>
                        </a:lnSpc>
                        <a:spcBef>
                          <a:spcPts val="635"/>
                        </a:spcBef>
                      </a:pPr>
                      <a:r>
                        <a:rPr sz="1000" spc="-10">
                          <a:solidFill>
                            <a:srgbClr val="072B2F"/>
                          </a:solidFill>
                          <a:latin typeface="Arial"/>
                          <a:cs typeface="Arial"/>
                        </a:rPr>
                        <a:t>Sweden</a:t>
                      </a:r>
                      <a:endParaRPr sz="1000">
                        <a:latin typeface="Arial"/>
                        <a:cs typeface="Arial"/>
                      </a:endParaRPr>
                    </a:p>
                  </a:txBody>
                  <a:tcPr marL="0" marR="0" marT="80645" marB="0">
                    <a:lnL w="12700">
                      <a:solidFill>
                        <a:srgbClr val="072B2F"/>
                      </a:solidFill>
                      <a:prstDash val="solid"/>
                    </a:lnL>
                    <a:lnR w="12700">
                      <a:solidFill>
                        <a:srgbClr val="072B2F"/>
                      </a:solidFill>
                      <a:prstDash val="solid"/>
                    </a:lnR>
                  </a:tcPr>
                </a:tc>
                <a:tc>
                  <a:txBody>
                    <a:bodyPr/>
                    <a:lstStyle/>
                    <a:p>
                      <a:pPr marL="2540" algn="ctr">
                        <a:lnSpc>
                          <a:spcPct val="100000"/>
                        </a:lnSpc>
                        <a:spcBef>
                          <a:spcPts val="635"/>
                        </a:spcBef>
                      </a:pPr>
                      <a:r>
                        <a:rPr sz="1000" spc="-25">
                          <a:solidFill>
                            <a:srgbClr val="072B2F"/>
                          </a:solidFill>
                          <a:latin typeface="Arial"/>
                          <a:cs typeface="Arial"/>
                        </a:rPr>
                        <a:t>25</a:t>
                      </a:r>
                      <a:endParaRPr sz="1000">
                        <a:latin typeface="Arial"/>
                        <a:cs typeface="Arial"/>
                      </a:endParaRPr>
                    </a:p>
                  </a:txBody>
                  <a:tcPr marL="0" marR="0" marT="80645" marB="0">
                    <a:lnL w="12700">
                      <a:solidFill>
                        <a:srgbClr val="072B2F"/>
                      </a:solidFill>
                      <a:prstDash val="solid"/>
                    </a:lnL>
                    <a:lnR w="12700">
                      <a:solidFill>
                        <a:srgbClr val="072B2F"/>
                      </a:solidFill>
                      <a:prstDash val="solid"/>
                    </a:lnR>
                  </a:tcPr>
                </a:tc>
                <a:tc>
                  <a:txBody>
                    <a:bodyPr/>
                    <a:lstStyle/>
                    <a:p>
                      <a:pPr marL="3810" algn="ctr">
                        <a:lnSpc>
                          <a:spcPct val="100000"/>
                        </a:lnSpc>
                        <a:spcBef>
                          <a:spcPts val="635"/>
                        </a:spcBef>
                      </a:pPr>
                      <a:r>
                        <a:rPr sz="1000" spc="-10">
                          <a:solidFill>
                            <a:srgbClr val="072B2F"/>
                          </a:solidFill>
                          <a:latin typeface="Arial"/>
                          <a:cs typeface="Arial"/>
                        </a:rPr>
                        <a:t>Biomass</a:t>
                      </a:r>
                      <a:endParaRPr sz="1000">
                        <a:latin typeface="Arial"/>
                        <a:cs typeface="Arial"/>
                      </a:endParaRPr>
                    </a:p>
                  </a:txBody>
                  <a:tcPr marL="0" marR="0" marT="80645" marB="0">
                    <a:lnL w="12700">
                      <a:solidFill>
                        <a:srgbClr val="072B2F"/>
                      </a:solidFill>
                      <a:prstDash val="solid"/>
                    </a:lnL>
                    <a:lnR w="12700">
                      <a:solidFill>
                        <a:srgbClr val="072B2F"/>
                      </a:solidFill>
                      <a:prstDash val="solid"/>
                    </a:lnR>
                  </a:tcPr>
                </a:tc>
                <a:tc>
                  <a:txBody>
                    <a:bodyPr/>
                    <a:lstStyle/>
                    <a:p>
                      <a:pPr marL="8890" algn="ctr">
                        <a:lnSpc>
                          <a:spcPct val="100000"/>
                        </a:lnSpc>
                        <a:spcBef>
                          <a:spcPts val="635"/>
                        </a:spcBef>
                      </a:pPr>
                      <a:r>
                        <a:rPr sz="1000">
                          <a:solidFill>
                            <a:srgbClr val="072B2F"/>
                          </a:solidFill>
                          <a:latin typeface="Arial"/>
                          <a:cs typeface="Arial"/>
                        </a:rPr>
                        <a:t>Lime</a:t>
                      </a:r>
                      <a:r>
                        <a:rPr sz="1000" spc="-45">
                          <a:solidFill>
                            <a:srgbClr val="072B2F"/>
                          </a:solidFill>
                          <a:latin typeface="Arial"/>
                          <a:cs typeface="Arial"/>
                        </a:rPr>
                        <a:t> </a:t>
                      </a:r>
                      <a:r>
                        <a:rPr sz="1000" spc="-20">
                          <a:solidFill>
                            <a:srgbClr val="072B2F"/>
                          </a:solidFill>
                          <a:latin typeface="Arial"/>
                          <a:cs typeface="Arial"/>
                        </a:rPr>
                        <a:t>kiln</a:t>
                      </a:r>
                      <a:endParaRPr sz="1000">
                        <a:latin typeface="Arial"/>
                        <a:cs typeface="Arial"/>
                      </a:endParaRPr>
                    </a:p>
                  </a:txBody>
                  <a:tcPr marL="0" marR="0" marT="80645" marB="0">
                    <a:lnL w="12700">
                      <a:solidFill>
                        <a:srgbClr val="072B2F"/>
                      </a:solidFill>
                      <a:prstDash val="solid"/>
                    </a:lnL>
                  </a:tcPr>
                </a:tc>
                <a:extLst>
                  <a:ext uri="{0D108BD9-81ED-4DB2-BD59-A6C34878D82A}">
                    <a16:rowId xmlns:a16="http://schemas.microsoft.com/office/drawing/2014/main" val="10010"/>
                  </a:ext>
                </a:extLst>
              </a:tr>
              <a:tr h="323850">
                <a:tc>
                  <a:txBody>
                    <a:bodyPr/>
                    <a:lstStyle/>
                    <a:p>
                      <a:pPr algn="ctr">
                        <a:lnSpc>
                          <a:spcPct val="100000"/>
                        </a:lnSpc>
                        <a:spcBef>
                          <a:spcPts val="635"/>
                        </a:spcBef>
                      </a:pPr>
                      <a:r>
                        <a:rPr sz="1000" spc="-20">
                          <a:solidFill>
                            <a:srgbClr val="072B2F"/>
                          </a:solidFill>
                          <a:latin typeface="Arial"/>
                          <a:cs typeface="Arial"/>
                        </a:rPr>
                        <a:t>1983</a:t>
                      </a:r>
                      <a:endParaRPr sz="1000">
                        <a:latin typeface="Arial"/>
                        <a:cs typeface="Arial"/>
                      </a:endParaRPr>
                    </a:p>
                  </a:txBody>
                  <a:tcPr marL="0" marR="0" marT="80645" marB="0">
                    <a:lnR w="12700">
                      <a:solidFill>
                        <a:srgbClr val="072B2F"/>
                      </a:solidFill>
                      <a:prstDash val="solid"/>
                    </a:lnR>
                    <a:solidFill>
                      <a:srgbClr val="E7E8E8"/>
                    </a:solidFill>
                  </a:tcPr>
                </a:tc>
                <a:tc>
                  <a:txBody>
                    <a:bodyPr/>
                    <a:lstStyle/>
                    <a:p>
                      <a:pPr marL="3810" algn="ctr">
                        <a:lnSpc>
                          <a:spcPct val="100000"/>
                        </a:lnSpc>
                        <a:spcBef>
                          <a:spcPts val="635"/>
                        </a:spcBef>
                      </a:pPr>
                      <a:r>
                        <a:rPr sz="1000">
                          <a:solidFill>
                            <a:srgbClr val="072B2F"/>
                          </a:solidFill>
                          <a:latin typeface="Arial"/>
                          <a:cs typeface="Arial"/>
                        </a:rPr>
                        <a:t>Oy</a:t>
                      </a:r>
                      <a:r>
                        <a:rPr sz="1000" spc="-20">
                          <a:solidFill>
                            <a:srgbClr val="072B2F"/>
                          </a:solidFill>
                          <a:latin typeface="Arial"/>
                          <a:cs typeface="Arial"/>
                        </a:rPr>
                        <a:t> </a:t>
                      </a:r>
                      <a:r>
                        <a:rPr sz="1000">
                          <a:solidFill>
                            <a:srgbClr val="072B2F"/>
                          </a:solidFill>
                          <a:latin typeface="Arial"/>
                          <a:cs typeface="Arial"/>
                        </a:rPr>
                        <a:t>W.</a:t>
                      </a:r>
                      <a:r>
                        <a:rPr sz="1000" spc="-55">
                          <a:solidFill>
                            <a:srgbClr val="072B2F"/>
                          </a:solidFill>
                          <a:latin typeface="Arial"/>
                          <a:cs typeface="Arial"/>
                        </a:rPr>
                        <a:t> </a:t>
                      </a:r>
                      <a:r>
                        <a:rPr sz="1000" spc="-10">
                          <a:solidFill>
                            <a:srgbClr val="072B2F"/>
                          </a:solidFill>
                          <a:latin typeface="Arial"/>
                          <a:cs typeface="Arial"/>
                        </a:rPr>
                        <a:t>Schauman</a:t>
                      </a:r>
                      <a:endParaRPr sz="1000">
                        <a:latin typeface="Arial"/>
                        <a:cs typeface="Arial"/>
                      </a:endParaRPr>
                    </a:p>
                  </a:txBody>
                  <a:tcPr marL="0" marR="0" marT="80645"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5"/>
                        </a:spcBef>
                      </a:pPr>
                      <a:r>
                        <a:rPr sz="1000" spc="-10">
                          <a:solidFill>
                            <a:srgbClr val="072B2F"/>
                          </a:solidFill>
                          <a:latin typeface="Arial"/>
                          <a:cs typeface="Arial"/>
                        </a:rPr>
                        <a:t>Finland</a:t>
                      </a:r>
                      <a:endParaRPr sz="1000">
                        <a:latin typeface="Arial"/>
                        <a:cs typeface="Arial"/>
                      </a:endParaRPr>
                    </a:p>
                  </a:txBody>
                  <a:tcPr marL="0" marR="0" marT="80645" marB="0">
                    <a:lnL w="12700">
                      <a:solidFill>
                        <a:srgbClr val="072B2F"/>
                      </a:solidFill>
                      <a:prstDash val="solid"/>
                    </a:lnL>
                    <a:lnR w="12700">
                      <a:solidFill>
                        <a:srgbClr val="072B2F"/>
                      </a:solidFill>
                      <a:prstDash val="solid"/>
                    </a:lnR>
                    <a:solidFill>
                      <a:srgbClr val="E7E8E8"/>
                    </a:solidFill>
                  </a:tcPr>
                </a:tc>
                <a:tc>
                  <a:txBody>
                    <a:bodyPr/>
                    <a:lstStyle/>
                    <a:p>
                      <a:pPr marL="2540" algn="ctr">
                        <a:lnSpc>
                          <a:spcPct val="100000"/>
                        </a:lnSpc>
                        <a:spcBef>
                          <a:spcPts val="635"/>
                        </a:spcBef>
                      </a:pPr>
                      <a:r>
                        <a:rPr sz="1000" spc="-25">
                          <a:solidFill>
                            <a:srgbClr val="072B2F"/>
                          </a:solidFill>
                          <a:latin typeface="Arial"/>
                          <a:cs typeface="Arial"/>
                        </a:rPr>
                        <a:t>35</a:t>
                      </a:r>
                      <a:endParaRPr sz="1000">
                        <a:latin typeface="Arial"/>
                        <a:cs typeface="Arial"/>
                      </a:endParaRPr>
                    </a:p>
                  </a:txBody>
                  <a:tcPr marL="0" marR="0" marT="80645" marB="0">
                    <a:lnL w="12700">
                      <a:solidFill>
                        <a:srgbClr val="072B2F"/>
                      </a:solidFill>
                      <a:prstDash val="solid"/>
                    </a:lnL>
                    <a:lnR w="12700">
                      <a:solidFill>
                        <a:srgbClr val="072B2F"/>
                      </a:solidFill>
                      <a:prstDash val="solid"/>
                    </a:lnR>
                    <a:solidFill>
                      <a:srgbClr val="E7E8E8"/>
                    </a:solidFill>
                  </a:tcPr>
                </a:tc>
                <a:tc>
                  <a:txBody>
                    <a:bodyPr/>
                    <a:lstStyle/>
                    <a:p>
                      <a:pPr marL="3810" algn="ctr">
                        <a:lnSpc>
                          <a:spcPct val="100000"/>
                        </a:lnSpc>
                        <a:spcBef>
                          <a:spcPts val="635"/>
                        </a:spcBef>
                      </a:pPr>
                      <a:r>
                        <a:rPr sz="1000" spc="-10">
                          <a:solidFill>
                            <a:srgbClr val="072B2F"/>
                          </a:solidFill>
                          <a:latin typeface="Arial"/>
                          <a:cs typeface="Arial"/>
                        </a:rPr>
                        <a:t>Biomass</a:t>
                      </a:r>
                      <a:endParaRPr sz="1000">
                        <a:latin typeface="Arial"/>
                        <a:cs typeface="Arial"/>
                      </a:endParaRPr>
                    </a:p>
                  </a:txBody>
                  <a:tcPr marL="0" marR="0" marT="80645" marB="0">
                    <a:lnL w="12700">
                      <a:solidFill>
                        <a:srgbClr val="072B2F"/>
                      </a:solidFill>
                      <a:prstDash val="solid"/>
                    </a:lnL>
                    <a:lnR w="12700">
                      <a:solidFill>
                        <a:srgbClr val="072B2F"/>
                      </a:solidFill>
                      <a:prstDash val="solid"/>
                    </a:lnR>
                    <a:solidFill>
                      <a:srgbClr val="E7E8E8"/>
                    </a:solidFill>
                  </a:tcPr>
                </a:tc>
                <a:tc>
                  <a:txBody>
                    <a:bodyPr/>
                    <a:lstStyle/>
                    <a:p>
                      <a:pPr marL="8890" algn="ctr">
                        <a:lnSpc>
                          <a:spcPct val="100000"/>
                        </a:lnSpc>
                        <a:spcBef>
                          <a:spcPts val="635"/>
                        </a:spcBef>
                      </a:pPr>
                      <a:r>
                        <a:rPr sz="1000">
                          <a:solidFill>
                            <a:srgbClr val="072B2F"/>
                          </a:solidFill>
                          <a:latin typeface="Arial"/>
                          <a:cs typeface="Arial"/>
                        </a:rPr>
                        <a:t>Lime</a:t>
                      </a:r>
                      <a:r>
                        <a:rPr sz="1000" spc="-45">
                          <a:solidFill>
                            <a:srgbClr val="072B2F"/>
                          </a:solidFill>
                          <a:latin typeface="Arial"/>
                          <a:cs typeface="Arial"/>
                        </a:rPr>
                        <a:t> </a:t>
                      </a:r>
                      <a:r>
                        <a:rPr sz="1000" spc="-20">
                          <a:solidFill>
                            <a:srgbClr val="072B2F"/>
                          </a:solidFill>
                          <a:latin typeface="Arial"/>
                          <a:cs typeface="Arial"/>
                        </a:rPr>
                        <a:t>kiln</a:t>
                      </a:r>
                      <a:endParaRPr sz="1000">
                        <a:latin typeface="Arial"/>
                        <a:cs typeface="Arial"/>
                      </a:endParaRPr>
                    </a:p>
                  </a:txBody>
                  <a:tcPr marL="0" marR="0" marT="80645" marB="0">
                    <a:lnL w="12700">
                      <a:solidFill>
                        <a:srgbClr val="072B2F"/>
                      </a:solidFill>
                      <a:prstDash val="solid"/>
                    </a:lnL>
                    <a:solidFill>
                      <a:srgbClr val="E7E8E8"/>
                    </a:solidFill>
                  </a:tcPr>
                </a:tc>
                <a:extLst>
                  <a:ext uri="{0D108BD9-81ED-4DB2-BD59-A6C34878D82A}">
                    <a16:rowId xmlns:a16="http://schemas.microsoft.com/office/drawing/2014/main" val="10011"/>
                  </a:ext>
                </a:extLst>
              </a:tr>
              <a:tr h="323215">
                <a:tc>
                  <a:txBody>
                    <a:bodyPr/>
                    <a:lstStyle/>
                    <a:p>
                      <a:pPr algn="ctr">
                        <a:lnSpc>
                          <a:spcPct val="100000"/>
                        </a:lnSpc>
                        <a:spcBef>
                          <a:spcPts val="635"/>
                        </a:spcBef>
                      </a:pPr>
                      <a:r>
                        <a:rPr sz="1000" spc="-20">
                          <a:solidFill>
                            <a:srgbClr val="072B2F"/>
                          </a:solidFill>
                          <a:latin typeface="Arial"/>
                          <a:cs typeface="Arial"/>
                        </a:rPr>
                        <a:t>1981</a:t>
                      </a:r>
                      <a:endParaRPr sz="1000">
                        <a:latin typeface="Arial"/>
                        <a:cs typeface="Arial"/>
                      </a:endParaRPr>
                    </a:p>
                  </a:txBody>
                  <a:tcPr marL="0" marR="0" marT="80645" marB="0">
                    <a:lnR w="12700">
                      <a:solidFill>
                        <a:srgbClr val="072B2F"/>
                      </a:solidFill>
                      <a:prstDash val="solid"/>
                    </a:lnR>
                    <a:lnB w="12700">
                      <a:solidFill>
                        <a:srgbClr val="072B2F"/>
                      </a:solidFill>
                      <a:prstDash val="solid"/>
                    </a:lnB>
                  </a:tcPr>
                </a:tc>
                <a:tc>
                  <a:txBody>
                    <a:bodyPr/>
                    <a:lstStyle/>
                    <a:p>
                      <a:pPr algn="ctr">
                        <a:lnSpc>
                          <a:spcPct val="100000"/>
                        </a:lnSpc>
                        <a:spcBef>
                          <a:spcPts val="635"/>
                        </a:spcBef>
                      </a:pPr>
                      <a:r>
                        <a:rPr sz="1000" spc="-10">
                          <a:solidFill>
                            <a:srgbClr val="072B2F"/>
                          </a:solidFill>
                          <a:latin typeface="Arial"/>
                          <a:cs typeface="Arial"/>
                        </a:rPr>
                        <a:t>Alhstrom</a:t>
                      </a:r>
                      <a:r>
                        <a:rPr sz="1000" spc="10">
                          <a:solidFill>
                            <a:srgbClr val="072B2F"/>
                          </a:solidFill>
                          <a:latin typeface="Arial"/>
                          <a:cs typeface="Arial"/>
                        </a:rPr>
                        <a:t> </a:t>
                      </a:r>
                      <a:r>
                        <a:rPr sz="1000" spc="-25">
                          <a:solidFill>
                            <a:srgbClr val="072B2F"/>
                          </a:solidFill>
                          <a:latin typeface="Arial"/>
                          <a:cs typeface="Arial"/>
                        </a:rPr>
                        <a:t>Lab</a:t>
                      </a:r>
                      <a:endParaRPr sz="1000">
                        <a:latin typeface="Arial"/>
                        <a:cs typeface="Arial"/>
                      </a:endParaRPr>
                    </a:p>
                  </a:txBody>
                  <a:tcPr marL="0" marR="0" marT="80645" marB="0">
                    <a:lnL w="12700">
                      <a:solidFill>
                        <a:srgbClr val="072B2F"/>
                      </a:solidFill>
                      <a:prstDash val="solid"/>
                    </a:lnL>
                    <a:lnR w="12700">
                      <a:solidFill>
                        <a:srgbClr val="072B2F"/>
                      </a:solidFill>
                      <a:prstDash val="solid"/>
                    </a:lnR>
                    <a:lnB w="12700">
                      <a:solidFill>
                        <a:srgbClr val="072B2F"/>
                      </a:solidFill>
                      <a:prstDash val="solid"/>
                    </a:lnB>
                  </a:tcPr>
                </a:tc>
                <a:tc>
                  <a:txBody>
                    <a:bodyPr/>
                    <a:lstStyle/>
                    <a:p>
                      <a:pPr marL="3810" algn="ctr">
                        <a:lnSpc>
                          <a:spcPct val="100000"/>
                        </a:lnSpc>
                        <a:spcBef>
                          <a:spcPts val="635"/>
                        </a:spcBef>
                      </a:pPr>
                      <a:r>
                        <a:rPr sz="1000" spc="-10">
                          <a:solidFill>
                            <a:srgbClr val="072B2F"/>
                          </a:solidFill>
                          <a:latin typeface="Arial"/>
                          <a:cs typeface="Arial"/>
                        </a:rPr>
                        <a:t>Finland</a:t>
                      </a:r>
                      <a:endParaRPr sz="1000">
                        <a:latin typeface="Arial"/>
                        <a:cs typeface="Arial"/>
                      </a:endParaRPr>
                    </a:p>
                  </a:txBody>
                  <a:tcPr marL="0" marR="0" marT="80645" marB="0">
                    <a:lnL w="12700">
                      <a:solidFill>
                        <a:srgbClr val="072B2F"/>
                      </a:solidFill>
                      <a:prstDash val="solid"/>
                    </a:lnL>
                    <a:lnR w="12700">
                      <a:solidFill>
                        <a:srgbClr val="072B2F"/>
                      </a:solidFill>
                      <a:prstDash val="solid"/>
                    </a:lnR>
                    <a:lnB w="12700">
                      <a:solidFill>
                        <a:srgbClr val="072B2F"/>
                      </a:solidFill>
                      <a:prstDash val="solid"/>
                    </a:lnB>
                  </a:tcPr>
                </a:tc>
                <a:tc>
                  <a:txBody>
                    <a:bodyPr/>
                    <a:lstStyle/>
                    <a:p>
                      <a:pPr marL="12065" algn="ctr">
                        <a:lnSpc>
                          <a:spcPct val="100000"/>
                        </a:lnSpc>
                        <a:spcBef>
                          <a:spcPts val="635"/>
                        </a:spcBef>
                      </a:pPr>
                      <a:r>
                        <a:rPr sz="1000" spc="-50">
                          <a:solidFill>
                            <a:srgbClr val="072B2F"/>
                          </a:solidFill>
                          <a:latin typeface="Arial"/>
                          <a:cs typeface="Arial"/>
                        </a:rPr>
                        <a:t>3</a:t>
                      </a:r>
                      <a:endParaRPr sz="1000">
                        <a:latin typeface="Arial"/>
                        <a:cs typeface="Arial"/>
                      </a:endParaRPr>
                    </a:p>
                  </a:txBody>
                  <a:tcPr marL="0" marR="0" marT="80645" marB="0">
                    <a:lnL w="12700">
                      <a:solidFill>
                        <a:srgbClr val="072B2F"/>
                      </a:solidFill>
                      <a:prstDash val="solid"/>
                    </a:lnL>
                    <a:lnR w="12700">
                      <a:solidFill>
                        <a:srgbClr val="072B2F"/>
                      </a:solidFill>
                      <a:prstDash val="solid"/>
                    </a:lnR>
                    <a:lnB w="12700">
                      <a:solidFill>
                        <a:srgbClr val="072B2F"/>
                      </a:solidFill>
                      <a:prstDash val="solid"/>
                    </a:lnB>
                  </a:tcPr>
                </a:tc>
                <a:tc>
                  <a:txBody>
                    <a:bodyPr/>
                    <a:lstStyle/>
                    <a:p>
                      <a:pPr marL="7620" algn="ctr">
                        <a:lnSpc>
                          <a:spcPct val="100000"/>
                        </a:lnSpc>
                        <a:spcBef>
                          <a:spcPts val="635"/>
                        </a:spcBef>
                      </a:pPr>
                      <a:r>
                        <a:rPr sz="1000">
                          <a:solidFill>
                            <a:srgbClr val="072B2F"/>
                          </a:solidFill>
                          <a:latin typeface="Arial"/>
                          <a:cs typeface="Arial"/>
                        </a:rPr>
                        <a:t>Fossil,</a:t>
                      </a:r>
                      <a:r>
                        <a:rPr sz="1000" spc="-35">
                          <a:solidFill>
                            <a:srgbClr val="072B2F"/>
                          </a:solidFill>
                          <a:latin typeface="Arial"/>
                          <a:cs typeface="Arial"/>
                        </a:rPr>
                        <a:t> </a:t>
                      </a:r>
                      <a:r>
                        <a:rPr sz="1000">
                          <a:solidFill>
                            <a:srgbClr val="072B2F"/>
                          </a:solidFill>
                          <a:latin typeface="Arial"/>
                          <a:cs typeface="Arial"/>
                        </a:rPr>
                        <a:t>bio</a:t>
                      </a:r>
                      <a:r>
                        <a:rPr sz="1000" spc="-35">
                          <a:solidFill>
                            <a:srgbClr val="072B2F"/>
                          </a:solidFill>
                          <a:latin typeface="Arial"/>
                          <a:cs typeface="Arial"/>
                        </a:rPr>
                        <a:t> </a:t>
                      </a:r>
                      <a:r>
                        <a:rPr sz="1000">
                          <a:solidFill>
                            <a:srgbClr val="072B2F"/>
                          </a:solidFill>
                          <a:latin typeface="Arial"/>
                          <a:cs typeface="Arial"/>
                        </a:rPr>
                        <a:t>&amp;</a:t>
                      </a:r>
                      <a:r>
                        <a:rPr sz="1000" spc="-55">
                          <a:solidFill>
                            <a:srgbClr val="072B2F"/>
                          </a:solidFill>
                          <a:latin typeface="Arial"/>
                          <a:cs typeface="Arial"/>
                        </a:rPr>
                        <a:t> </a:t>
                      </a:r>
                      <a:r>
                        <a:rPr sz="1000" spc="-20">
                          <a:solidFill>
                            <a:srgbClr val="072B2F"/>
                          </a:solidFill>
                          <a:latin typeface="Arial"/>
                          <a:cs typeface="Arial"/>
                        </a:rPr>
                        <a:t>waste</a:t>
                      </a:r>
                      <a:endParaRPr sz="1000">
                        <a:latin typeface="Arial"/>
                        <a:cs typeface="Arial"/>
                      </a:endParaRPr>
                    </a:p>
                  </a:txBody>
                  <a:tcPr marL="0" marR="0" marT="80645" marB="0">
                    <a:lnL w="12700">
                      <a:solidFill>
                        <a:srgbClr val="072B2F"/>
                      </a:solidFill>
                      <a:prstDash val="solid"/>
                    </a:lnL>
                    <a:lnR w="12700">
                      <a:solidFill>
                        <a:srgbClr val="072B2F"/>
                      </a:solidFill>
                      <a:prstDash val="solid"/>
                    </a:lnR>
                    <a:lnB w="12700">
                      <a:solidFill>
                        <a:srgbClr val="072B2F"/>
                      </a:solidFill>
                      <a:prstDash val="solid"/>
                    </a:lnB>
                  </a:tcPr>
                </a:tc>
                <a:tc>
                  <a:txBody>
                    <a:bodyPr/>
                    <a:lstStyle/>
                    <a:p>
                      <a:pPr marL="5715" algn="ctr">
                        <a:lnSpc>
                          <a:spcPct val="100000"/>
                        </a:lnSpc>
                        <a:spcBef>
                          <a:spcPts val="635"/>
                        </a:spcBef>
                      </a:pPr>
                      <a:r>
                        <a:rPr sz="1000" spc="-10">
                          <a:solidFill>
                            <a:srgbClr val="072B2F"/>
                          </a:solidFill>
                          <a:latin typeface="Arial"/>
                          <a:cs typeface="Arial"/>
                        </a:rPr>
                        <a:t>Pilot</a:t>
                      </a:r>
                      <a:endParaRPr sz="1000">
                        <a:latin typeface="Arial"/>
                        <a:cs typeface="Arial"/>
                      </a:endParaRPr>
                    </a:p>
                  </a:txBody>
                  <a:tcPr marL="0" marR="0" marT="80645" marB="0">
                    <a:lnL w="12700">
                      <a:solidFill>
                        <a:srgbClr val="072B2F"/>
                      </a:solidFill>
                      <a:prstDash val="solid"/>
                    </a:lnL>
                    <a:lnB w="12700">
                      <a:solidFill>
                        <a:srgbClr val="072B2F"/>
                      </a:solidFill>
                      <a:prstDash val="solid"/>
                    </a:lnB>
                  </a:tcPr>
                </a:tc>
                <a:extLst>
                  <a:ext uri="{0D108BD9-81ED-4DB2-BD59-A6C34878D82A}">
                    <a16:rowId xmlns:a16="http://schemas.microsoft.com/office/drawing/2014/main" val="10012"/>
                  </a:ext>
                </a:extLst>
              </a:tr>
            </a:tbl>
          </a:graphicData>
        </a:graphic>
      </p:graphicFrame>
      <p:sp>
        <p:nvSpPr>
          <p:cNvPr id="14" name="object 14"/>
          <p:cNvSpPr txBox="1"/>
          <p:nvPr/>
        </p:nvSpPr>
        <p:spPr>
          <a:xfrm>
            <a:off x="4278515" y="5391314"/>
            <a:ext cx="6032500" cy="874598"/>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005EB8"/>
                </a:solidFill>
                <a:latin typeface="Arial"/>
                <a:cs typeface="Arial"/>
              </a:rPr>
              <a:t>Additional</a:t>
            </a:r>
            <a:r>
              <a:rPr sz="1200" spc="-35">
                <a:solidFill>
                  <a:srgbClr val="005EB8"/>
                </a:solidFill>
                <a:latin typeface="Arial"/>
                <a:cs typeface="Arial"/>
              </a:rPr>
              <a:t> </a:t>
            </a:r>
            <a:r>
              <a:rPr sz="1200" spc="-10">
                <a:solidFill>
                  <a:srgbClr val="005EB8"/>
                </a:solidFill>
                <a:latin typeface="Arial"/>
                <a:cs typeface="Arial"/>
              </a:rPr>
              <a:t>operating</a:t>
            </a:r>
            <a:r>
              <a:rPr sz="1200" spc="-60">
                <a:solidFill>
                  <a:srgbClr val="005EB8"/>
                </a:solidFill>
                <a:latin typeface="Arial"/>
                <a:cs typeface="Arial"/>
              </a:rPr>
              <a:t> </a:t>
            </a:r>
            <a:r>
              <a:rPr sz="1200" spc="-10">
                <a:solidFill>
                  <a:srgbClr val="005EB8"/>
                </a:solidFill>
                <a:latin typeface="Arial"/>
                <a:cs typeface="Arial"/>
              </a:rPr>
              <a:t>experience</a:t>
            </a:r>
            <a:endParaRPr sz="1200">
              <a:latin typeface="Arial"/>
              <a:cs typeface="Arial"/>
            </a:endParaRPr>
          </a:p>
          <a:p>
            <a:pPr marL="227329" indent="-214629">
              <a:lnSpc>
                <a:spcPct val="100000"/>
              </a:lnSpc>
              <a:spcBef>
                <a:spcPts val="10"/>
              </a:spcBef>
              <a:buClr>
                <a:srgbClr val="005EB8"/>
              </a:buClr>
              <a:buChar char="–"/>
              <a:tabLst>
                <a:tab pos="227329" algn="l"/>
              </a:tabLst>
            </a:pPr>
            <a:r>
              <a:rPr sz="1100">
                <a:solidFill>
                  <a:srgbClr val="072B2F"/>
                </a:solidFill>
                <a:latin typeface="Arial"/>
                <a:cs typeface="Arial"/>
              </a:rPr>
              <a:t>Lahti</a:t>
            </a:r>
            <a:r>
              <a:rPr sz="1100" spc="-50">
                <a:solidFill>
                  <a:srgbClr val="072B2F"/>
                </a:solidFill>
                <a:latin typeface="Arial"/>
                <a:cs typeface="Arial"/>
              </a:rPr>
              <a:t> </a:t>
            </a:r>
            <a:r>
              <a:rPr sz="1100">
                <a:solidFill>
                  <a:srgbClr val="072B2F"/>
                </a:solidFill>
                <a:latin typeface="Arial"/>
                <a:cs typeface="Arial"/>
              </a:rPr>
              <a:t>long</a:t>
            </a:r>
            <a:r>
              <a:rPr sz="1100" spc="-45">
                <a:solidFill>
                  <a:srgbClr val="072B2F"/>
                </a:solidFill>
                <a:latin typeface="Arial"/>
                <a:cs typeface="Arial"/>
              </a:rPr>
              <a:t> </a:t>
            </a:r>
            <a:r>
              <a:rPr sz="1100">
                <a:solidFill>
                  <a:srgbClr val="072B2F"/>
                </a:solidFill>
                <a:latin typeface="Arial"/>
                <a:cs typeface="Arial"/>
              </a:rPr>
              <a:t>term</a:t>
            </a:r>
            <a:r>
              <a:rPr sz="1100" spc="-10">
                <a:solidFill>
                  <a:srgbClr val="072B2F"/>
                </a:solidFill>
                <a:latin typeface="Arial"/>
                <a:cs typeface="Arial"/>
              </a:rPr>
              <a:t> </a:t>
            </a:r>
            <a:r>
              <a:rPr sz="1100">
                <a:solidFill>
                  <a:srgbClr val="072B2F"/>
                </a:solidFill>
                <a:latin typeface="Arial"/>
                <a:cs typeface="Arial"/>
              </a:rPr>
              <a:t>tests</a:t>
            </a:r>
            <a:r>
              <a:rPr sz="1100" spc="-5">
                <a:solidFill>
                  <a:srgbClr val="072B2F"/>
                </a:solidFill>
                <a:latin typeface="Arial"/>
                <a:cs typeface="Arial"/>
              </a:rPr>
              <a:t> </a:t>
            </a:r>
            <a:r>
              <a:rPr sz="1100">
                <a:solidFill>
                  <a:srgbClr val="072B2F"/>
                </a:solidFill>
                <a:latin typeface="Arial"/>
                <a:cs typeface="Arial"/>
              </a:rPr>
              <a:t>on</a:t>
            </a:r>
            <a:r>
              <a:rPr sz="1100" spc="-40">
                <a:solidFill>
                  <a:srgbClr val="072B2F"/>
                </a:solidFill>
                <a:latin typeface="Arial"/>
                <a:cs typeface="Arial"/>
              </a:rPr>
              <a:t> </a:t>
            </a:r>
            <a:r>
              <a:rPr sz="1100">
                <a:solidFill>
                  <a:srgbClr val="072B2F"/>
                </a:solidFill>
                <a:latin typeface="Arial"/>
                <a:cs typeface="Arial"/>
              </a:rPr>
              <a:t>gas</a:t>
            </a:r>
            <a:r>
              <a:rPr sz="1100" spc="-5">
                <a:solidFill>
                  <a:srgbClr val="072B2F"/>
                </a:solidFill>
                <a:latin typeface="Arial"/>
                <a:cs typeface="Arial"/>
              </a:rPr>
              <a:t> </a:t>
            </a:r>
            <a:r>
              <a:rPr sz="1100">
                <a:solidFill>
                  <a:srgbClr val="072B2F"/>
                </a:solidFill>
                <a:latin typeface="Arial"/>
                <a:cs typeface="Arial"/>
              </a:rPr>
              <a:t>cooling</a:t>
            </a:r>
            <a:r>
              <a:rPr sz="1100" spc="-60">
                <a:solidFill>
                  <a:srgbClr val="072B2F"/>
                </a:solidFill>
                <a:latin typeface="Arial"/>
                <a:cs typeface="Arial"/>
              </a:rPr>
              <a:t> </a:t>
            </a:r>
            <a:r>
              <a:rPr sz="1100">
                <a:solidFill>
                  <a:srgbClr val="072B2F"/>
                </a:solidFill>
                <a:latin typeface="Arial"/>
                <a:cs typeface="Arial"/>
              </a:rPr>
              <a:t>and</a:t>
            </a:r>
            <a:r>
              <a:rPr sz="1100" spc="-50">
                <a:solidFill>
                  <a:srgbClr val="072B2F"/>
                </a:solidFill>
                <a:latin typeface="Arial"/>
                <a:cs typeface="Arial"/>
              </a:rPr>
              <a:t> </a:t>
            </a:r>
            <a:r>
              <a:rPr sz="1100" spc="-10">
                <a:solidFill>
                  <a:srgbClr val="072B2F"/>
                </a:solidFill>
                <a:latin typeface="Arial"/>
                <a:cs typeface="Arial"/>
              </a:rPr>
              <a:t>filtration</a:t>
            </a:r>
            <a:r>
              <a:rPr sz="1100" spc="-60">
                <a:solidFill>
                  <a:srgbClr val="072B2F"/>
                </a:solidFill>
                <a:latin typeface="Arial"/>
                <a:cs typeface="Arial"/>
              </a:rPr>
              <a:t> </a:t>
            </a:r>
            <a:r>
              <a:rPr sz="1100">
                <a:solidFill>
                  <a:srgbClr val="072B2F"/>
                </a:solidFill>
                <a:latin typeface="Arial"/>
                <a:cs typeface="Arial"/>
              </a:rPr>
              <a:t>in</a:t>
            </a:r>
            <a:r>
              <a:rPr sz="1100" spc="-10">
                <a:solidFill>
                  <a:srgbClr val="072B2F"/>
                </a:solidFill>
                <a:latin typeface="Arial"/>
                <a:cs typeface="Arial"/>
              </a:rPr>
              <a:t> 2003-</a:t>
            </a:r>
            <a:r>
              <a:rPr sz="1100" spc="-20">
                <a:solidFill>
                  <a:srgbClr val="072B2F"/>
                </a:solidFill>
                <a:latin typeface="Arial"/>
                <a:cs typeface="Arial"/>
              </a:rPr>
              <a:t>2004</a:t>
            </a:r>
            <a:endParaRPr sz="1100">
              <a:latin typeface="Arial"/>
              <a:cs typeface="Arial"/>
            </a:endParaRPr>
          </a:p>
          <a:p>
            <a:pPr marL="227329" indent="-214629">
              <a:lnSpc>
                <a:spcPct val="100000"/>
              </a:lnSpc>
              <a:buClr>
                <a:srgbClr val="005EB8"/>
              </a:buClr>
              <a:buChar char="–"/>
              <a:tabLst>
                <a:tab pos="227329" algn="l"/>
              </a:tabLst>
            </a:pPr>
            <a:r>
              <a:rPr sz="1100" spc="-10">
                <a:solidFill>
                  <a:srgbClr val="072B2F"/>
                </a:solidFill>
                <a:latin typeface="Arial"/>
                <a:cs typeface="Arial"/>
              </a:rPr>
              <a:t>Karhula</a:t>
            </a:r>
            <a:r>
              <a:rPr sz="1100" spc="-65">
                <a:solidFill>
                  <a:srgbClr val="072B2F"/>
                </a:solidFill>
                <a:latin typeface="Arial"/>
                <a:cs typeface="Arial"/>
              </a:rPr>
              <a:t> </a:t>
            </a:r>
            <a:r>
              <a:rPr sz="1100" spc="-10">
                <a:solidFill>
                  <a:srgbClr val="072B2F"/>
                </a:solidFill>
                <a:latin typeface="Arial"/>
                <a:cs typeface="Arial"/>
              </a:rPr>
              <a:t>atmospheric</a:t>
            </a:r>
            <a:r>
              <a:rPr sz="1100" spc="-55">
                <a:solidFill>
                  <a:srgbClr val="072B2F"/>
                </a:solidFill>
                <a:latin typeface="Arial"/>
                <a:cs typeface="Arial"/>
              </a:rPr>
              <a:t> </a:t>
            </a:r>
            <a:r>
              <a:rPr sz="1100">
                <a:solidFill>
                  <a:srgbClr val="072B2F"/>
                </a:solidFill>
                <a:latin typeface="Arial"/>
                <a:cs typeface="Arial"/>
              </a:rPr>
              <a:t>pilot</a:t>
            </a:r>
            <a:r>
              <a:rPr sz="1100" spc="-40">
                <a:solidFill>
                  <a:srgbClr val="072B2F"/>
                </a:solidFill>
                <a:latin typeface="Arial"/>
                <a:cs typeface="Arial"/>
              </a:rPr>
              <a:t> </a:t>
            </a:r>
            <a:r>
              <a:rPr sz="1100">
                <a:solidFill>
                  <a:srgbClr val="072B2F"/>
                </a:solidFill>
                <a:latin typeface="Arial"/>
                <a:cs typeface="Arial"/>
              </a:rPr>
              <a:t>gasification</a:t>
            </a:r>
            <a:r>
              <a:rPr sz="1100" spc="-55">
                <a:solidFill>
                  <a:srgbClr val="072B2F"/>
                </a:solidFill>
                <a:latin typeface="Arial"/>
                <a:cs typeface="Arial"/>
              </a:rPr>
              <a:t> </a:t>
            </a:r>
            <a:r>
              <a:rPr sz="1100">
                <a:solidFill>
                  <a:srgbClr val="072B2F"/>
                </a:solidFill>
                <a:latin typeface="Arial"/>
                <a:cs typeface="Arial"/>
              </a:rPr>
              <a:t>test</a:t>
            </a:r>
            <a:r>
              <a:rPr sz="1100" spc="-25">
                <a:solidFill>
                  <a:srgbClr val="072B2F"/>
                </a:solidFill>
                <a:latin typeface="Arial"/>
                <a:cs typeface="Arial"/>
              </a:rPr>
              <a:t> </a:t>
            </a:r>
            <a:r>
              <a:rPr sz="1100">
                <a:solidFill>
                  <a:srgbClr val="072B2F"/>
                </a:solidFill>
                <a:latin typeface="Arial"/>
                <a:cs typeface="Arial"/>
              </a:rPr>
              <a:t>runs</a:t>
            </a:r>
            <a:r>
              <a:rPr sz="1100" spc="-25">
                <a:solidFill>
                  <a:srgbClr val="072B2F"/>
                </a:solidFill>
                <a:latin typeface="Arial"/>
                <a:cs typeface="Arial"/>
              </a:rPr>
              <a:t> </a:t>
            </a:r>
            <a:r>
              <a:rPr sz="1100">
                <a:solidFill>
                  <a:srgbClr val="072B2F"/>
                </a:solidFill>
                <a:latin typeface="Arial"/>
                <a:cs typeface="Arial"/>
              </a:rPr>
              <a:t>with</a:t>
            </a:r>
            <a:r>
              <a:rPr sz="1100" spc="10">
                <a:solidFill>
                  <a:srgbClr val="072B2F"/>
                </a:solidFill>
                <a:latin typeface="Arial"/>
                <a:cs typeface="Arial"/>
              </a:rPr>
              <a:t> </a:t>
            </a:r>
            <a:r>
              <a:rPr sz="1100" spc="-10">
                <a:solidFill>
                  <a:srgbClr val="072B2F"/>
                </a:solidFill>
                <a:latin typeface="Arial"/>
                <a:cs typeface="Arial"/>
              </a:rPr>
              <a:t>O2-enriched</a:t>
            </a:r>
            <a:r>
              <a:rPr sz="1100" spc="-70">
                <a:solidFill>
                  <a:srgbClr val="072B2F"/>
                </a:solidFill>
                <a:latin typeface="Arial"/>
                <a:cs typeface="Arial"/>
              </a:rPr>
              <a:t> </a:t>
            </a:r>
            <a:r>
              <a:rPr sz="1100">
                <a:solidFill>
                  <a:srgbClr val="072B2F"/>
                </a:solidFill>
                <a:latin typeface="Arial"/>
                <a:cs typeface="Arial"/>
              </a:rPr>
              <a:t>air</a:t>
            </a:r>
            <a:r>
              <a:rPr sz="1100" spc="-30">
                <a:solidFill>
                  <a:srgbClr val="072B2F"/>
                </a:solidFill>
                <a:latin typeface="Arial"/>
                <a:cs typeface="Arial"/>
              </a:rPr>
              <a:t> </a:t>
            </a:r>
            <a:r>
              <a:rPr sz="1100">
                <a:solidFill>
                  <a:srgbClr val="072B2F"/>
                </a:solidFill>
                <a:latin typeface="Arial"/>
                <a:cs typeface="Arial"/>
              </a:rPr>
              <a:t>in</a:t>
            </a:r>
            <a:r>
              <a:rPr sz="1100" spc="-15">
                <a:solidFill>
                  <a:srgbClr val="072B2F"/>
                </a:solidFill>
                <a:latin typeface="Arial"/>
                <a:cs typeface="Arial"/>
              </a:rPr>
              <a:t> </a:t>
            </a:r>
            <a:r>
              <a:rPr sz="1100" spc="-20">
                <a:solidFill>
                  <a:srgbClr val="072B2F"/>
                </a:solidFill>
                <a:latin typeface="Arial"/>
                <a:cs typeface="Arial"/>
              </a:rPr>
              <a:t>2005</a:t>
            </a:r>
            <a:endParaRPr sz="1100">
              <a:latin typeface="Arial"/>
              <a:cs typeface="Arial"/>
            </a:endParaRPr>
          </a:p>
          <a:p>
            <a:pPr marL="227329" indent="-214629">
              <a:lnSpc>
                <a:spcPct val="100000"/>
              </a:lnSpc>
              <a:buClr>
                <a:srgbClr val="005EB8"/>
              </a:buClr>
              <a:buChar char="–"/>
              <a:tabLst>
                <a:tab pos="227329" algn="l"/>
              </a:tabLst>
            </a:pPr>
            <a:r>
              <a:rPr sz="1100" spc="-10">
                <a:solidFill>
                  <a:srgbClr val="072B2F"/>
                </a:solidFill>
                <a:latin typeface="Arial"/>
                <a:cs typeface="Arial"/>
              </a:rPr>
              <a:t>Corenso</a:t>
            </a:r>
            <a:r>
              <a:rPr sz="1100" spc="-55">
                <a:solidFill>
                  <a:srgbClr val="072B2F"/>
                </a:solidFill>
                <a:latin typeface="Arial"/>
                <a:cs typeface="Arial"/>
              </a:rPr>
              <a:t> </a:t>
            </a:r>
            <a:r>
              <a:rPr sz="1100">
                <a:solidFill>
                  <a:srgbClr val="072B2F"/>
                </a:solidFill>
                <a:latin typeface="Arial"/>
                <a:cs typeface="Arial"/>
              </a:rPr>
              <a:t>REF</a:t>
            </a:r>
            <a:r>
              <a:rPr sz="1100" spc="25">
                <a:solidFill>
                  <a:srgbClr val="072B2F"/>
                </a:solidFill>
                <a:latin typeface="Arial"/>
                <a:cs typeface="Arial"/>
              </a:rPr>
              <a:t> </a:t>
            </a:r>
            <a:r>
              <a:rPr sz="1100" spc="-10">
                <a:solidFill>
                  <a:srgbClr val="072B2F"/>
                </a:solidFill>
                <a:latin typeface="Arial"/>
                <a:cs typeface="Arial"/>
              </a:rPr>
              <a:t>gasification</a:t>
            </a:r>
            <a:r>
              <a:rPr sz="1100" spc="-65">
                <a:solidFill>
                  <a:srgbClr val="072B2F"/>
                </a:solidFill>
                <a:latin typeface="Arial"/>
                <a:cs typeface="Arial"/>
              </a:rPr>
              <a:t> </a:t>
            </a:r>
            <a:r>
              <a:rPr sz="1100">
                <a:solidFill>
                  <a:srgbClr val="072B2F"/>
                </a:solidFill>
                <a:latin typeface="Arial"/>
                <a:cs typeface="Arial"/>
              </a:rPr>
              <a:t>tests</a:t>
            </a:r>
            <a:r>
              <a:rPr sz="1100" spc="25">
                <a:solidFill>
                  <a:srgbClr val="072B2F"/>
                </a:solidFill>
                <a:latin typeface="Arial"/>
                <a:cs typeface="Arial"/>
              </a:rPr>
              <a:t> </a:t>
            </a:r>
            <a:r>
              <a:rPr sz="1100">
                <a:solidFill>
                  <a:srgbClr val="072B2F"/>
                </a:solidFill>
                <a:latin typeface="Arial"/>
                <a:cs typeface="Arial"/>
              </a:rPr>
              <a:t>/</a:t>
            </a:r>
            <a:r>
              <a:rPr sz="1100" spc="20">
                <a:solidFill>
                  <a:srgbClr val="072B2F"/>
                </a:solidFill>
                <a:latin typeface="Arial"/>
                <a:cs typeface="Arial"/>
              </a:rPr>
              <a:t> </a:t>
            </a:r>
            <a:r>
              <a:rPr sz="1100" spc="-10">
                <a:solidFill>
                  <a:srgbClr val="072B2F"/>
                </a:solidFill>
                <a:latin typeface="Arial"/>
                <a:cs typeface="Arial"/>
              </a:rPr>
              <a:t>demonstration</a:t>
            </a:r>
            <a:r>
              <a:rPr sz="1100" spc="-55">
                <a:solidFill>
                  <a:srgbClr val="072B2F"/>
                </a:solidFill>
                <a:latin typeface="Arial"/>
                <a:cs typeface="Arial"/>
              </a:rPr>
              <a:t> </a:t>
            </a:r>
            <a:r>
              <a:rPr sz="1100">
                <a:solidFill>
                  <a:srgbClr val="072B2F"/>
                </a:solidFill>
                <a:latin typeface="Arial"/>
                <a:cs typeface="Arial"/>
              </a:rPr>
              <a:t>in</a:t>
            </a:r>
            <a:r>
              <a:rPr sz="1100" spc="10">
                <a:solidFill>
                  <a:srgbClr val="072B2F"/>
                </a:solidFill>
                <a:latin typeface="Arial"/>
                <a:cs typeface="Arial"/>
              </a:rPr>
              <a:t> </a:t>
            </a:r>
            <a:r>
              <a:rPr sz="1100" spc="-10">
                <a:solidFill>
                  <a:srgbClr val="072B2F"/>
                </a:solidFill>
                <a:latin typeface="Arial"/>
                <a:cs typeface="Arial"/>
              </a:rPr>
              <a:t>commercial</a:t>
            </a:r>
            <a:r>
              <a:rPr sz="1100" spc="-60">
                <a:solidFill>
                  <a:srgbClr val="072B2F"/>
                </a:solidFill>
                <a:latin typeface="Arial"/>
                <a:cs typeface="Arial"/>
              </a:rPr>
              <a:t> </a:t>
            </a:r>
            <a:r>
              <a:rPr sz="1100">
                <a:solidFill>
                  <a:srgbClr val="072B2F"/>
                </a:solidFill>
                <a:latin typeface="Arial"/>
                <a:cs typeface="Arial"/>
              </a:rPr>
              <a:t>scale</a:t>
            </a:r>
            <a:r>
              <a:rPr sz="1100" spc="-15">
                <a:solidFill>
                  <a:srgbClr val="072B2F"/>
                </a:solidFill>
                <a:latin typeface="Arial"/>
                <a:cs typeface="Arial"/>
              </a:rPr>
              <a:t> </a:t>
            </a:r>
            <a:r>
              <a:rPr sz="1100">
                <a:solidFill>
                  <a:srgbClr val="072B2F"/>
                </a:solidFill>
                <a:latin typeface="Arial"/>
                <a:cs typeface="Arial"/>
              </a:rPr>
              <a:t>in </a:t>
            </a:r>
            <a:r>
              <a:rPr sz="1100" spc="-45">
                <a:solidFill>
                  <a:srgbClr val="072B2F"/>
                </a:solidFill>
                <a:latin typeface="Arial"/>
                <a:cs typeface="Arial"/>
              </a:rPr>
              <a:t>2011-</a:t>
            </a:r>
            <a:r>
              <a:rPr sz="1100" spc="-20">
                <a:solidFill>
                  <a:srgbClr val="072B2F"/>
                </a:solidFill>
                <a:latin typeface="Arial"/>
                <a:cs typeface="Arial"/>
              </a:rPr>
              <a:t>2012</a:t>
            </a:r>
            <a:endParaRPr sz="1100">
              <a:latin typeface="Arial"/>
              <a:cs typeface="Arial"/>
            </a:endParaRPr>
          </a:p>
          <a:p>
            <a:pPr marL="227329" indent="-214629">
              <a:lnSpc>
                <a:spcPct val="100000"/>
              </a:lnSpc>
              <a:buClr>
                <a:srgbClr val="005EB8"/>
              </a:buClr>
              <a:buChar char="–"/>
              <a:tabLst>
                <a:tab pos="227329" algn="l"/>
              </a:tabLst>
            </a:pPr>
            <a:r>
              <a:rPr sz="1100" spc="-10">
                <a:solidFill>
                  <a:srgbClr val="072B2F"/>
                </a:solidFill>
                <a:latin typeface="Arial"/>
                <a:cs typeface="Arial"/>
              </a:rPr>
              <a:t>Corenso</a:t>
            </a:r>
            <a:r>
              <a:rPr sz="1100" spc="-50">
                <a:solidFill>
                  <a:srgbClr val="072B2F"/>
                </a:solidFill>
                <a:latin typeface="Arial"/>
                <a:cs typeface="Arial"/>
              </a:rPr>
              <a:t> </a:t>
            </a:r>
            <a:r>
              <a:rPr sz="1100">
                <a:solidFill>
                  <a:srgbClr val="072B2F"/>
                </a:solidFill>
                <a:latin typeface="Arial"/>
                <a:cs typeface="Arial"/>
              </a:rPr>
              <a:t>O</a:t>
            </a:r>
            <a:r>
              <a:rPr sz="1100" baseline="-25000">
                <a:solidFill>
                  <a:srgbClr val="072B2F"/>
                </a:solidFill>
                <a:latin typeface="Arial"/>
                <a:cs typeface="Arial"/>
              </a:rPr>
              <a:t>2</a:t>
            </a:r>
            <a:r>
              <a:rPr sz="1100" spc="25">
                <a:solidFill>
                  <a:srgbClr val="072B2F"/>
                </a:solidFill>
                <a:latin typeface="Arial"/>
                <a:cs typeface="Arial"/>
              </a:rPr>
              <a:t> </a:t>
            </a:r>
            <a:r>
              <a:rPr sz="1100" spc="-10">
                <a:solidFill>
                  <a:srgbClr val="072B2F"/>
                </a:solidFill>
                <a:latin typeface="Arial"/>
                <a:cs typeface="Arial"/>
              </a:rPr>
              <a:t>enriched</a:t>
            </a:r>
            <a:r>
              <a:rPr sz="1100" spc="-60">
                <a:solidFill>
                  <a:srgbClr val="072B2F"/>
                </a:solidFill>
                <a:latin typeface="Arial"/>
                <a:cs typeface="Arial"/>
              </a:rPr>
              <a:t> </a:t>
            </a:r>
            <a:r>
              <a:rPr sz="1100">
                <a:solidFill>
                  <a:srgbClr val="072B2F"/>
                </a:solidFill>
                <a:latin typeface="Arial"/>
                <a:cs typeface="Arial"/>
              </a:rPr>
              <a:t>air </a:t>
            </a:r>
            <a:r>
              <a:rPr sz="1100" spc="-10">
                <a:solidFill>
                  <a:srgbClr val="072B2F"/>
                </a:solidFill>
                <a:latin typeface="Arial"/>
                <a:cs typeface="Arial"/>
              </a:rPr>
              <a:t>gasification</a:t>
            </a:r>
            <a:r>
              <a:rPr sz="1100" spc="-45">
                <a:solidFill>
                  <a:srgbClr val="072B2F"/>
                </a:solidFill>
                <a:latin typeface="Arial"/>
                <a:cs typeface="Arial"/>
              </a:rPr>
              <a:t> </a:t>
            </a:r>
            <a:r>
              <a:rPr sz="1100">
                <a:solidFill>
                  <a:srgbClr val="072B2F"/>
                </a:solidFill>
                <a:latin typeface="Arial"/>
                <a:cs typeface="Arial"/>
              </a:rPr>
              <a:t>in</a:t>
            </a:r>
            <a:r>
              <a:rPr sz="1100" spc="15">
                <a:solidFill>
                  <a:srgbClr val="072B2F"/>
                </a:solidFill>
                <a:latin typeface="Arial"/>
                <a:cs typeface="Arial"/>
              </a:rPr>
              <a:t> </a:t>
            </a:r>
            <a:r>
              <a:rPr sz="1100" spc="-10">
                <a:solidFill>
                  <a:srgbClr val="072B2F"/>
                </a:solidFill>
                <a:latin typeface="Arial"/>
                <a:cs typeface="Arial"/>
              </a:rPr>
              <a:t>commercial</a:t>
            </a:r>
            <a:r>
              <a:rPr sz="1100" spc="-55">
                <a:solidFill>
                  <a:srgbClr val="072B2F"/>
                </a:solidFill>
                <a:latin typeface="Arial"/>
                <a:cs typeface="Arial"/>
              </a:rPr>
              <a:t> </a:t>
            </a:r>
            <a:r>
              <a:rPr sz="1100">
                <a:solidFill>
                  <a:srgbClr val="072B2F"/>
                </a:solidFill>
                <a:latin typeface="Arial"/>
                <a:cs typeface="Arial"/>
              </a:rPr>
              <a:t>scale 2013 </a:t>
            </a:r>
            <a:endParaRPr sz="1100">
              <a:latin typeface="Arial"/>
              <a:cs typeface="Arial"/>
            </a:endParaRPr>
          </a:p>
        </p:txBody>
      </p:sp>
      <p:sp>
        <p:nvSpPr>
          <p:cNvPr id="17" name="Title 1">
            <a:extLst>
              <a:ext uri="{FF2B5EF4-FFF2-40B4-BE49-F238E27FC236}">
                <a16:creationId xmlns:a16="http://schemas.microsoft.com/office/drawing/2014/main" id="{F0E08E8F-014F-4D3C-B2A4-4EEEA1449E28}"/>
              </a:ext>
            </a:extLst>
          </p:cNvPr>
          <p:cNvSpPr txBox="1">
            <a:spLocks/>
          </p:cNvSpPr>
          <p:nvPr/>
        </p:nvSpPr>
        <p:spPr>
          <a:xfrm>
            <a:off x="537137" y="334135"/>
            <a:ext cx="227626" cy="443198"/>
          </a:xfrm>
        </p:spPr>
        <p:txBody>
          <a:bodyPr lIns="0" tIns="0" rIns="0" bIns="0"/>
          <a:lstStyle>
            <a:lvl1pPr algn="l" defTabSz="914400" rtl="0" eaLnBrk="1" latinLnBrk="0" hangingPunct="1">
              <a:lnSpc>
                <a:spcPct val="90000"/>
              </a:lnSpc>
              <a:spcBef>
                <a:spcPct val="0"/>
              </a:spcBef>
              <a:buNone/>
              <a:defRPr kumimoji="1" sz="2400" b="0" i="0" kern="1200">
                <a:solidFill>
                  <a:srgbClr val="CEDC00"/>
                </a:solidFill>
                <a:latin typeface="Arial"/>
                <a:ea typeface="+mj-ea"/>
                <a:cs typeface="Arial"/>
              </a:defRPr>
            </a:lvl1pPr>
          </a:lstStyle>
          <a:p>
            <a:r>
              <a:rPr lang="en-US" sz="3200" dirty="0">
                <a:solidFill>
                  <a:schemeClr val="bg1"/>
                </a:solidFill>
                <a:latin typeface="Segoe UI Semibold" panose="020B0702040204020203" pitchFamily="34" charset="0"/>
                <a:cs typeface="Segoe UI Semibold" panose="020B0702040204020203" pitchFamily="34" charset="0"/>
              </a:rPr>
              <a:t>3</a:t>
            </a:r>
          </a:p>
        </p:txBody>
      </p:sp>
      <p:sp>
        <p:nvSpPr>
          <p:cNvPr id="18" name="Text Placeholder 3">
            <a:extLst>
              <a:ext uri="{FF2B5EF4-FFF2-40B4-BE49-F238E27FC236}">
                <a16:creationId xmlns:a16="http://schemas.microsoft.com/office/drawing/2014/main" id="{59504C19-3F8B-403C-BF73-6A5ED9FFE645}"/>
              </a:ext>
            </a:extLst>
          </p:cNvPr>
          <p:cNvSpPr txBox="1">
            <a:spLocks/>
          </p:cNvSpPr>
          <p:nvPr/>
        </p:nvSpPr>
        <p:spPr>
          <a:xfrm>
            <a:off x="1867200" y="365127"/>
            <a:ext cx="4228800" cy="369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sz="2400" dirty="0">
                <a:solidFill>
                  <a:schemeClr val="bg1"/>
                </a:solidFill>
                <a:latin typeface="+mj-ea"/>
                <a:ea typeface="+mj-ea"/>
              </a:rPr>
              <a:t>Fluidized Bed Gasifiers</a:t>
            </a:r>
          </a:p>
        </p:txBody>
      </p:sp>
      <p:sp>
        <p:nvSpPr>
          <p:cNvPr id="2" name="Rectangle 1">
            <a:extLst>
              <a:ext uri="{FF2B5EF4-FFF2-40B4-BE49-F238E27FC236}">
                <a16:creationId xmlns:a16="http://schemas.microsoft.com/office/drawing/2014/main" id="{6E382099-38A4-469D-A713-D88B2AA7F3B1}"/>
              </a:ext>
            </a:extLst>
          </p:cNvPr>
          <p:cNvSpPr/>
          <p:nvPr/>
        </p:nvSpPr>
        <p:spPr>
          <a:xfrm>
            <a:off x="217874" y="6147816"/>
            <a:ext cx="3098925" cy="261610"/>
          </a:xfrm>
          <a:prstGeom prst="rect">
            <a:avLst/>
          </a:prstGeom>
        </p:spPr>
        <p:txBody>
          <a:bodyPr wrap="none">
            <a:spAutoFit/>
          </a:bodyPr>
          <a:lstStyle/>
          <a:p>
            <a:r>
              <a:rPr lang="en-US" sz="1100" i="1"/>
              <a:t>IGCC: Integrated Gasification Combined Cycle</a:t>
            </a:r>
            <a:endParaRPr lang="en-US" i="1"/>
          </a:p>
        </p:txBody>
      </p:sp>
      <p:sp>
        <p:nvSpPr>
          <p:cNvPr id="15" name="object 3">
            <a:extLst>
              <a:ext uri="{FF2B5EF4-FFF2-40B4-BE49-F238E27FC236}">
                <a16:creationId xmlns:a16="http://schemas.microsoft.com/office/drawing/2014/main" id="{525A228A-10B4-4807-A213-50C99D0416E1}"/>
              </a:ext>
            </a:extLst>
          </p:cNvPr>
          <p:cNvSpPr/>
          <p:nvPr/>
        </p:nvSpPr>
        <p:spPr>
          <a:xfrm>
            <a:off x="1953767" y="4359149"/>
            <a:ext cx="1564640" cy="0"/>
          </a:xfrm>
          <a:custGeom>
            <a:avLst/>
            <a:gdLst/>
            <a:ahLst/>
            <a:cxnLst/>
            <a:rect l="l" t="t" r="r" b="b"/>
            <a:pathLst>
              <a:path w="1564639">
                <a:moveTo>
                  <a:pt x="0" y="0"/>
                </a:moveTo>
                <a:lnTo>
                  <a:pt x="1564385" y="0"/>
                </a:lnTo>
              </a:path>
            </a:pathLst>
          </a:custGeom>
          <a:ln w="12192">
            <a:solidFill>
              <a:srgbClr val="005EB8"/>
            </a:solidFill>
          </a:ln>
        </p:spPr>
        <p:txBody>
          <a:bodyPr wrap="square" lIns="0" tIns="0" rIns="0" bIns="0" rtlCol="0"/>
          <a:lstStyle/>
          <a:p>
            <a:endParaRPr/>
          </a:p>
        </p:txBody>
      </p:sp>
      <p:sp>
        <p:nvSpPr>
          <p:cNvPr id="19" name="object 6">
            <a:extLst>
              <a:ext uri="{FF2B5EF4-FFF2-40B4-BE49-F238E27FC236}">
                <a16:creationId xmlns:a16="http://schemas.microsoft.com/office/drawing/2014/main" id="{7C04308F-E149-458E-8D22-00536B7D6E14}"/>
              </a:ext>
            </a:extLst>
          </p:cNvPr>
          <p:cNvSpPr/>
          <p:nvPr/>
        </p:nvSpPr>
        <p:spPr>
          <a:xfrm>
            <a:off x="0" y="3997961"/>
            <a:ext cx="2701290" cy="10160"/>
          </a:xfrm>
          <a:custGeom>
            <a:avLst/>
            <a:gdLst/>
            <a:ahLst/>
            <a:cxnLst/>
            <a:rect l="l" t="t" r="r" b="b"/>
            <a:pathLst>
              <a:path w="2701290" h="10160">
                <a:moveTo>
                  <a:pt x="0" y="9651"/>
                </a:moveTo>
                <a:lnTo>
                  <a:pt x="2700782" y="0"/>
                </a:lnTo>
              </a:path>
            </a:pathLst>
          </a:custGeom>
          <a:ln w="12192">
            <a:solidFill>
              <a:srgbClr val="005EB8"/>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3"/>
          <p:cNvSpPr txBox="1"/>
          <p:nvPr/>
        </p:nvSpPr>
        <p:spPr>
          <a:xfrm>
            <a:off x="904875" y="2077205"/>
            <a:ext cx="5381625"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0" i="0" u="none" strike="noStrike" cap="none" dirty="0">
                <a:latin typeface="+mj-lt"/>
                <a:ea typeface="Urbanist SemiBold"/>
                <a:cs typeface="Urbanist SemiBold"/>
                <a:sym typeface="Urbanist SemiBold"/>
              </a:rPr>
              <a:t>Strategic National Project:</a:t>
            </a:r>
            <a:r>
              <a:rPr lang="en-US" sz="1500" b="0" i="0" u="none" strike="noStrike" cap="none" dirty="0">
                <a:latin typeface="+mj-lt"/>
                <a:ea typeface="Urbanist"/>
                <a:cs typeface="Urbanist"/>
                <a:sym typeface="Urbanist"/>
              </a:rPr>
              <a:t> Partnering with </a:t>
            </a:r>
            <a:r>
              <a:rPr lang="en-US" sz="1500" b="0" i="0" u="none" strike="noStrike" cap="none" dirty="0">
                <a:latin typeface="+mj-lt"/>
                <a:ea typeface="Urbanist SemiBold"/>
                <a:cs typeface="Urbanist SemiBold"/>
                <a:sym typeface="Urbanist SemiBold"/>
              </a:rPr>
              <a:t>NEDO</a:t>
            </a:r>
            <a:r>
              <a:rPr lang="en-US" sz="1500" b="0" i="0" u="none" strike="noStrike" cap="none" dirty="0">
                <a:latin typeface="+mj-lt"/>
                <a:ea typeface="Urbanist"/>
                <a:cs typeface="Urbanist"/>
                <a:sym typeface="Urbanist"/>
              </a:rPr>
              <a:t> to establish a stable and efficient SAF supply chain using Japanese expertise.</a:t>
            </a:r>
            <a:endParaRPr dirty="0">
              <a:latin typeface="+mj-lt"/>
            </a:endParaRPr>
          </a:p>
        </p:txBody>
      </p:sp>
      <p:sp>
        <p:nvSpPr>
          <p:cNvPr id="87" name="Google Shape;87;p13"/>
          <p:cNvSpPr txBox="1"/>
          <p:nvPr/>
        </p:nvSpPr>
        <p:spPr>
          <a:xfrm>
            <a:off x="904875" y="3127303"/>
            <a:ext cx="5381625"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0" i="0" u="none" strike="noStrike" cap="none" dirty="0">
                <a:latin typeface="+mj-lt"/>
                <a:ea typeface="Urbanist SemiBold"/>
                <a:cs typeface="Urbanist SemiBold"/>
                <a:sym typeface="Urbanist SemiBold"/>
              </a:rPr>
              <a:t>Multi-Feedstock Versatility:</a:t>
            </a:r>
            <a:r>
              <a:rPr lang="en-US" sz="1500" b="0" i="0" u="none" strike="noStrike" cap="none" dirty="0">
                <a:latin typeface="+mj-lt"/>
                <a:ea typeface="Urbanist"/>
                <a:cs typeface="Urbanist"/>
                <a:sym typeface="Urbanist"/>
              </a:rPr>
              <a:t> Optimized process utilizing a hybrid mix of </a:t>
            </a:r>
            <a:r>
              <a:rPr lang="en-US" sz="1500" b="0" i="0" u="none" strike="noStrike" cap="none" dirty="0">
                <a:latin typeface="+mj-lt"/>
                <a:ea typeface="Urbanist SemiBold"/>
                <a:cs typeface="Urbanist SemiBold"/>
                <a:sym typeface="Urbanist SemiBold"/>
              </a:rPr>
              <a:t>Biomass (Forest Resources)</a:t>
            </a:r>
            <a:r>
              <a:rPr lang="en-US" sz="1500" b="0" i="0" u="none" strike="noStrike" cap="none" dirty="0">
                <a:latin typeface="+mj-lt"/>
                <a:ea typeface="Urbanist"/>
                <a:cs typeface="Urbanist"/>
                <a:sym typeface="Urbanist"/>
              </a:rPr>
              <a:t> and </a:t>
            </a:r>
            <a:r>
              <a:rPr lang="en-US" sz="1500" b="0" i="0" u="none" strike="noStrike" cap="none" dirty="0">
                <a:latin typeface="+mj-lt"/>
                <a:ea typeface="Urbanist SemiBold"/>
                <a:cs typeface="Urbanist SemiBold"/>
                <a:sym typeface="Urbanist SemiBold"/>
              </a:rPr>
              <a:t>Waste Plastics</a:t>
            </a:r>
            <a:r>
              <a:rPr lang="en-US" sz="1500" b="0" i="0" u="none" strike="noStrike" cap="none" dirty="0">
                <a:latin typeface="+mj-lt"/>
                <a:ea typeface="Urbanist"/>
                <a:cs typeface="Urbanist"/>
                <a:sym typeface="Urbanist"/>
              </a:rPr>
              <a:t> to maximize circularity.</a:t>
            </a:r>
            <a:endParaRPr dirty="0">
              <a:latin typeface="+mj-lt"/>
            </a:endParaRPr>
          </a:p>
        </p:txBody>
      </p:sp>
      <p:sp>
        <p:nvSpPr>
          <p:cNvPr id="88" name="Google Shape;88;p13"/>
          <p:cNvSpPr txBox="1"/>
          <p:nvPr/>
        </p:nvSpPr>
        <p:spPr>
          <a:xfrm>
            <a:off x="904875" y="4193581"/>
            <a:ext cx="5381625"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0" i="0" u="none" strike="noStrike" cap="none" dirty="0">
                <a:latin typeface="+mj-lt"/>
                <a:ea typeface="Urbanist SemiBold"/>
                <a:cs typeface="Urbanist SemiBold"/>
                <a:sym typeface="Urbanist SemiBold"/>
              </a:rPr>
              <a:t>Technology Excellence:</a:t>
            </a:r>
            <a:r>
              <a:rPr lang="en-US" sz="1500" b="0" i="0" u="none" strike="noStrike" cap="none" dirty="0">
                <a:latin typeface="+mj-lt"/>
                <a:ea typeface="Urbanist"/>
                <a:cs typeface="Urbanist"/>
                <a:sym typeface="Urbanist"/>
              </a:rPr>
              <a:t> Utilizing advanced </a:t>
            </a:r>
            <a:r>
              <a:rPr lang="en-US" sz="1500" b="0" i="0" u="none" strike="noStrike" cap="none" dirty="0">
                <a:latin typeface="+mj-lt"/>
                <a:ea typeface="Urbanist SemiBold"/>
                <a:cs typeface="Urbanist SemiBold"/>
                <a:sym typeface="Urbanist SemiBold"/>
              </a:rPr>
              <a:t>Gasification</a:t>
            </a:r>
            <a:r>
              <a:rPr lang="en-US" sz="1500" b="0" i="0" u="none" strike="noStrike" cap="none" dirty="0">
                <a:latin typeface="+mj-lt"/>
                <a:ea typeface="Urbanist"/>
                <a:cs typeface="Urbanist"/>
                <a:sym typeface="Urbanist"/>
              </a:rPr>
              <a:t> (SHI core technology) and FT Synthesis to convert diverse waste into high-quality syngas and fuel.</a:t>
            </a:r>
            <a:endParaRPr dirty="0">
              <a:latin typeface="+mj-lt"/>
            </a:endParaRPr>
          </a:p>
        </p:txBody>
      </p:sp>
      <p:sp>
        <p:nvSpPr>
          <p:cNvPr id="89" name="Google Shape;89;p13"/>
          <p:cNvSpPr txBox="1"/>
          <p:nvPr/>
        </p:nvSpPr>
        <p:spPr>
          <a:xfrm>
            <a:off x="904875" y="5247333"/>
            <a:ext cx="5381625"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0" i="0" u="none" strike="noStrike" cap="none" dirty="0">
                <a:latin typeface="+mj-lt"/>
                <a:ea typeface="Urbanist SemiBold"/>
                <a:cs typeface="Urbanist SemiBold"/>
                <a:sym typeface="Urbanist SemiBold"/>
              </a:rPr>
              <a:t>Commercial Road-map:</a:t>
            </a:r>
            <a:r>
              <a:rPr lang="en-US" sz="1500" b="0" i="0" u="none" strike="noStrike" cap="none" dirty="0">
                <a:latin typeface="+mj-lt"/>
                <a:ea typeface="Urbanist"/>
                <a:cs typeface="Urbanist"/>
                <a:sym typeface="Urbanist"/>
              </a:rPr>
              <a:t> Targeted commercial plant operation by the </a:t>
            </a:r>
            <a:r>
              <a:rPr lang="en-US" sz="1500" b="0" i="0" u="none" strike="noStrike" cap="none" dirty="0">
                <a:latin typeface="+mj-lt"/>
                <a:ea typeface="Urbanist SemiBold"/>
                <a:cs typeface="Urbanist SemiBold"/>
                <a:sym typeface="Urbanist SemiBold"/>
              </a:rPr>
              <a:t>early 2030s</a:t>
            </a:r>
            <a:r>
              <a:rPr lang="en-US" sz="1500" b="0" i="0" u="none" strike="noStrike" cap="none" dirty="0">
                <a:latin typeface="+mj-lt"/>
                <a:ea typeface="Urbanist"/>
                <a:cs typeface="Urbanist"/>
                <a:sym typeface="Urbanist"/>
              </a:rPr>
              <a:t>, supporting the global shift toward zero-emission aviation.</a:t>
            </a:r>
            <a:endParaRPr dirty="0">
              <a:latin typeface="+mj-lt"/>
            </a:endParaRPr>
          </a:p>
        </p:txBody>
      </p:sp>
      <p:pic>
        <p:nvPicPr>
          <p:cNvPr id="90" name="Google Shape;90;p13" descr="image.png"/>
          <p:cNvPicPr preferRelativeResize="0"/>
          <p:nvPr/>
        </p:nvPicPr>
        <p:blipFill rotWithShape="1">
          <a:blip r:embed="rId3">
            <a:alphaModFix/>
          </a:blip>
          <a:srcRect/>
          <a:stretch/>
        </p:blipFill>
        <p:spPr>
          <a:xfrm>
            <a:off x="790575" y="6453485"/>
            <a:ext cx="152400" cy="152400"/>
          </a:xfrm>
          <a:prstGeom prst="rect">
            <a:avLst/>
          </a:prstGeom>
          <a:noFill/>
          <a:ln>
            <a:noFill/>
          </a:ln>
        </p:spPr>
      </p:pic>
      <p:pic>
        <p:nvPicPr>
          <p:cNvPr id="91" name="Google Shape;91;p13" descr="image.png"/>
          <p:cNvPicPr preferRelativeResize="0"/>
          <p:nvPr/>
        </p:nvPicPr>
        <p:blipFill rotWithShape="1">
          <a:blip r:embed="rId4">
            <a:alphaModFix/>
          </a:blip>
          <a:srcRect/>
          <a:stretch/>
        </p:blipFill>
        <p:spPr>
          <a:xfrm>
            <a:off x="571500" y="7415510"/>
            <a:ext cx="1771650" cy="276225"/>
          </a:xfrm>
          <a:prstGeom prst="rect">
            <a:avLst/>
          </a:prstGeom>
          <a:noFill/>
          <a:ln>
            <a:noFill/>
          </a:ln>
        </p:spPr>
      </p:pic>
      <p:pic>
        <p:nvPicPr>
          <p:cNvPr id="92" name="Google Shape;92;p13" descr="image.png"/>
          <p:cNvPicPr preferRelativeResize="0"/>
          <p:nvPr/>
        </p:nvPicPr>
        <p:blipFill rotWithShape="1">
          <a:blip r:embed="rId5">
            <a:alphaModFix/>
          </a:blip>
          <a:srcRect/>
          <a:stretch/>
        </p:blipFill>
        <p:spPr>
          <a:xfrm>
            <a:off x="2533650" y="7415510"/>
            <a:ext cx="1428750" cy="276225"/>
          </a:xfrm>
          <a:prstGeom prst="rect">
            <a:avLst/>
          </a:prstGeom>
          <a:noFill/>
          <a:ln>
            <a:noFill/>
          </a:ln>
        </p:spPr>
      </p:pic>
      <p:pic>
        <p:nvPicPr>
          <p:cNvPr id="93" name="Google Shape;93;p13" descr="image.png"/>
          <p:cNvPicPr preferRelativeResize="0"/>
          <p:nvPr/>
        </p:nvPicPr>
        <p:blipFill rotWithShape="1">
          <a:blip r:embed="rId6">
            <a:alphaModFix/>
          </a:blip>
          <a:srcRect/>
          <a:stretch/>
        </p:blipFill>
        <p:spPr>
          <a:xfrm>
            <a:off x="4152900" y="7415510"/>
            <a:ext cx="1381125" cy="276225"/>
          </a:xfrm>
          <a:prstGeom prst="rect">
            <a:avLst/>
          </a:prstGeom>
          <a:noFill/>
          <a:ln>
            <a:noFill/>
          </a:ln>
        </p:spPr>
      </p:pic>
      <p:sp>
        <p:nvSpPr>
          <p:cNvPr id="94" name="Google Shape;94;p13"/>
          <p:cNvSpPr txBox="1"/>
          <p:nvPr/>
        </p:nvSpPr>
        <p:spPr>
          <a:xfrm>
            <a:off x="571500" y="2058155"/>
            <a:ext cx="228600"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latin typeface="Arial"/>
                <a:ea typeface="Arial"/>
                <a:cs typeface="Arial"/>
                <a:sym typeface="Arial"/>
              </a:rPr>
              <a:t>→</a:t>
            </a:r>
            <a:endParaRPr/>
          </a:p>
        </p:txBody>
      </p:sp>
      <p:sp>
        <p:nvSpPr>
          <p:cNvPr id="95" name="Google Shape;95;p13"/>
          <p:cNvSpPr txBox="1"/>
          <p:nvPr/>
        </p:nvSpPr>
        <p:spPr>
          <a:xfrm>
            <a:off x="571500" y="3108253"/>
            <a:ext cx="228600"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latin typeface="Arial"/>
                <a:ea typeface="Arial"/>
                <a:cs typeface="Arial"/>
                <a:sym typeface="Arial"/>
              </a:rPr>
              <a:t>→</a:t>
            </a:r>
            <a:endParaRPr/>
          </a:p>
        </p:txBody>
      </p:sp>
      <p:sp>
        <p:nvSpPr>
          <p:cNvPr id="96" name="Google Shape;96;p13"/>
          <p:cNvSpPr txBox="1"/>
          <p:nvPr/>
        </p:nvSpPr>
        <p:spPr>
          <a:xfrm>
            <a:off x="571500" y="4174531"/>
            <a:ext cx="228600"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latin typeface="Arial"/>
                <a:ea typeface="Arial"/>
                <a:cs typeface="Arial"/>
                <a:sym typeface="Arial"/>
              </a:rPr>
              <a:t>→</a:t>
            </a:r>
            <a:endParaRPr/>
          </a:p>
        </p:txBody>
      </p:sp>
      <p:sp>
        <p:nvSpPr>
          <p:cNvPr id="97" name="Google Shape;97;p13"/>
          <p:cNvSpPr txBox="1"/>
          <p:nvPr/>
        </p:nvSpPr>
        <p:spPr>
          <a:xfrm>
            <a:off x="571500" y="5228283"/>
            <a:ext cx="228600"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latin typeface="Arial"/>
                <a:ea typeface="Arial"/>
                <a:cs typeface="Arial"/>
                <a:sym typeface="Arial"/>
              </a:rPr>
              <a:t>→</a:t>
            </a:r>
            <a:endParaRPr/>
          </a:p>
        </p:txBody>
      </p:sp>
      <p:sp>
        <p:nvSpPr>
          <p:cNvPr id="98" name="Google Shape;98;p13"/>
          <p:cNvSpPr txBox="1"/>
          <p:nvPr/>
        </p:nvSpPr>
        <p:spPr>
          <a:xfrm>
            <a:off x="590550" y="1033613"/>
            <a:ext cx="11601450" cy="81253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400" b="1" i="0" u="none" strike="noStrike" cap="none" dirty="0">
                <a:solidFill>
                  <a:srgbClr val="0000CC"/>
                </a:solidFill>
                <a:latin typeface="+mj-lt"/>
                <a:ea typeface="Urbanist"/>
                <a:cs typeface="Urbanist"/>
                <a:sym typeface="Urbanist"/>
              </a:rPr>
              <a:t>Pioneering Sustainable Aviation Fuel (SAF) </a:t>
            </a:r>
          </a:p>
          <a:p>
            <a:pPr marL="0" marR="0" lvl="0" indent="0" algn="l" rtl="0">
              <a:lnSpc>
                <a:spcPct val="110000"/>
              </a:lnSpc>
              <a:spcBef>
                <a:spcPts val="0"/>
              </a:spcBef>
              <a:spcAft>
                <a:spcPts val="0"/>
              </a:spcAft>
              <a:buNone/>
            </a:pPr>
            <a:r>
              <a:rPr lang="en-US" sz="2400" b="1" i="0" u="none" strike="noStrike" cap="none" dirty="0">
                <a:solidFill>
                  <a:srgbClr val="0000CC"/>
                </a:solidFill>
                <a:latin typeface="+mj-lt"/>
                <a:ea typeface="Urbanist"/>
                <a:cs typeface="Urbanist"/>
                <a:sym typeface="Urbanist"/>
              </a:rPr>
              <a:t>through Advanced Gasification</a:t>
            </a:r>
            <a:endParaRPr sz="2400" dirty="0">
              <a:solidFill>
                <a:srgbClr val="0000CC"/>
              </a:solidFill>
              <a:latin typeface="+mj-lt"/>
            </a:endParaRPr>
          </a:p>
        </p:txBody>
      </p:sp>
      <p:sp>
        <p:nvSpPr>
          <p:cNvPr id="2" name="Text Placeholder 3">
            <a:extLst>
              <a:ext uri="{FF2B5EF4-FFF2-40B4-BE49-F238E27FC236}">
                <a16:creationId xmlns:a16="http://schemas.microsoft.com/office/drawing/2014/main" id="{A38A74DE-894E-D82C-4573-CF6E6974BEED}"/>
              </a:ext>
            </a:extLst>
          </p:cNvPr>
          <p:cNvSpPr txBox="1">
            <a:spLocks/>
          </p:cNvSpPr>
          <p:nvPr/>
        </p:nvSpPr>
        <p:spPr>
          <a:xfrm>
            <a:off x="1848000" y="431335"/>
            <a:ext cx="4228800" cy="369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sz="2400" dirty="0">
                <a:solidFill>
                  <a:schemeClr val="bg1"/>
                </a:solidFill>
                <a:latin typeface="+mj-ea"/>
                <a:ea typeface="+mj-ea"/>
              </a:rPr>
              <a:t>Fluidized Bed Gasifiers</a:t>
            </a:r>
          </a:p>
        </p:txBody>
      </p:sp>
      <p:sp>
        <p:nvSpPr>
          <p:cNvPr id="4" name="テキスト ボックス 3">
            <a:extLst>
              <a:ext uri="{FF2B5EF4-FFF2-40B4-BE49-F238E27FC236}">
                <a16:creationId xmlns:a16="http://schemas.microsoft.com/office/drawing/2014/main" id="{DA09746B-4A63-562C-921F-640C999BF0F5}"/>
              </a:ext>
            </a:extLst>
          </p:cNvPr>
          <p:cNvSpPr txBox="1"/>
          <p:nvPr/>
        </p:nvSpPr>
        <p:spPr>
          <a:xfrm>
            <a:off x="461049" y="260791"/>
            <a:ext cx="954392" cy="584775"/>
          </a:xfrm>
          <a:prstGeom prst="rect">
            <a:avLst/>
          </a:prstGeom>
          <a:noFill/>
        </p:spPr>
        <p:txBody>
          <a:bodyPr wrap="square">
            <a:spAutoFit/>
          </a:bodyPr>
          <a:lstStyle/>
          <a:p>
            <a:r>
              <a:rPr lang="en-US" altLang="ja-JP" sz="3200" dirty="0">
                <a:solidFill>
                  <a:schemeClr val="bg1"/>
                </a:solidFill>
                <a:latin typeface="Segoe UI Semibold" panose="020B0702040204020203" pitchFamily="34" charset="0"/>
                <a:cs typeface="Segoe UI Semibold" panose="020B0702040204020203" pitchFamily="34" charset="0"/>
              </a:rPr>
              <a:t>3</a:t>
            </a:r>
          </a:p>
        </p:txBody>
      </p:sp>
      <p:pic>
        <p:nvPicPr>
          <p:cNvPr id="6" name="図 5">
            <a:extLst>
              <a:ext uri="{FF2B5EF4-FFF2-40B4-BE49-F238E27FC236}">
                <a16:creationId xmlns:a16="http://schemas.microsoft.com/office/drawing/2014/main" id="{71566B21-5F60-35C7-46B8-8E1BC768E6EA}"/>
              </a:ext>
            </a:extLst>
          </p:cNvPr>
          <p:cNvPicPr>
            <a:picLocks noChangeAspect="1"/>
          </p:cNvPicPr>
          <p:nvPr/>
        </p:nvPicPr>
        <p:blipFill>
          <a:blip r:embed="rId7"/>
          <a:stretch>
            <a:fillRect/>
          </a:stretch>
        </p:blipFill>
        <p:spPr>
          <a:xfrm>
            <a:off x="6513411" y="1866508"/>
            <a:ext cx="5227773" cy="42523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E737-776A-4E98-ACD2-C2E0CED418ED}"/>
              </a:ext>
            </a:extLst>
          </p:cNvPr>
          <p:cNvSpPr>
            <a:spLocks noGrp="1"/>
          </p:cNvSpPr>
          <p:nvPr>
            <p:ph type="title"/>
          </p:nvPr>
        </p:nvSpPr>
        <p:spPr>
          <a:xfrm>
            <a:off x="537137" y="334135"/>
            <a:ext cx="237244" cy="443198"/>
          </a:xfrm>
        </p:spPr>
        <p:txBody>
          <a:bodyPr/>
          <a:lstStyle/>
          <a:p>
            <a:r>
              <a:rPr lang="en-US"/>
              <a:t>4</a:t>
            </a:r>
          </a:p>
        </p:txBody>
      </p:sp>
      <p:sp>
        <p:nvSpPr>
          <p:cNvPr id="4" name="Text Placeholder 3">
            <a:extLst>
              <a:ext uri="{FF2B5EF4-FFF2-40B4-BE49-F238E27FC236}">
                <a16:creationId xmlns:a16="http://schemas.microsoft.com/office/drawing/2014/main" id="{01EF8520-3A11-4278-94D7-497A6FEDF425}"/>
              </a:ext>
            </a:extLst>
          </p:cNvPr>
          <p:cNvSpPr>
            <a:spLocks noGrp="1"/>
          </p:cNvSpPr>
          <p:nvPr>
            <p:ph type="body" sz="quarter" idx="11"/>
          </p:nvPr>
        </p:nvSpPr>
        <p:spPr>
          <a:xfrm>
            <a:off x="1867200" y="450001"/>
            <a:ext cx="6095771" cy="332399"/>
          </a:xfrm>
        </p:spPr>
        <p:txBody>
          <a:bodyPr/>
          <a:lstStyle/>
          <a:p>
            <a:r>
              <a:rPr lang="en-US" sz="2400" dirty="0">
                <a:latin typeface="+mj-lt"/>
              </a:rPr>
              <a:t>Technology Modernization &amp; Upgrade (TMU)</a:t>
            </a:r>
          </a:p>
        </p:txBody>
      </p:sp>
      <p:sp>
        <p:nvSpPr>
          <p:cNvPr id="12" name="Title 3">
            <a:extLst>
              <a:ext uri="{FF2B5EF4-FFF2-40B4-BE49-F238E27FC236}">
                <a16:creationId xmlns:a16="http://schemas.microsoft.com/office/drawing/2014/main" id="{3721B462-6BF7-4784-9BD1-10A782A7BCD5}"/>
              </a:ext>
            </a:extLst>
          </p:cNvPr>
          <p:cNvSpPr txBox="1">
            <a:spLocks/>
          </p:cNvSpPr>
          <p:nvPr/>
        </p:nvSpPr>
        <p:spPr>
          <a:xfrm>
            <a:off x="1582529" y="969194"/>
            <a:ext cx="10158023" cy="332399"/>
          </a:xfrm>
          <a:prstGeom prst="rect">
            <a:avLst/>
          </a:prstGeom>
          <a:noFill/>
        </p:spPr>
        <p:txBody>
          <a:bodyPr wrap="squar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r>
              <a:rPr lang="en-US" sz="2400" b="1" dirty="0">
                <a:solidFill>
                  <a:srgbClr val="0000CC"/>
                </a:solidFill>
                <a:latin typeface="+mj-lt"/>
              </a:rPr>
              <a:t>Two approaches to increase Biomass and SRF fuel share </a:t>
            </a:r>
          </a:p>
        </p:txBody>
      </p:sp>
      <p:pic>
        <p:nvPicPr>
          <p:cNvPr id="13" name="Picture 4">
            <a:extLst>
              <a:ext uri="{FF2B5EF4-FFF2-40B4-BE49-F238E27FC236}">
                <a16:creationId xmlns:a16="http://schemas.microsoft.com/office/drawing/2014/main" id="{21704529-E829-4226-BF8E-24CABF2089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4605" y="1808302"/>
            <a:ext cx="3912163" cy="3862590"/>
          </a:xfrm>
          <a:prstGeom prst="rect">
            <a:avLst/>
          </a:prstGeom>
          <a:noFill/>
          <a:ln w="12700">
            <a:noFill/>
            <a:miter lim="800000"/>
            <a:headEnd/>
            <a:tailEnd/>
          </a:ln>
        </p:spPr>
      </p:pic>
      <p:sp>
        <p:nvSpPr>
          <p:cNvPr id="14" name="Content Placeholder 14">
            <a:extLst>
              <a:ext uri="{FF2B5EF4-FFF2-40B4-BE49-F238E27FC236}">
                <a16:creationId xmlns:a16="http://schemas.microsoft.com/office/drawing/2014/main" id="{C9BED3DC-9C44-4971-8781-2A26079895CD}"/>
              </a:ext>
            </a:extLst>
          </p:cNvPr>
          <p:cNvSpPr txBox="1">
            <a:spLocks/>
          </p:cNvSpPr>
          <p:nvPr/>
        </p:nvSpPr>
        <p:spPr>
          <a:xfrm>
            <a:off x="7010523" y="5756944"/>
            <a:ext cx="3336698" cy="545680"/>
          </a:xfrm>
          <a:prstGeom prst="rect">
            <a:avLst/>
          </a:prstGeom>
        </p:spPr>
        <p:txBody>
          <a:bodyPr vert="horz" lIns="0" tIns="0" rIns="0" bIns="0" rtlCol="0">
            <a:noAutofit/>
          </a:bodyPr>
          <a:lstStyle>
            <a:defPPr>
              <a:defRPr lang="en-US"/>
            </a:defPPr>
            <a:lvl1pPr indent="0">
              <a:lnSpc>
                <a:spcPct val="100000"/>
              </a:lnSpc>
              <a:spcBef>
                <a:spcPts val="0"/>
              </a:spcBef>
              <a:spcAft>
                <a:spcPts val="600"/>
              </a:spcAft>
              <a:buFont typeface="Arial" panose="020B0604020202020204" pitchFamily="34" charset="0"/>
              <a:buNone/>
              <a:defRPr sz="1600"/>
            </a:lvl1pPr>
            <a:lvl2pPr marL="179388" indent="-179388">
              <a:lnSpc>
                <a:spcPct val="100000"/>
              </a:lnSpc>
              <a:spcBef>
                <a:spcPts val="0"/>
              </a:spcBef>
              <a:spcAft>
                <a:spcPts val="600"/>
              </a:spcAft>
              <a:buFont typeface="Arial" panose="020B0604020202020204" pitchFamily="34" charset="0"/>
              <a:buChar char="−"/>
              <a:defRPr sz="1400"/>
            </a:lvl2pPr>
            <a:lvl3pPr marL="358775" indent="-179388">
              <a:lnSpc>
                <a:spcPct val="100000"/>
              </a:lnSpc>
              <a:spcBef>
                <a:spcPts val="0"/>
              </a:spcBef>
              <a:spcAft>
                <a:spcPts val="600"/>
              </a:spcAft>
              <a:buFont typeface="Arial" panose="020B0604020202020204" pitchFamily="34" charset="0"/>
              <a:buChar char="−"/>
              <a:defRPr sz="1400"/>
            </a:lvl3pPr>
            <a:lvl4pPr marL="538163" indent="-179388">
              <a:lnSpc>
                <a:spcPct val="100000"/>
              </a:lnSpc>
              <a:spcBef>
                <a:spcPts val="0"/>
              </a:spcBef>
              <a:spcAft>
                <a:spcPts val="600"/>
              </a:spcAft>
              <a:buFont typeface="Arial" panose="020B0604020202020204" pitchFamily="34" charset="0"/>
              <a:buChar char="−"/>
              <a:defRPr sz="1400"/>
            </a:lvl4pPr>
            <a:lvl5pPr marL="717550" indent="-179388">
              <a:lnSpc>
                <a:spcPct val="100000"/>
              </a:lnSpc>
              <a:spcBef>
                <a:spcPts val="0"/>
              </a:spcBef>
              <a:spcAft>
                <a:spcPts val="600"/>
              </a:spcAft>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a:ea typeface="+mn-ea"/>
                <a:cs typeface="+mn-cs"/>
              </a:rPr>
              <a:t>Modifying existing </a:t>
            </a:r>
            <a:r>
              <a:rPr kumimoji="0" lang="en-US" sz="1600" b="0" i="0" u="sng" strike="noStrike" kern="1200" cap="none" spc="0" normalizeH="0" baseline="0" noProof="0" dirty="0">
                <a:ln>
                  <a:noFill/>
                </a:ln>
                <a:effectLst/>
                <a:uLnTx/>
                <a:uFillTx/>
                <a:latin typeface="Arial"/>
                <a:ea typeface="+mn-ea"/>
                <a:cs typeface="+mn-cs"/>
              </a:rPr>
              <a:t>boiler combustion </a:t>
            </a:r>
            <a:r>
              <a:rPr kumimoji="0" lang="en-US" sz="1600" b="0" i="0" u="none" strike="noStrike" kern="1200" cap="none" spc="0" normalizeH="0" baseline="0" noProof="0" dirty="0">
                <a:ln>
                  <a:noFill/>
                </a:ln>
                <a:effectLst/>
                <a:uLnTx/>
                <a:uFillTx/>
                <a:latin typeface="Arial"/>
                <a:ea typeface="+mn-ea"/>
                <a:cs typeface="+mn-cs"/>
              </a:rPr>
              <a:t>technology to BFB or CFB</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0" i="0" u="none" strike="noStrike" kern="1200" cap="none" spc="0" normalizeH="0" baseline="0" noProof="0" dirty="0">
              <a:ln>
                <a:noFill/>
              </a:ln>
              <a:effectLst/>
              <a:uLnTx/>
              <a:uFillTx/>
              <a:latin typeface="Arial"/>
              <a:ea typeface="+mn-ea"/>
              <a:cs typeface="+mn-cs"/>
            </a:endParaRPr>
          </a:p>
        </p:txBody>
      </p:sp>
      <p:sp>
        <p:nvSpPr>
          <p:cNvPr id="15" name="Content Placeholder 16">
            <a:extLst>
              <a:ext uri="{FF2B5EF4-FFF2-40B4-BE49-F238E27FC236}">
                <a16:creationId xmlns:a16="http://schemas.microsoft.com/office/drawing/2014/main" id="{885CEF50-9C97-42FD-A451-482E6E71E33D}"/>
              </a:ext>
            </a:extLst>
          </p:cNvPr>
          <p:cNvSpPr txBox="1">
            <a:spLocks/>
          </p:cNvSpPr>
          <p:nvPr/>
        </p:nvSpPr>
        <p:spPr>
          <a:xfrm>
            <a:off x="1986472" y="5756944"/>
            <a:ext cx="3598862" cy="6572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538163"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Arial"/>
                <a:ea typeface="+mn-ea"/>
                <a:cs typeface="+mn-cs"/>
              </a:rPr>
              <a:t>Increasing biomass and/or SRF share in existing CFB boiler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0" i="0" u="none" strike="noStrike" kern="1200" cap="none" spc="0" normalizeH="0" baseline="0" noProof="0">
              <a:ln>
                <a:noFill/>
              </a:ln>
              <a:effectLst/>
              <a:uLnTx/>
              <a:uFillTx/>
              <a:latin typeface="Arial"/>
              <a:ea typeface="+mn-ea"/>
              <a:cs typeface="+mn-cs"/>
            </a:endParaRPr>
          </a:p>
        </p:txBody>
      </p:sp>
      <p:sp>
        <p:nvSpPr>
          <p:cNvPr id="16" name="TextBox 12">
            <a:extLst>
              <a:ext uri="{FF2B5EF4-FFF2-40B4-BE49-F238E27FC236}">
                <a16:creationId xmlns:a16="http://schemas.microsoft.com/office/drawing/2014/main" id="{92D2A361-C66E-441E-8824-96C9ADDED2EE}"/>
              </a:ext>
            </a:extLst>
          </p:cNvPr>
          <p:cNvSpPr txBox="1"/>
          <p:nvPr/>
        </p:nvSpPr>
        <p:spPr>
          <a:xfrm>
            <a:off x="2020675" y="1459884"/>
            <a:ext cx="3129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rPr>
              <a:t>CFB Boiler upgrade</a:t>
            </a:r>
          </a:p>
        </p:txBody>
      </p:sp>
      <p:sp>
        <p:nvSpPr>
          <p:cNvPr id="17" name="TextBox 13">
            <a:extLst>
              <a:ext uri="{FF2B5EF4-FFF2-40B4-BE49-F238E27FC236}">
                <a16:creationId xmlns:a16="http://schemas.microsoft.com/office/drawing/2014/main" id="{B8AECAE0-FC7B-4F91-BD79-04EDE8B5045D}"/>
              </a:ext>
            </a:extLst>
          </p:cNvPr>
          <p:cNvSpPr txBox="1"/>
          <p:nvPr/>
        </p:nvSpPr>
        <p:spPr>
          <a:xfrm>
            <a:off x="6229973" y="1438970"/>
            <a:ext cx="33366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rPr>
              <a:t>BFB or CFB retrofit</a:t>
            </a:r>
          </a:p>
        </p:txBody>
      </p:sp>
      <p:pic>
        <p:nvPicPr>
          <p:cNvPr id="18" name="Picture 2">
            <a:extLst>
              <a:ext uri="{FF2B5EF4-FFF2-40B4-BE49-F238E27FC236}">
                <a16:creationId xmlns:a16="http://schemas.microsoft.com/office/drawing/2014/main" id="{36EC29A4-CF99-4FD4-B5B4-22C56336FD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808500" y="1797845"/>
            <a:ext cx="3476091" cy="3848183"/>
          </a:xfrm>
          <a:prstGeom prst="rect">
            <a:avLst/>
          </a:prstGeom>
          <a:noFill/>
          <a:ln w="9525">
            <a:noFill/>
            <a:miter lim="800000"/>
            <a:headEnd/>
            <a:tailEnd/>
          </a:ln>
        </p:spPr>
      </p:pic>
    </p:spTree>
    <p:extLst>
      <p:ext uri="{BB962C8B-B14F-4D97-AF65-F5344CB8AC3E}">
        <p14:creationId xmlns:p14="http://schemas.microsoft.com/office/powerpoint/2010/main" val="12878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E737-776A-4E98-ACD2-C2E0CED418ED}"/>
              </a:ext>
            </a:extLst>
          </p:cNvPr>
          <p:cNvSpPr>
            <a:spLocks noGrp="1"/>
          </p:cNvSpPr>
          <p:nvPr>
            <p:ph type="title"/>
          </p:nvPr>
        </p:nvSpPr>
        <p:spPr>
          <a:xfrm>
            <a:off x="537137" y="334135"/>
            <a:ext cx="237244" cy="443198"/>
          </a:xfrm>
        </p:spPr>
        <p:txBody>
          <a:bodyPr/>
          <a:lstStyle/>
          <a:p>
            <a:r>
              <a:rPr lang="en-US"/>
              <a:t>4</a:t>
            </a:r>
          </a:p>
        </p:txBody>
      </p:sp>
      <p:sp>
        <p:nvSpPr>
          <p:cNvPr id="4" name="Text Placeholder 3">
            <a:extLst>
              <a:ext uri="{FF2B5EF4-FFF2-40B4-BE49-F238E27FC236}">
                <a16:creationId xmlns:a16="http://schemas.microsoft.com/office/drawing/2014/main" id="{01EF8520-3A11-4278-94D7-497A6FEDF425}"/>
              </a:ext>
            </a:extLst>
          </p:cNvPr>
          <p:cNvSpPr>
            <a:spLocks noGrp="1"/>
          </p:cNvSpPr>
          <p:nvPr>
            <p:ph type="body" sz="quarter" idx="11"/>
          </p:nvPr>
        </p:nvSpPr>
        <p:spPr>
          <a:xfrm>
            <a:off x="1867200" y="450001"/>
            <a:ext cx="6636047" cy="341632"/>
          </a:xfrm>
        </p:spPr>
        <p:txBody>
          <a:bodyPr/>
          <a:lstStyle/>
          <a:p>
            <a:r>
              <a:rPr lang="en-US" sz="2400" dirty="0">
                <a:latin typeface="+mj-lt"/>
              </a:rPr>
              <a:t>Technology</a:t>
            </a:r>
            <a:r>
              <a:rPr lang="en-US" sz="2400" dirty="0"/>
              <a:t> Modernization &amp; Upgrade (TMU)</a:t>
            </a:r>
          </a:p>
        </p:txBody>
      </p:sp>
      <p:sp>
        <p:nvSpPr>
          <p:cNvPr id="12" name="Title 3">
            <a:extLst>
              <a:ext uri="{FF2B5EF4-FFF2-40B4-BE49-F238E27FC236}">
                <a16:creationId xmlns:a16="http://schemas.microsoft.com/office/drawing/2014/main" id="{3721B462-6BF7-4784-9BD1-10A782A7BCD5}"/>
              </a:ext>
            </a:extLst>
          </p:cNvPr>
          <p:cNvSpPr txBox="1">
            <a:spLocks/>
          </p:cNvSpPr>
          <p:nvPr/>
        </p:nvSpPr>
        <p:spPr>
          <a:xfrm>
            <a:off x="229718" y="981110"/>
            <a:ext cx="6784857" cy="332399"/>
          </a:xfrm>
          <a:prstGeom prst="rect">
            <a:avLst/>
          </a:prstGeom>
          <a:noFill/>
        </p:spPr>
        <p:txBody>
          <a:bodyPr wrap="squar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en-US" sz="2400" b="1" i="0" u="none" strike="noStrike" kern="1200" cap="none" spc="0" normalizeH="0" baseline="0" noProof="0" dirty="0">
                <a:ln>
                  <a:noFill/>
                </a:ln>
                <a:solidFill>
                  <a:srgbClr val="0000CC"/>
                </a:solidFill>
                <a:effectLst/>
                <a:uLnTx/>
                <a:uFillTx/>
                <a:latin typeface="Arial (headings)"/>
                <a:ea typeface="Segoe UI Symbol" panose="020B0502040204020203" pitchFamily="34" charset="0"/>
                <a:cs typeface="Segoe UI Semibold" panose="020B0702040204020203" pitchFamily="34" charset="0"/>
              </a:rPr>
              <a:t>CFB &amp; BFB Retrofit cases around the world</a:t>
            </a:r>
          </a:p>
        </p:txBody>
      </p:sp>
      <p:pic>
        <p:nvPicPr>
          <p:cNvPr id="7" name="Picture 6">
            <a:extLst>
              <a:ext uri="{FF2B5EF4-FFF2-40B4-BE49-F238E27FC236}">
                <a16:creationId xmlns:a16="http://schemas.microsoft.com/office/drawing/2014/main" id="{6020C3E2-40CB-4515-B8B3-46BA7F651B43}"/>
              </a:ext>
            </a:extLst>
          </p:cNvPr>
          <p:cNvPicPr>
            <a:picLocks noChangeAspect="1"/>
          </p:cNvPicPr>
          <p:nvPr/>
        </p:nvPicPr>
        <p:blipFill>
          <a:blip r:embed="rId3"/>
          <a:stretch>
            <a:fillRect/>
          </a:stretch>
        </p:blipFill>
        <p:spPr>
          <a:xfrm>
            <a:off x="110975" y="1459245"/>
            <a:ext cx="7484033" cy="4682476"/>
          </a:xfrm>
          <a:prstGeom prst="rect">
            <a:avLst/>
          </a:prstGeom>
        </p:spPr>
      </p:pic>
      <p:grpSp>
        <p:nvGrpSpPr>
          <p:cNvPr id="11" name="Group 10">
            <a:extLst>
              <a:ext uri="{FF2B5EF4-FFF2-40B4-BE49-F238E27FC236}">
                <a16:creationId xmlns:a16="http://schemas.microsoft.com/office/drawing/2014/main" id="{81D89D16-6DCB-47A3-B47D-FF586CEDA180}"/>
              </a:ext>
            </a:extLst>
          </p:cNvPr>
          <p:cNvGrpSpPr/>
          <p:nvPr/>
        </p:nvGrpSpPr>
        <p:grpSpPr>
          <a:xfrm>
            <a:off x="7898133" y="1392048"/>
            <a:ext cx="3890513" cy="4816870"/>
            <a:chOff x="8195095" y="1597555"/>
            <a:chExt cx="3683479" cy="4560540"/>
          </a:xfrm>
        </p:grpSpPr>
        <p:pic>
          <p:nvPicPr>
            <p:cNvPr id="9" name="Picture 8">
              <a:extLst>
                <a:ext uri="{FF2B5EF4-FFF2-40B4-BE49-F238E27FC236}">
                  <a16:creationId xmlns:a16="http://schemas.microsoft.com/office/drawing/2014/main" id="{BB161447-0597-41AE-BC12-F76C2DFAB4D0}"/>
                </a:ext>
              </a:extLst>
            </p:cNvPr>
            <p:cNvPicPr>
              <a:picLocks noChangeAspect="1"/>
            </p:cNvPicPr>
            <p:nvPr/>
          </p:nvPicPr>
          <p:blipFill rotWithShape="1">
            <a:blip r:embed="rId4"/>
            <a:srcRect l="64916" t="29882"/>
            <a:stretch/>
          </p:blipFill>
          <p:spPr>
            <a:xfrm>
              <a:off x="8669547" y="3874225"/>
              <a:ext cx="2786332" cy="2283870"/>
            </a:xfrm>
            <a:prstGeom prst="rect">
              <a:avLst/>
            </a:prstGeom>
          </p:spPr>
        </p:pic>
        <p:grpSp>
          <p:nvGrpSpPr>
            <p:cNvPr id="10" name="Group 9">
              <a:extLst>
                <a:ext uri="{FF2B5EF4-FFF2-40B4-BE49-F238E27FC236}">
                  <a16:creationId xmlns:a16="http://schemas.microsoft.com/office/drawing/2014/main" id="{2C98EEDD-2FA1-4FCF-B6A3-D0378FAC65F4}"/>
                </a:ext>
              </a:extLst>
            </p:cNvPr>
            <p:cNvGrpSpPr/>
            <p:nvPr/>
          </p:nvGrpSpPr>
          <p:grpSpPr>
            <a:xfrm>
              <a:off x="8195095" y="1597555"/>
              <a:ext cx="3683479" cy="2184101"/>
              <a:chOff x="8195095" y="1597555"/>
              <a:chExt cx="3683479" cy="2184101"/>
            </a:xfrm>
          </p:grpSpPr>
          <p:pic>
            <p:nvPicPr>
              <p:cNvPr id="6" name="Picture 5">
                <a:extLst>
                  <a:ext uri="{FF2B5EF4-FFF2-40B4-BE49-F238E27FC236}">
                    <a16:creationId xmlns:a16="http://schemas.microsoft.com/office/drawing/2014/main" id="{475B1915-46C6-44BF-9045-F6437AD18B50}"/>
                  </a:ext>
                </a:extLst>
              </p:cNvPr>
              <p:cNvPicPr>
                <a:picLocks noChangeAspect="1"/>
              </p:cNvPicPr>
              <p:nvPr/>
            </p:nvPicPr>
            <p:blipFill rotWithShape="1">
              <a:blip r:embed="rId4"/>
              <a:srcRect r="30833"/>
              <a:stretch/>
            </p:blipFill>
            <p:spPr>
              <a:xfrm>
                <a:off x="8195095" y="1597555"/>
                <a:ext cx="3683478" cy="2184101"/>
              </a:xfrm>
              <a:prstGeom prst="rect">
                <a:avLst/>
              </a:prstGeom>
            </p:spPr>
          </p:pic>
          <p:sp>
            <p:nvSpPr>
              <p:cNvPr id="8" name="Rectangle 7">
                <a:extLst>
                  <a:ext uri="{FF2B5EF4-FFF2-40B4-BE49-F238E27FC236}">
                    <a16:creationId xmlns:a16="http://schemas.microsoft.com/office/drawing/2014/main" id="{F7B26827-D648-4D3D-B5B8-7F919FEB5073}"/>
                  </a:ext>
                </a:extLst>
              </p:cNvPr>
              <p:cNvSpPr/>
              <p:nvPr/>
            </p:nvSpPr>
            <p:spPr>
              <a:xfrm>
                <a:off x="11688792" y="2260121"/>
                <a:ext cx="189782" cy="151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itle 3">
            <a:extLst>
              <a:ext uri="{FF2B5EF4-FFF2-40B4-BE49-F238E27FC236}">
                <a16:creationId xmlns:a16="http://schemas.microsoft.com/office/drawing/2014/main" id="{AA1EA233-D434-4FA0-B195-D09AE7A4E7EB}"/>
              </a:ext>
            </a:extLst>
          </p:cNvPr>
          <p:cNvSpPr txBox="1">
            <a:spLocks/>
          </p:cNvSpPr>
          <p:nvPr/>
        </p:nvSpPr>
        <p:spPr>
          <a:xfrm>
            <a:off x="8048446" y="973183"/>
            <a:ext cx="4097546" cy="332399"/>
          </a:xfrm>
          <a:prstGeom prst="rect">
            <a:avLst/>
          </a:prstGeom>
          <a:noFill/>
        </p:spPr>
        <p:txBody>
          <a:bodyPr wrap="squar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en-US" sz="2400" b="1" i="0" u="none" strike="noStrike" kern="1200" cap="none" spc="0" normalizeH="0" baseline="0" noProof="0" dirty="0">
                <a:ln>
                  <a:noFill/>
                </a:ln>
                <a:solidFill>
                  <a:srgbClr val="0000CC"/>
                </a:solidFill>
                <a:effectLst/>
                <a:uLnTx/>
                <a:uFillTx/>
                <a:latin typeface="Arial (headings)"/>
                <a:ea typeface="Segoe UI Symbol" panose="020B0502040204020203" pitchFamily="34" charset="0"/>
                <a:cs typeface="Segoe UI Semibold" panose="020B0702040204020203" pitchFamily="34" charset="0"/>
              </a:rPr>
              <a:t>Latest Upgrade</a:t>
            </a:r>
            <a:r>
              <a:rPr lang="en-US" altLang="en-US" sz="2400" b="1" dirty="0">
                <a:solidFill>
                  <a:srgbClr val="0000CC"/>
                </a:solidFill>
                <a:latin typeface="Arial (headings)"/>
              </a:rPr>
              <a:t> Case</a:t>
            </a:r>
            <a:endParaRPr kumimoji="1" lang="en-US" altLang="en-US" sz="2400" b="1" i="0" u="none" strike="noStrike" kern="1200" cap="none" spc="0" normalizeH="0" baseline="0" noProof="0" dirty="0">
              <a:ln>
                <a:noFill/>
              </a:ln>
              <a:solidFill>
                <a:srgbClr val="0000CC"/>
              </a:solidFill>
              <a:effectLst/>
              <a:uLnTx/>
              <a:uFillTx/>
              <a:latin typeface="Arial (headings)"/>
            </a:endParaRPr>
          </a:p>
        </p:txBody>
      </p:sp>
    </p:spTree>
    <p:extLst>
      <p:ext uri="{BB962C8B-B14F-4D97-AF65-F5344CB8AC3E}">
        <p14:creationId xmlns:p14="http://schemas.microsoft.com/office/powerpoint/2010/main" val="10107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84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F287D423-69B2-474D-BF55-D207DF8825DE}"/>
              </a:ext>
            </a:extLst>
          </p:cNvPr>
          <p:cNvPicPr>
            <a:picLocks noChangeAspect="1"/>
          </p:cNvPicPr>
          <p:nvPr/>
        </p:nvPicPr>
        <p:blipFill>
          <a:blip r:embed="rId4"/>
          <a:stretch>
            <a:fillRect/>
          </a:stretch>
        </p:blipFill>
        <p:spPr>
          <a:xfrm>
            <a:off x="10696706" y="5026392"/>
            <a:ext cx="1211258" cy="1212881"/>
          </a:xfrm>
          <a:prstGeom prst="rect">
            <a:avLst/>
          </a:prstGeom>
        </p:spPr>
      </p:pic>
      <p:sp>
        <p:nvSpPr>
          <p:cNvPr id="4" name="Callout: Up Arrow 3">
            <a:extLst>
              <a:ext uri="{FF2B5EF4-FFF2-40B4-BE49-F238E27FC236}">
                <a16:creationId xmlns:a16="http://schemas.microsoft.com/office/drawing/2014/main" id="{B74668A0-0131-4834-B99F-CA30E7932C27}"/>
              </a:ext>
            </a:extLst>
          </p:cNvPr>
          <p:cNvSpPr/>
          <p:nvPr/>
        </p:nvSpPr>
        <p:spPr>
          <a:xfrm rot="5400000">
            <a:off x="9092917" y="4555147"/>
            <a:ext cx="733537" cy="2155370"/>
          </a:xfrm>
          <a:prstGeom prst="upArrowCallout">
            <a:avLst>
              <a:gd name="adj1" fmla="val 18870"/>
              <a:gd name="adj2" fmla="val 25138"/>
              <a:gd name="adj3" fmla="val 25000"/>
              <a:gd name="adj4" fmla="val 81995"/>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latin typeface="Arial (headings)"/>
              </a:rPr>
              <a:t>Please find our 2025 integrated report</a:t>
            </a:r>
          </a:p>
          <a:p>
            <a:pPr algn="ctr"/>
            <a:r>
              <a:rPr lang="en-US" sz="1200" dirty="0">
                <a:solidFill>
                  <a:schemeClr val="tx1"/>
                </a:solidFill>
                <a:latin typeface="Arial (headings)"/>
              </a:rPr>
              <a:t>(as per Dec 31, 2024) </a:t>
            </a:r>
          </a:p>
        </p:txBody>
      </p:sp>
      <p:sp>
        <p:nvSpPr>
          <p:cNvPr id="10" name="Rectangle 9">
            <a:extLst>
              <a:ext uri="{FF2B5EF4-FFF2-40B4-BE49-F238E27FC236}">
                <a16:creationId xmlns:a16="http://schemas.microsoft.com/office/drawing/2014/main" id="{E7796A8C-5488-42D5-86A8-104CED60E200}"/>
              </a:ext>
            </a:extLst>
          </p:cNvPr>
          <p:cNvSpPr/>
          <p:nvPr/>
        </p:nvSpPr>
        <p:spPr>
          <a:xfrm>
            <a:off x="1654629" y="1323703"/>
            <a:ext cx="1097280" cy="460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1DC2B07-D2E6-4320-8ED1-E3EA254CE862}"/>
              </a:ext>
            </a:extLst>
          </p:cNvPr>
          <p:cNvSpPr>
            <a:spLocks noGrp="1"/>
          </p:cNvSpPr>
          <p:nvPr>
            <p:ph type="body" sz="quarter" idx="10"/>
          </p:nvPr>
        </p:nvSpPr>
        <p:spPr>
          <a:xfrm>
            <a:off x="2273819" y="1573355"/>
            <a:ext cx="2603277" cy="276999"/>
          </a:xfrm>
        </p:spPr>
        <p:txBody>
          <a:bodyPr/>
          <a:lstStyle/>
          <a:p>
            <a:r>
              <a:rPr lang="en-US" sz="2000" dirty="0">
                <a:latin typeface="+mj-lt"/>
              </a:rPr>
              <a:t>Brief Overview of SHI</a:t>
            </a:r>
          </a:p>
        </p:txBody>
      </p:sp>
      <p:sp>
        <p:nvSpPr>
          <p:cNvPr id="6" name="Text Placeholder 5">
            <a:extLst>
              <a:ext uri="{FF2B5EF4-FFF2-40B4-BE49-F238E27FC236}">
                <a16:creationId xmlns:a16="http://schemas.microsoft.com/office/drawing/2014/main" id="{8A13E74C-AD8B-4000-BAFF-FC242567851B}"/>
              </a:ext>
            </a:extLst>
          </p:cNvPr>
          <p:cNvSpPr>
            <a:spLocks noGrp="1"/>
          </p:cNvSpPr>
          <p:nvPr>
            <p:ph type="body" sz="quarter" idx="11"/>
          </p:nvPr>
        </p:nvSpPr>
        <p:spPr>
          <a:xfrm>
            <a:off x="2269206" y="2454018"/>
            <a:ext cx="8731557" cy="276999"/>
          </a:xfrm>
        </p:spPr>
        <p:txBody>
          <a:bodyPr/>
          <a:lstStyle/>
          <a:p>
            <a:r>
              <a:rPr lang="en-US" sz="2000" dirty="0">
                <a:latin typeface="+mj-lt"/>
              </a:rPr>
              <a:t>Circulating Fluidized Bed (CFB) &amp; Bubbling Fluidized Bed Boilers (BFB)</a:t>
            </a:r>
          </a:p>
        </p:txBody>
      </p:sp>
      <p:sp>
        <p:nvSpPr>
          <p:cNvPr id="7" name="Text Placeholder 6">
            <a:extLst>
              <a:ext uri="{FF2B5EF4-FFF2-40B4-BE49-F238E27FC236}">
                <a16:creationId xmlns:a16="http://schemas.microsoft.com/office/drawing/2014/main" id="{BBD30AE1-1D51-4085-8709-039C1144D73D}"/>
              </a:ext>
            </a:extLst>
          </p:cNvPr>
          <p:cNvSpPr>
            <a:spLocks noGrp="1"/>
          </p:cNvSpPr>
          <p:nvPr>
            <p:ph type="body" sz="quarter" idx="12"/>
          </p:nvPr>
        </p:nvSpPr>
        <p:spPr>
          <a:xfrm>
            <a:off x="2281732" y="3407226"/>
            <a:ext cx="2832507" cy="276999"/>
          </a:xfrm>
        </p:spPr>
        <p:txBody>
          <a:bodyPr/>
          <a:lstStyle/>
          <a:p>
            <a:r>
              <a:rPr lang="en-US" sz="2000">
                <a:latin typeface="+mj-lt"/>
              </a:rPr>
              <a:t>Fluidized Bed Gasifiers</a:t>
            </a:r>
          </a:p>
        </p:txBody>
      </p:sp>
      <p:sp>
        <p:nvSpPr>
          <p:cNvPr id="3" name="Text Placeholder 2">
            <a:extLst>
              <a:ext uri="{FF2B5EF4-FFF2-40B4-BE49-F238E27FC236}">
                <a16:creationId xmlns:a16="http://schemas.microsoft.com/office/drawing/2014/main" id="{7F77ADE7-3743-45A4-88BC-36FF97E68F68}"/>
              </a:ext>
            </a:extLst>
          </p:cNvPr>
          <p:cNvSpPr>
            <a:spLocks noGrp="1"/>
          </p:cNvSpPr>
          <p:nvPr>
            <p:ph type="body" sz="quarter" idx="13"/>
          </p:nvPr>
        </p:nvSpPr>
        <p:spPr>
          <a:xfrm>
            <a:off x="2256680" y="4353177"/>
            <a:ext cx="5395901" cy="276999"/>
          </a:xfrm>
        </p:spPr>
        <p:txBody>
          <a:bodyPr/>
          <a:lstStyle/>
          <a:p>
            <a:r>
              <a:rPr lang="en-US" sz="2000" dirty="0">
                <a:latin typeface="+mj-lt"/>
              </a:rPr>
              <a:t>Technology Modernization &amp; Upgrade (TMU)</a:t>
            </a:r>
          </a:p>
        </p:txBody>
      </p:sp>
      <p:sp>
        <p:nvSpPr>
          <p:cNvPr id="9" name="Rectangle 8">
            <a:extLst>
              <a:ext uri="{FF2B5EF4-FFF2-40B4-BE49-F238E27FC236}">
                <a16:creationId xmlns:a16="http://schemas.microsoft.com/office/drawing/2014/main" id="{F59319C8-54BC-4B80-AA94-0E5EEC9C8F14}"/>
              </a:ext>
            </a:extLst>
          </p:cNvPr>
          <p:cNvSpPr/>
          <p:nvPr/>
        </p:nvSpPr>
        <p:spPr>
          <a:xfrm>
            <a:off x="1249686" y="1428211"/>
            <a:ext cx="762000" cy="5749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a:t>01</a:t>
            </a:r>
            <a:endParaRPr lang="en-US" b="1"/>
          </a:p>
        </p:txBody>
      </p:sp>
      <p:sp>
        <p:nvSpPr>
          <p:cNvPr id="11" name="Rectangle 10">
            <a:extLst>
              <a:ext uri="{FF2B5EF4-FFF2-40B4-BE49-F238E27FC236}">
                <a16:creationId xmlns:a16="http://schemas.microsoft.com/office/drawing/2014/main" id="{5DCB861A-F453-4275-A6B9-967752666C80}"/>
              </a:ext>
            </a:extLst>
          </p:cNvPr>
          <p:cNvSpPr/>
          <p:nvPr/>
        </p:nvSpPr>
        <p:spPr>
          <a:xfrm>
            <a:off x="1249686" y="2314184"/>
            <a:ext cx="762000" cy="5749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a:t>02</a:t>
            </a:r>
            <a:endParaRPr lang="en-US" b="1"/>
          </a:p>
        </p:txBody>
      </p:sp>
      <p:sp>
        <p:nvSpPr>
          <p:cNvPr id="12" name="Rectangle 11">
            <a:extLst>
              <a:ext uri="{FF2B5EF4-FFF2-40B4-BE49-F238E27FC236}">
                <a16:creationId xmlns:a16="http://schemas.microsoft.com/office/drawing/2014/main" id="{5267FBFB-5DAE-4EEA-BB0E-26E9510EE285}"/>
              </a:ext>
            </a:extLst>
          </p:cNvPr>
          <p:cNvSpPr/>
          <p:nvPr/>
        </p:nvSpPr>
        <p:spPr>
          <a:xfrm>
            <a:off x="1249686" y="3262082"/>
            <a:ext cx="762000" cy="5749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a:t>03</a:t>
            </a:r>
            <a:endParaRPr lang="en-US" b="1"/>
          </a:p>
        </p:txBody>
      </p:sp>
      <p:sp>
        <p:nvSpPr>
          <p:cNvPr id="13" name="Rectangle 12">
            <a:extLst>
              <a:ext uri="{FF2B5EF4-FFF2-40B4-BE49-F238E27FC236}">
                <a16:creationId xmlns:a16="http://schemas.microsoft.com/office/drawing/2014/main" id="{F0AE52DF-383D-4F9F-BE4C-B93F99772AE3}"/>
              </a:ext>
            </a:extLst>
          </p:cNvPr>
          <p:cNvSpPr/>
          <p:nvPr/>
        </p:nvSpPr>
        <p:spPr>
          <a:xfrm>
            <a:off x="1249686" y="4209980"/>
            <a:ext cx="762000" cy="5749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a:t>04</a:t>
            </a:r>
            <a:endParaRPr lang="en-US" b="1"/>
          </a:p>
        </p:txBody>
      </p:sp>
    </p:spTree>
    <p:extLst>
      <p:ext uri="{BB962C8B-B14F-4D97-AF65-F5344CB8AC3E}">
        <p14:creationId xmlns:p14="http://schemas.microsoft.com/office/powerpoint/2010/main" val="398227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B9CA9-8FCE-BC07-FA51-2A81240C3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F736DB-D803-AF61-79E6-E0F35BDFD790}"/>
              </a:ext>
            </a:extLst>
          </p:cNvPr>
          <p:cNvSpPr>
            <a:spLocks noGrp="1"/>
          </p:cNvSpPr>
          <p:nvPr>
            <p:ph type="title"/>
          </p:nvPr>
        </p:nvSpPr>
        <p:spPr>
          <a:xfrm>
            <a:off x="537137" y="334135"/>
            <a:ext cx="165110" cy="443198"/>
          </a:xfrm>
        </p:spPr>
        <p:txBody>
          <a:bodyPr/>
          <a:lstStyle/>
          <a:p>
            <a:r>
              <a:rPr lang="en-US"/>
              <a:t>1</a:t>
            </a:r>
          </a:p>
        </p:txBody>
      </p:sp>
      <p:sp>
        <p:nvSpPr>
          <p:cNvPr id="5" name="Text Placeholder 4">
            <a:extLst>
              <a:ext uri="{FF2B5EF4-FFF2-40B4-BE49-F238E27FC236}">
                <a16:creationId xmlns:a16="http://schemas.microsoft.com/office/drawing/2014/main" id="{F7F544C8-423C-6190-1D1E-C7DB22270446}"/>
              </a:ext>
            </a:extLst>
          </p:cNvPr>
          <p:cNvSpPr>
            <a:spLocks noGrp="1"/>
          </p:cNvSpPr>
          <p:nvPr>
            <p:ph type="body" sz="quarter" idx="11"/>
          </p:nvPr>
        </p:nvSpPr>
        <p:spPr>
          <a:xfrm>
            <a:off x="1755264" y="334135"/>
            <a:ext cx="2941511" cy="793038"/>
          </a:xfrm>
        </p:spPr>
        <p:txBody>
          <a:bodyPr/>
          <a:lstStyle/>
          <a:p>
            <a:r>
              <a:rPr lang="en-US" altLang="ja-JP" sz="2400" dirty="0">
                <a:latin typeface="+mj-lt"/>
              </a:rPr>
              <a:t>Brief Overview of SHI</a:t>
            </a:r>
            <a:endParaRPr lang="ja-JP" altLang="en-US" sz="2400" dirty="0">
              <a:latin typeface="+mj-lt"/>
            </a:endParaRPr>
          </a:p>
          <a:p>
            <a:endParaRPr lang="en-US" sz="2400" dirty="0">
              <a:latin typeface="+mj-lt"/>
            </a:endParaRPr>
          </a:p>
        </p:txBody>
      </p:sp>
      <p:pic>
        <p:nvPicPr>
          <p:cNvPr id="24" name="Picture 23">
            <a:extLst>
              <a:ext uri="{FF2B5EF4-FFF2-40B4-BE49-F238E27FC236}">
                <a16:creationId xmlns:a16="http://schemas.microsoft.com/office/drawing/2014/main" id="{6FC7088B-B5B9-CB94-C290-01DA8F64B025}"/>
              </a:ext>
            </a:extLst>
          </p:cNvPr>
          <p:cNvPicPr>
            <a:picLocks noChangeAspect="1"/>
          </p:cNvPicPr>
          <p:nvPr/>
        </p:nvPicPr>
        <p:blipFill>
          <a:blip r:embed="rId3"/>
          <a:stretch>
            <a:fillRect/>
          </a:stretch>
        </p:blipFill>
        <p:spPr>
          <a:xfrm>
            <a:off x="164389" y="994012"/>
            <a:ext cx="2600688" cy="285790"/>
          </a:xfrm>
          <a:prstGeom prst="rect">
            <a:avLst/>
          </a:prstGeom>
        </p:spPr>
      </p:pic>
      <p:pic>
        <p:nvPicPr>
          <p:cNvPr id="25" name="Picture 24">
            <a:extLst>
              <a:ext uri="{FF2B5EF4-FFF2-40B4-BE49-F238E27FC236}">
                <a16:creationId xmlns:a16="http://schemas.microsoft.com/office/drawing/2014/main" id="{32EFEE6A-411D-3225-BAF0-8792F5C87014}"/>
              </a:ext>
            </a:extLst>
          </p:cNvPr>
          <p:cNvPicPr>
            <a:picLocks noChangeAspect="1"/>
          </p:cNvPicPr>
          <p:nvPr/>
        </p:nvPicPr>
        <p:blipFill>
          <a:blip r:embed="rId4"/>
          <a:stretch>
            <a:fillRect/>
          </a:stretch>
        </p:blipFill>
        <p:spPr>
          <a:xfrm>
            <a:off x="8266431" y="1022591"/>
            <a:ext cx="1886213" cy="228632"/>
          </a:xfrm>
          <a:prstGeom prst="rect">
            <a:avLst/>
          </a:prstGeom>
        </p:spPr>
      </p:pic>
      <p:grpSp>
        <p:nvGrpSpPr>
          <p:cNvPr id="14" name="Group 13">
            <a:extLst>
              <a:ext uri="{FF2B5EF4-FFF2-40B4-BE49-F238E27FC236}">
                <a16:creationId xmlns:a16="http://schemas.microsoft.com/office/drawing/2014/main" id="{FC0FF83A-F289-DD07-BA05-2E574662061B}"/>
              </a:ext>
            </a:extLst>
          </p:cNvPr>
          <p:cNvGrpSpPr/>
          <p:nvPr/>
        </p:nvGrpSpPr>
        <p:grpSpPr>
          <a:xfrm>
            <a:off x="8479534" y="3723589"/>
            <a:ext cx="3575786" cy="2394482"/>
            <a:chOff x="8641646" y="4107857"/>
            <a:chExt cx="2899045" cy="2048713"/>
          </a:xfrm>
        </p:grpSpPr>
        <p:pic>
          <p:nvPicPr>
            <p:cNvPr id="6" name="Picture 5">
              <a:extLst>
                <a:ext uri="{FF2B5EF4-FFF2-40B4-BE49-F238E27FC236}">
                  <a16:creationId xmlns:a16="http://schemas.microsoft.com/office/drawing/2014/main" id="{94AD95A6-4AE1-A81E-5F81-BB46108702F9}"/>
                </a:ext>
              </a:extLst>
            </p:cNvPr>
            <p:cNvPicPr>
              <a:picLocks noChangeAspect="1"/>
            </p:cNvPicPr>
            <p:nvPr/>
          </p:nvPicPr>
          <p:blipFill>
            <a:blip r:embed="rId5"/>
            <a:stretch>
              <a:fillRect/>
            </a:stretch>
          </p:blipFill>
          <p:spPr>
            <a:xfrm>
              <a:off x="8641646" y="4107857"/>
              <a:ext cx="1921763" cy="2048713"/>
            </a:xfrm>
            <a:prstGeom prst="rect">
              <a:avLst/>
            </a:prstGeom>
          </p:spPr>
        </p:pic>
        <p:pic>
          <p:nvPicPr>
            <p:cNvPr id="22" name="Picture 21">
              <a:extLst>
                <a:ext uri="{FF2B5EF4-FFF2-40B4-BE49-F238E27FC236}">
                  <a16:creationId xmlns:a16="http://schemas.microsoft.com/office/drawing/2014/main" id="{95328657-6A91-1F8B-A0DB-E4C44FE51B3A}"/>
                </a:ext>
              </a:extLst>
            </p:cNvPr>
            <p:cNvPicPr>
              <a:picLocks noChangeAspect="1"/>
            </p:cNvPicPr>
            <p:nvPr/>
          </p:nvPicPr>
          <p:blipFill>
            <a:blip r:embed="rId6"/>
            <a:stretch>
              <a:fillRect/>
            </a:stretch>
          </p:blipFill>
          <p:spPr>
            <a:xfrm>
              <a:off x="10573035" y="4127107"/>
              <a:ext cx="967656" cy="764740"/>
            </a:xfrm>
            <a:prstGeom prst="rect">
              <a:avLst/>
            </a:prstGeom>
            <a:ln>
              <a:noFill/>
            </a:ln>
          </p:spPr>
        </p:pic>
        <p:sp>
          <p:nvSpPr>
            <p:cNvPr id="9" name="Rectangle 8">
              <a:extLst>
                <a:ext uri="{FF2B5EF4-FFF2-40B4-BE49-F238E27FC236}">
                  <a16:creationId xmlns:a16="http://schemas.microsoft.com/office/drawing/2014/main" id="{03E60248-FB90-125C-BD42-4B86AC3128D0}"/>
                </a:ext>
              </a:extLst>
            </p:cNvPr>
            <p:cNvSpPr/>
            <p:nvPr/>
          </p:nvSpPr>
          <p:spPr>
            <a:xfrm>
              <a:off x="10534226" y="4843200"/>
              <a:ext cx="823277" cy="28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ysClr val="windowText" lastClr="000000"/>
                  </a:solidFill>
                </a:rPr>
                <a:t>Gasification</a:t>
              </a:r>
            </a:p>
          </p:txBody>
        </p:sp>
        <p:pic>
          <p:nvPicPr>
            <p:cNvPr id="12" name="Picture 11">
              <a:extLst>
                <a:ext uri="{FF2B5EF4-FFF2-40B4-BE49-F238E27FC236}">
                  <a16:creationId xmlns:a16="http://schemas.microsoft.com/office/drawing/2014/main" id="{5FBD08FE-E3F6-B28C-5018-BB6444620645}"/>
                </a:ext>
              </a:extLst>
            </p:cNvPr>
            <p:cNvPicPr>
              <a:picLocks noChangeAspect="1"/>
            </p:cNvPicPr>
            <p:nvPr/>
          </p:nvPicPr>
          <p:blipFill>
            <a:blip r:embed="rId7"/>
            <a:stretch>
              <a:fillRect/>
            </a:stretch>
          </p:blipFill>
          <p:spPr>
            <a:xfrm>
              <a:off x="10573035" y="5299738"/>
              <a:ext cx="967656" cy="585051"/>
            </a:xfrm>
            <a:prstGeom prst="rect">
              <a:avLst/>
            </a:prstGeom>
          </p:spPr>
        </p:pic>
        <p:sp>
          <p:nvSpPr>
            <p:cNvPr id="29" name="Rectangle 28">
              <a:extLst>
                <a:ext uri="{FF2B5EF4-FFF2-40B4-BE49-F238E27FC236}">
                  <a16:creationId xmlns:a16="http://schemas.microsoft.com/office/drawing/2014/main" id="{A8EE5ED7-0183-3335-382E-885AE1537199}"/>
                </a:ext>
              </a:extLst>
            </p:cNvPr>
            <p:cNvSpPr/>
            <p:nvPr/>
          </p:nvSpPr>
          <p:spPr>
            <a:xfrm>
              <a:off x="10534225" y="5812158"/>
              <a:ext cx="1006466" cy="32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ysClr val="windowText" lastClr="000000"/>
                  </a:solidFill>
                </a:rPr>
                <a:t>Carbon Capture</a:t>
              </a:r>
            </a:p>
          </p:txBody>
        </p:sp>
      </p:grpSp>
      <p:pic>
        <p:nvPicPr>
          <p:cNvPr id="15" name="図 14">
            <a:extLst>
              <a:ext uri="{FF2B5EF4-FFF2-40B4-BE49-F238E27FC236}">
                <a16:creationId xmlns:a16="http://schemas.microsoft.com/office/drawing/2014/main" id="{C72373A1-ABD9-B3AB-E2B7-DCD465D6BA80}"/>
              </a:ext>
            </a:extLst>
          </p:cNvPr>
          <p:cNvPicPr>
            <a:picLocks noChangeAspect="1"/>
          </p:cNvPicPr>
          <p:nvPr/>
        </p:nvPicPr>
        <p:blipFill>
          <a:blip r:embed="rId8"/>
          <a:stretch>
            <a:fillRect/>
          </a:stretch>
        </p:blipFill>
        <p:spPr>
          <a:xfrm>
            <a:off x="47103" y="1362615"/>
            <a:ext cx="8377014" cy="4834983"/>
          </a:xfrm>
          <a:prstGeom prst="rect">
            <a:avLst/>
          </a:prstGeom>
        </p:spPr>
      </p:pic>
      <p:grpSp>
        <p:nvGrpSpPr>
          <p:cNvPr id="28" name="Group 27">
            <a:extLst>
              <a:ext uri="{FF2B5EF4-FFF2-40B4-BE49-F238E27FC236}">
                <a16:creationId xmlns:a16="http://schemas.microsoft.com/office/drawing/2014/main" id="{DE047AB7-A318-F75B-0C99-EF21AF601B21}"/>
              </a:ext>
            </a:extLst>
          </p:cNvPr>
          <p:cNvGrpSpPr/>
          <p:nvPr/>
        </p:nvGrpSpPr>
        <p:grpSpPr>
          <a:xfrm>
            <a:off x="238125" y="3279756"/>
            <a:ext cx="11817195" cy="3104530"/>
            <a:chOff x="238125" y="3292037"/>
            <a:chExt cx="11817195" cy="3104530"/>
          </a:xfrm>
        </p:grpSpPr>
        <p:grpSp>
          <p:nvGrpSpPr>
            <p:cNvPr id="20" name="Group 19">
              <a:extLst>
                <a:ext uri="{FF2B5EF4-FFF2-40B4-BE49-F238E27FC236}">
                  <a16:creationId xmlns:a16="http://schemas.microsoft.com/office/drawing/2014/main" id="{629C6046-4252-C4ED-E4DB-5CFF7FF13A1A}"/>
                </a:ext>
              </a:extLst>
            </p:cNvPr>
            <p:cNvGrpSpPr/>
            <p:nvPr/>
          </p:nvGrpSpPr>
          <p:grpSpPr>
            <a:xfrm>
              <a:off x="8344866" y="3292037"/>
              <a:ext cx="3710454" cy="2905561"/>
              <a:chOff x="7726798" y="3292037"/>
              <a:chExt cx="3710454" cy="2905561"/>
            </a:xfrm>
          </p:grpSpPr>
          <p:pic>
            <p:nvPicPr>
              <p:cNvPr id="7" name="図 14">
                <a:extLst>
                  <a:ext uri="{FF2B5EF4-FFF2-40B4-BE49-F238E27FC236}">
                    <a16:creationId xmlns:a16="http://schemas.microsoft.com/office/drawing/2014/main" id="{AF295344-77E8-3075-D482-89FB306DFD88}"/>
                  </a:ext>
                </a:extLst>
              </p:cNvPr>
              <p:cNvPicPr>
                <a:picLocks noChangeAspect="1"/>
              </p:cNvPicPr>
              <p:nvPr/>
            </p:nvPicPr>
            <p:blipFill rotWithShape="1">
              <a:blip r:embed="rId9"/>
              <a:srcRect l="36217" t="30731" r="44086" b="64099"/>
              <a:stretch/>
            </p:blipFill>
            <p:spPr>
              <a:xfrm>
                <a:off x="7726798" y="3292037"/>
                <a:ext cx="2057003" cy="303574"/>
              </a:xfrm>
              <a:prstGeom prst="rect">
                <a:avLst/>
              </a:prstGeom>
            </p:spPr>
          </p:pic>
          <p:sp>
            <p:nvSpPr>
              <p:cNvPr id="10" name="Rectangle 9">
                <a:extLst>
                  <a:ext uri="{FF2B5EF4-FFF2-40B4-BE49-F238E27FC236}">
                    <a16:creationId xmlns:a16="http://schemas.microsoft.com/office/drawing/2014/main" id="{A5B2024D-440F-345D-22F0-D04E25AA37E7}"/>
                  </a:ext>
                </a:extLst>
              </p:cNvPr>
              <p:cNvSpPr/>
              <p:nvPr/>
            </p:nvSpPr>
            <p:spPr>
              <a:xfrm>
                <a:off x="7861466" y="3680146"/>
                <a:ext cx="3575786" cy="2517452"/>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FD11824-8000-E39D-6F9C-CC1084A23759}"/>
                </a:ext>
              </a:extLst>
            </p:cNvPr>
            <p:cNvSpPr/>
            <p:nvPr/>
          </p:nvSpPr>
          <p:spPr>
            <a:xfrm>
              <a:off x="238125" y="5116628"/>
              <a:ext cx="1517139" cy="1080970"/>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E46B50D-960C-876C-06D9-7E9FAD2DC128}"/>
                </a:ext>
              </a:extLst>
            </p:cNvPr>
            <p:cNvCxnSpPr>
              <a:cxnSpLocks/>
              <a:stCxn id="26" idx="4"/>
            </p:cNvCxnSpPr>
            <p:nvPr/>
          </p:nvCxnSpPr>
          <p:spPr>
            <a:xfrm>
              <a:off x="959827" y="6262033"/>
              <a:ext cx="0" cy="1345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5D2630-A063-C36B-ADDE-4B47082CA9D7}"/>
                </a:ext>
              </a:extLst>
            </p:cNvPr>
            <p:cNvCxnSpPr>
              <a:cxnSpLocks/>
            </p:cNvCxnSpPr>
            <p:nvPr/>
          </p:nvCxnSpPr>
          <p:spPr>
            <a:xfrm flipH="1">
              <a:off x="959827" y="6379632"/>
              <a:ext cx="93187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D4F710-D402-27B4-B1C4-69336612FE7A}"/>
                </a:ext>
              </a:extLst>
            </p:cNvPr>
            <p:cNvCxnSpPr>
              <a:cxnSpLocks/>
            </p:cNvCxnSpPr>
            <p:nvPr/>
          </p:nvCxnSpPr>
          <p:spPr>
            <a:xfrm>
              <a:off x="10263293" y="6197601"/>
              <a:ext cx="0" cy="198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60D34F-1699-FB64-0E18-4BBB3D161207}"/>
                </a:ext>
              </a:extLst>
            </p:cNvPr>
            <p:cNvSpPr/>
            <p:nvPr/>
          </p:nvSpPr>
          <p:spPr>
            <a:xfrm>
              <a:off x="903859" y="6150098"/>
              <a:ext cx="111935" cy="1119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637B7E8-F82E-FC1E-4DE7-D44D8D9363DF}"/>
                </a:ext>
              </a:extLst>
            </p:cNvPr>
            <p:cNvSpPr/>
            <p:nvPr/>
          </p:nvSpPr>
          <p:spPr>
            <a:xfrm>
              <a:off x="10207325" y="6156570"/>
              <a:ext cx="111935" cy="1119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図 33" descr="グラフ, 円グラフ&#10;&#10;AI によって生成されたコンテンツは間違っている可能性があります。">
            <a:extLst>
              <a:ext uri="{FF2B5EF4-FFF2-40B4-BE49-F238E27FC236}">
                <a16:creationId xmlns:a16="http://schemas.microsoft.com/office/drawing/2014/main" id="{D3C0860E-50D4-682D-1F14-BC478BB774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4866" y="1334036"/>
            <a:ext cx="3615556" cy="1861936"/>
          </a:xfrm>
          <a:prstGeom prst="rect">
            <a:avLst/>
          </a:prstGeom>
        </p:spPr>
      </p:pic>
    </p:spTree>
    <p:extLst>
      <p:ext uri="{BB962C8B-B14F-4D97-AF65-F5344CB8AC3E}">
        <p14:creationId xmlns:p14="http://schemas.microsoft.com/office/powerpoint/2010/main" val="152899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5203-4C83-480F-A072-DF4DECC12A1B}"/>
              </a:ext>
            </a:extLst>
          </p:cNvPr>
          <p:cNvSpPr>
            <a:spLocks noGrp="1"/>
          </p:cNvSpPr>
          <p:nvPr>
            <p:ph type="title"/>
          </p:nvPr>
        </p:nvSpPr>
        <p:spPr>
          <a:xfrm>
            <a:off x="537137" y="334135"/>
            <a:ext cx="165110" cy="443198"/>
          </a:xfrm>
        </p:spPr>
        <p:txBody>
          <a:bodyPr/>
          <a:lstStyle/>
          <a:p>
            <a:r>
              <a:rPr lang="en-US"/>
              <a:t>1</a:t>
            </a:r>
          </a:p>
        </p:txBody>
      </p:sp>
      <p:sp>
        <p:nvSpPr>
          <p:cNvPr id="4" name="Text Placeholder 3">
            <a:extLst>
              <a:ext uri="{FF2B5EF4-FFF2-40B4-BE49-F238E27FC236}">
                <a16:creationId xmlns:a16="http://schemas.microsoft.com/office/drawing/2014/main" id="{B3899FAF-F5FD-44B2-931C-5D8EB2730626}"/>
              </a:ext>
            </a:extLst>
          </p:cNvPr>
          <p:cNvSpPr>
            <a:spLocks noGrp="1"/>
          </p:cNvSpPr>
          <p:nvPr>
            <p:ph type="body" sz="quarter" idx="11"/>
          </p:nvPr>
        </p:nvSpPr>
        <p:spPr>
          <a:xfrm>
            <a:off x="1794045" y="334352"/>
            <a:ext cx="2941511" cy="332399"/>
          </a:xfrm>
        </p:spPr>
        <p:txBody>
          <a:bodyPr/>
          <a:lstStyle/>
          <a:p>
            <a:r>
              <a:rPr lang="en-US" sz="2400" dirty="0">
                <a:latin typeface="+mj-lt"/>
              </a:rPr>
              <a:t>Brief Overview of SHI</a:t>
            </a:r>
          </a:p>
        </p:txBody>
      </p:sp>
      <p:grpSp>
        <p:nvGrpSpPr>
          <p:cNvPr id="87" name="Group 86">
            <a:extLst>
              <a:ext uri="{FF2B5EF4-FFF2-40B4-BE49-F238E27FC236}">
                <a16:creationId xmlns:a16="http://schemas.microsoft.com/office/drawing/2014/main" id="{CEAC3B14-3B13-4C40-9A9C-12BCF0F70A1B}"/>
              </a:ext>
            </a:extLst>
          </p:cNvPr>
          <p:cNvGrpSpPr/>
          <p:nvPr/>
        </p:nvGrpSpPr>
        <p:grpSpPr>
          <a:xfrm>
            <a:off x="1682349" y="1598985"/>
            <a:ext cx="8827302" cy="4622268"/>
            <a:chOff x="1714749" y="1789485"/>
            <a:chExt cx="8827302" cy="4622268"/>
          </a:xfrm>
        </p:grpSpPr>
        <p:cxnSp>
          <p:nvCxnSpPr>
            <p:cNvPr id="6" name="直線コネクタ 88">
              <a:extLst>
                <a:ext uri="{FF2B5EF4-FFF2-40B4-BE49-F238E27FC236}">
                  <a16:creationId xmlns:a16="http://schemas.microsoft.com/office/drawing/2014/main" id="{451822B2-05BD-48B0-9117-6717552237C3}"/>
                </a:ext>
              </a:extLst>
            </p:cNvPr>
            <p:cNvCxnSpPr>
              <a:cxnSpLocks/>
              <a:endCxn id="9" idx="1"/>
            </p:cNvCxnSpPr>
            <p:nvPr/>
          </p:nvCxnSpPr>
          <p:spPr>
            <a:xfrm flipV="1">
              <a:off x="2679074" y="5504364"/>
              <a:ext cx="3937581" cy="377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phic 23">
              <a:extLst>
                <a:ext uri="{FF2B5EF4-FFF2-40B4-BE49-F238E27FC236}">
                  <a16:creationId xmlns:a16="http://schemas.microsoft.com/office/drawing/2014/main" id="{AEA61E84-F418-467F-B21E-CBB095EB8A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6654" y="5108364"/>
              <a:ext cx="792000" cy="792000"/>
            </a:xfrm>
            <a:prstGeom prst="rect">
              <a:avLst/>
            </a:prstGeom>
          </p:spPr>
        </p:pic>
        <p:pic>
          <p:nvPicPr>
            <p:cNvPr id="10" name="Graphic 21">
              <a:extLst>
                <a:ext uri="{FF2B5EF4-FFF2-40B4-BE49-F238E27FC236}">
                  <a16:creationId xmlns:a16="http://schemas.microsoft.com/office/drawing/2014/main" id="{18942F27-CD0A-4460-B7A4-85F752AA3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0141" y="3234978"/>
              <a:ext cx="792000" cy="792000"/>
            </a:xfrm>
            <a:prstGeom prst="rect">
              <a:avLst/>
            </a:prstGeom>
          </p:spPr>
        </p:pic>
        <p:pic>
          <p:nvPicPr>
            <p:cNvPr id="11" name="Graphic 19">
              <a:extLst>
                <a:ext uri="{FF2B5EF4-FFF2-40B4-BE49-F238E27FC236}">
                  <a16:creationId xmlns:a16="http://schemas.microsoft.com/office/drawing/2014/main" id="{1C7E9175-2603-403C-823B-B786641FB8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3104" y="1794818"/>
              <a:ext cx="792000" cy="792000"/>
            </a:xfrm>
            <a:prstGeom prst="rect">
              <a:avLst/>
            </a:prstGeom>
          </p:spPr>
        </p:pic>
        <p:pic>
          <p:nvPicPr>
            <p:cNvPr id="12" name="Graphic 17">
              <a:extLst>
                <a:ext uri="{FF2B5EF4-FFF2-40B4-BE49-F238E27FC236}">
                  <a16:creationId xmlns:a16="http://schemas.microsoft.com/office/drawing/2014/main" id="{0F6D7C90-5815-4BFD-BA5B-38F0EA51D3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62170" y="1792274"/>
              <a:ext cx="792000" cy="792000"/>
            </a:xfrm>
            <a:prstGeom prst="rect">
              <a:avLst/>
            </a:prstGeom>
          </p:spPr>
        </p:pic>
        <p:pic>
          <p:nvPicPr>
            <p:cNvPr id="13" name="Graphic 14">
              <a:extLst>
                <a:ext uri="{FF2B5EF4-FFF2-40B4-BE49-F238E27FC236}">
                  <a16:creationId xmlns:a16="http://schemas.microsoft.com/office/drawing/2014/main" id="{50985BFC-8C4C-4CAC-AB89-D694901D51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50277" y="3583168"/>
              <a:ext cx="792000" cy="792000"/>
            </a:xfrm>
            <a:prstGeom prst="rect">
              <a:avLst/>
            </a:prstGeom>
          </p:spPr>
        </p:pic>
        <p:pic>
          <p:nvPicPr>
            <p:cNvPr id="14" name="Graphic 12">
              <a:extLst>
                <a:ext uri="{FF2B5EF4-FFF2-40B4-BE49-F238E27FC236}">
                  <a16:creationId xmlns:a16="http://schemas.microsoft.com/office/drawing/2014/main" id="{63D696C6-6F15-459C-B5D7-17847501BD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7863" y="4819154"/>
              <a:ext cx="792000" cy="792000"/>
            </a:xfrm>
            <a:prstGeom prst="rect">
              <a:avLst/>
            </a:prstGeom>
          </p:spPr>
        </p:pic>
        <p:pic>
          <p:nvPicPr>
            <p:cNvPr id="15" name="Graphic 10">
              <a:extLst>
                <a:ext uri="{FF2B5EF4-FFF2-40B4-BE49-F238E27FC236}">
                  <a16:creationId xmlns:a16="http://schemas.microsoft.com/office/drawing/2014/main" id="{95A98B61-73EF-4895-A4A9-F7656BB3F83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26445" y="3524576"/>
              <a:ext cx="792000" cy="792000"/>
            </a:xfrm>
            <a:prstGeom prst="rect">
              <a:avLst/>
            </a:prstGeom>
          </p:spPr>
        </p:pic>
        <p:pic>
          <p:nvPicPr>
            <p:cNvPr id="16" name="Graphic 8">
              <a:extLst>
                <a:ext uri="{FF2B5EF4-FFF2-40B4-BE49-F238E27FC236}">
                  <a16:creationId xmlns:a16="http://schemas.microsoft.com/office/drawing/2014/main" id="{E934C09E-2315-4A4F-891A-B4FFC35FE3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16920" y="1789485"/>
              <a:ext cx="792000" cy="792000"/>
            </a:xfrm>
            <a:prstGeom prst="rect">
              <a:avLst/>
            </a:prstGeom>
          </p:spPr>
        </p:pic>
        <p:sp>
          <p:nvSpPr>
            <p:cNvPr id="17" name="VRE">
              <a:extLst>
                <a:ext uri="{FF2B5EF4-FFF2-40B4-BE49-F238E27FC236}">
                  <a16:creationId xmlns:a16="http://schemas.microsoft.com/office/drawing/2014/main" id="{585B99A2-707C-4488-A224-A5B6270A5E0C}"/>
                </a:ext>
              </a:extLst>
            </p:cNvPr>
            <p:cNvSpPr txBox="1"/>
            <p:nvPr/>
          </p:nvSpPr>
          <p:spPr>
            <a:xfrm>
              <a:off x="1784897" y="2488362"/>
              <a:ext cx="1104847" cy="6186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2400" b="1">
                  <a:solidFill>
                    <a:srgbClr val="161616"/>
                  </a:solidFill>
                  <a:latin typeface="+mn-lt"/>
                  <a:ea typeface="+mn-ea"/>
                  <a:cs typeface="+mn-cs"/>
                  <a:sym typeface="Arial"/>
                </a:defRPr>
              </a:lvl1pPr>
            </a:lstStyle>
            <a:p>
              <a:r>
                <a:rPr sz="1100">
                  <a:solidFill>
                    <a:schemeClr val="accent6">
                      <a:lumMod val="75000"/>
                    </a:schemeClr>
                  </a:solidFill>
                </a:rPr>
                <a:t>VRE</a:t>
              </a:r>
              <a:endParaRPr lang="en-US" sz="1100">
                <a:solidFill>
                  <a:schemeClr val="accent6">
                    <a:lumMod val="75000"/>
                  </a:schemeClr>
                </a:solidFill>
              </a:endParaRPr>
            </a:p>
            <a:p>
              <a:r>
                <a:rPr lang="en-US" sz="900">
                  <a:solidFill>
                    <a:schemeClr val="bg1">
                      <a:lumMod val="65000"/>
                    </a:schemeClr>
                  </a:solidFill>
                </a:rPr>
                <a:t>Variable Renewable Energy</a:t>
              </a:r>
              <a:endParaRPr sz="900">
                <a:solidFill>
                  <a:schemeClr val="bg1">
                    <a:lumMod val="65000"/>
                  </a:schemeClr>
                </a:solidFill>
              </a:endParaRPr>
            </a:p>
          </p:txBody>
        </p:sp>
        <p:sp>
          <p:nvSpPr>
            <p:cNvPr id="18" name="Electricity grid">
              <a:extLst>
                <a:ext uri="{FF2B5EF4-FFF2-40B4-BE49-F238E27FC236}">
                  <a16:creationId xmlns:a16="http://schemas.microsoft.com/office/drawing/2014/main" id="{CAD404C3-FB60-4C61-A6B1-08E834096888}"/>
                </a:ext>
              </a:extLst>
            </p:cNvPr>
            <p:cNvSpPr txBox="1"/>
            <p:nvPr/>
          </p:nvSpPr>
          <p:spPr>
            <a:xfrm>
              <a:off x="1772547" y="4269347"/>
              <a:ext cx="1371386" cy="2446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2400" b="1">
                  <a:solidFill>
                    <a:srgbClr val="161616"/>
                  </a:solidFill>
                  <a:latin typeface="+mn-lt"/>
                  <a:ea typeface="+mn-ea"/>
                  <a:cs typeface="+mn-cs"/>
                  <a:sym typeface="Arial"/>
                </a:defRPr>
              </a:lvl1pPr>
            </a:lstStyle>
            <a:p>
              <a:r>
                <a:rPr sz="1100">
                  <a:solidFill>
                    <a:schemeClr val="accent6">
                      <a:lumMod val="75000"/>
                    </a:schemeClr>
                  </a:solidFill>
                </a:rPr>
                <a:t>Electricity grid</a:t>
              </a:r>
            </a:p>
          </p:txBody>
        </p:sp>
        <p:sp>
          <p:nvSpPr>
            <p:cNvPr id="19" name="LDES">
              <a:extLst>
                <a:ext uri="{FF2B5EF4-FFF2-40B4-BE49-F238E27FC236}">
                  <a16:creationId xmlns:a16="http://schemas.microsoft.com/office/drawing/2014/main" id="{2C948AFC-443F-4E2A-AFD0-A66C3F8A0742}"/>
                </a:ext>
              </a:extLst>
            </p:cNvPr>
            <p:cNvSpPr txBox="1"/>
            <p:nvPr/>
          </p:nvSpPr>
          <p:spPr>
            <a:xfrm>
              <a:off x="3539266" y="2451743"/>
              <a:ext cx="1207186" cy="549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sz="1100">
                  <a:solidFill>
                    <a:srgbClr val="0033CC"/>
                  </a:solidFill>
                </a:rPr>
                <a:t>L</a:t>
              </a:r>
              <a:r>
                <a:rPr lang="en-US" sz="1100">
                  <a:solidFill>
                    <a:srgbClr val="0033CC"/>
                  </a:solidFill>
                </a:rPr>
                <a:t>DES</a:t>
              </a:r>
            </a:p>
            <a:p>
              <a:pPr algn="ctr"/>
              <a:r>
                <a:rPr lang="en-US" sz="1100">
                  <a:solidFill>
                    <a:srgbClr val="0033CC"/>
                  </a:solidFill>
                </a:rPr>
                <a:t>Long Duration Energy Storage</a:t>
              </a:r>
            </a:p>
          </p:txBody>
        </p:sp>
        <p:sp>
          <p:nvSpPr>
            <p:cNvPr id="20" name="LNG facilities">
              <a:extLst>
                <a:ext uri="{FF2B5EF4-FFF2-40B4-BE49-F238E27FC236}">
                  <a16:creationId xmlns:a16="http://schemas.microsoft.com/office/drawing/2014/main" id="{5054AB26-FA31-41C8-B2CE-1CB267D77EA4}"/>
                </a:ext>
              </a:extLst>
            </p:cNvPr>
            <p:cNvSpPr txBox="1"/>
            <p:nvPr/>
          </p:nvSpPr>
          <p:spPr>
            <a:xfrm>
              <a:off x="3531325" y="4329653"/>
              <a:ext cx="1300650" cy="2446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lnSpc>
                  <a:spcPct val="90000"/>
                </a:lnSpc>
                <a:defRPr sz="2400" b="1">
                  <a:solidFill>
                    <a:srgbClr val="161616"/>
                  </a:solidFill>
                  <a:latin typeface="+mn-lt"/>
                  <a:ea typeface="+mn-ea"/>
                  <a:cs typeface="+mn-cs"/>
                  <a:sym typeface="Arial"/>
                </a:defRPr>
              </a:lvl1pPr>
            </a:lstStyle>
            <a:p>
              <a:r>
                <a:rPr sz="1100">
                  <a:solidFill>
                    <a:schemeClr val="accent6">
                      <a:lumMod val="75000"/>
                    </a:schemeClr>
                  </a:solidFill>
                </a:rPr>
                <a:t>LNG facilities </a:t>
              </a:r>
            </a:p>
          </p:txBody>
        </p:sp>
        <p:sp>
          <p:nvSpPr>
            <p:cNvPr id="21" name="Electrolyzer">
              <a:extLst>
                <a:ext uri="{FF2B5EF4-FFF2-40B4-BE49-F238E27FC236}">
                  <a16:creationId xmlns:a16="http://schemas.microsoft.com/office/drawing/2014/main" id="{5101B9C6-4149-4F37-A87D-B7E8F8960B16}"/>
                </a:ext>
              </a:extLst>
            </p:cNvPr>
            <p:cNvSpPr txBox="1"/>
            <p:nvPr/>
          </p:nvSpPr>
          <p:spPr>
            <a:xfrm>
              <a:off x="5617232" y="2486240"/>
              <a:ext cx="1091056" cy="2446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lang="en-GB" sz="1100">
                  <a:solidFill>
                    <a:schemeClr val="accent6">
                      <a:lumMod val="75000"/>
                    </a:schemeClr>
                  </a:solidFill>
                </a:rPr>
                <a:t>Electrolyser</a:t>
              </a:r>
            </a:p>
          </p:txBody>
        </p:sp>
        <p:sp>
          <p:nvSpPr>
            <p:cNvPr id="22" name="Synthesis">
              <a:extLst>
                <a:ext uri="{FF2B5EF4-FFF2-40B4-BE49-F238E27FC236}">
                  <a16:creationId xmlns:a16="http://schemas.microsoft.com/office/drawing/2014/main" id="{5EC23FA2-74F9-499E-B05A-2B9E82DD6ED4}"/>
                </a:ext>
              </a:extLst>
            </p:cNvPr>
            <p:cNvSpPr txBox="1"/>
            <p:nvPr/>
          </p:nvSpPr>
          <p:spPr>
            <a:xfrm>
              <a:off x="8029781" y="2526476"/>
              <a:ext cx="1091056" cy="2446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sz="1100">
                  <a:solidFill>
                    <a:schemeClr val="accent6">
                      <a:lumMod val="75000"/>
                    </a:schemeClr>
                  </a:solidFill>
                </a:rPr>
                <a:t>Synthesis</a:t>
              </a:r>
            </a:p>
          </p:txBody>
        </p:sp>
        <p:sp>
          <p:nvSpPr>
            <p:cNvPr id="23" name="Carbon Capture">
              <a:extLst>
                <a:ext uri="{FF2B5EF4-FFF2-40B4-BE49-F238E27FC236}">
                  <a16:creationId xmlns:a16="http://schemas.microsoft.com/office/drawing/2014/main" id="{EC28AF06-B8E5-4DD6-A7FC-96458A3879AE}"/>
                </a:ext>
              </a:extLst>
            </p:cNvPr>
            <p:cNvSpPr txBox="1"/>
            <p:nvPr/>
          </p:nvSpPr>
          <p:spPr>
            <a:xfrm>
              <a:off x="7146598" y="4153323"/>
              <a:ext cx="1689667" cy="244682"/>
            </a:xfrm>
            <a:prstGeom prst="rect">
              <a:avLst/>
            </a:prstGeom>
            <a:ln w="254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sz="1100">
                  <a:solidFill>
                    <a:srgbClr val="0033CC"/>
                  </a:solidFill>
                </a:rPr>
                <a:t>Carbon Capture</a:t>
              </a:r>
            </a:p>
          </p:txBody>
        </p:sp>
        <p:sp>
          <p:nvSpPr>
            <p:cNvPr id="24" name="Oxy-steam gasifier">
              <a:extLst>
                <a:ext uri="{FF2B5EF4-FFF2-40B4-BE49-F238E27FC236}">
                  <a16:creationId xmlns:a16="http://schemas.microsoft.com/office/drawing/2014/main" id="{91D9E494-AF1C-4796-9E40-7D79F0CED69D}"/>
                </a:ext>
              </a:extLst>
            </p:cNvPr>
            <p:cNvSpPr txBox="1"/>
            <p:nvPr/>
          </p:nvSpPr>
          <p:spPr>
            <a:xfrm>
              <a:off x="5293112" y="4027067"/>
              <a:ext cx="1720191" cy="549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lang="en-US" sz="1100">
                  <a:solidFill>
                    <a:srgbClr val="0033CC"/>
                  </a:solidFill>
                </a:rPr>
                <a:t>Waste to Value</a:t>
              </a:r>
            </a:p>
            <a:p>
              <a:pPr algn="ctr"/>
              <a:r>
                <a:rPr lang="en-US" sz="1100">
                  <a:solidFill>
                    <a:srgbClr val="0033CC"/>
                  </a:solidFill>
                </a:rPr>
                <a:t>Fluidized Bed Gasifier</a:t>
              </a:r>
            </a:p>
            <a:p>
              <a:pPr algn="ctr"/>
              <a:r>
                <a:rPr lang="en-US" sz="1100">
                  <a:solidFill>
                    <a:srgbClr val="0033CC"/>
                  </a:solidFill>
                </a:rPr>
                <a:t>Or OXY fuel CFB</a:t>
              </a:r>
              <a:endParaRPr sz="1100">
                <a:solidFill>
                  <a:srgbClr val="0033CC"/>
                </a:solidFill>
              </a:endParaRPr>
            </a:p>
          </p:txBody>
        </p:sp>
        <p:sp>
          <p:nvSpPr>
            <p:cNvPr id="25" name="Energy from…">
              <a:extLst>
                <a:ext uri="{FF2B5EF4-FFF2-40B4-BE49-F238E27FC236}">
                  <a16:creationId xmlns:a16="http://schemas.microsoft.com/office/drawing/2014/main" id="{DB1D2DD8-5343-4FAE-95BC-4558ECF5A7D4}"/>
                </a:ext>
              </a:extLst>
            </p:cNvPr>
            <p:cNvSpPr txBox="1"/>
            <p:nvPr/>
          </p:nvSpPr>
          <p:spPr>
            <a:xfrm>
              <a:off x="6138485" y="5862372"/>
              <a:ext cx="1979980" cy="549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lnSpc>
                  <a:spcPct val="90000"/>
                </a:lnSpc>
                <a:defRPr sz="2400" b="1">
                  <a:solidFill>
                    <a:srgbClr val="161616"/>
                  </a:solidFill>
                  <a:latin typeface="+mn-lt"/>
                  <a:ea typeface="+mn-ea"/>
                  <a:cs typeface="+mn-cs"/>
                  <a:sym typeface="Arial"/>
                </a:defRPr>
              </a:pPr>
              <a:r>
                <a:rPr lang="en-US" sz="1100">
                  <a:solidFill>
                    <a:srgbClr val="0033CC"/>
                  </a:solidFill>
                </a:rPr>
                <a:t>Biomass &amp; Waste </a:t>
              </a:r>
            </a:p>
            <a:p>
              <a:pPr algn="ctr" defTabSz="457200">
                <a:lnSpc>
                  <a:spcPct val="90000"/>
                </a:lnSpc>
                <a:defRPr sz="2400" b="1">
                  <a:solidFill>
                    <a:srgbClr val="161616"/>
                  </a:solidFill>
                  <a:latin typeface="+mn-lt"/>
                  <a:ea typeface="+mn-ea"/>
                  <a:cs typeface="+mn-cs"/>
                  <a:sym typeface="Arial"/>
                </a:defRPr>
              </a:pPr>
              <a:r>
                <a:rPr lang="en-US" sz="1100">
                  <a:solidFill>
                    <a:srgbClr val="0033CC"/>
                  </a:solidFill>
                </a:rPr>
                <a:t>to </a:t>
              </a:r>
              <a:r>
                <a:rPr sz="1100">
                  <a:solidFill>
                    <a:srgbClr val="0033CC"/>
                  </a:solidFill>
                </a:rPr>
                <a:t>Energy</a:t>
              </a:r>
              <a:endParaRPr lang="en-US" sz="1100">
                <a:solidFill>
                  <a:srgbClr val="0033CC"/>
                </a:solidFill>
              </a:endParaRPr>
            </a:p>
            <a:p>
              <a:pPr algn="ctr" defTabSz="457200">
                <a:lnSpc>
                  <a:spcPct val="90000"/>
                </a:lnSpc>
                <a:defRPr sz="2400" b="1">
                  <a:solidFill>
                    <a:srgbClr val="161616"/>
                  </a:solidFill>
                  <a:latin typeface="+mn-lt"/>
                  <a:ea typeface="+mn-ea"/>
                  <a:cs typeface="+mn-cs"/>
                  <a:sym typeface="Arial"/>
                </a:defRPr>
              </a:pPr>
              <a:r>
                <a:rPr lang="en-US" sz="1100">
                  <a:solidFill>
                    <a:srgbClr val="0033CC"/>
                  </a:solidFill>
                </a:rPr>
                <a:t>CFB / BFB</a:t>
              </a:r>
              <a:r>
                <a:rPr sz="1100">
                  <a:solidFill>
                    <a:srgbClr val="0033CC"/>
                  </a:solidFill>
                </a:rPr>
                <a:t> </a:t>
              </a:r>
            </a:p>
          </p:txBody>
        </p:sp>
        <p:sp>
          <p:nvSpPr>
            <p:cNvPr id="26" name="Non-recyclable fractions of bio-residues and waste">
              <a:extLst>
                <a:ext uri="{FF2B5EF4-FFF2-40B4-BE49-F238E27FC236}">
                  <a16:creationId xmlns:a16="http://schemas.microsoft.com/office/drawing/2014/main" id="{DD893900-E82E-410F-BE5F-93797A7E1A1F}"/>
                </a:ext>
              </a:extLst>
            </p:cNvPr>
            <p:cNvSpPr txBox="1"/>
            <p:nvPr/>
          </p:nvSpPr>
          <p:spPr>
            <a:xfrm>
              <a:off x="1714749" y="5685558"/>
              <a:ext cx="2013564" cy="549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2400" b="1">
                  <a:solidFill>
                    <a:srgbClr val="161616"/>
                  </a:solidFill>
                  <a:latin typeface="+mn-lt"/>
                  <a:ea typeface="+mn-ea"/>
                  <a:cs typeface="+mn-cs"/>
                  <a:sym typeface="Arial"/>
                </a:defRPr>
              </a:lvl1pPr>
            </a:lstStyle>
            <a:p>
              <a:r>
                <a:rPr lang="fi-FI" sz="1100">
                  <a:solidFill>
                    <a:schemeClr val="accent6">
                      <a:lumMod val="75000"/>
                    </a:schemeClr>
                  </a:solidFill>
                </a:rPr>
                <a:t>Sustainable biomass and n</a:t>
              </a:r>
              <a:r>
                <a:rPr sz="1100">
                  <a:solidFill>
                    <a:schemeClr val="accent6">
                      <a:lumMod val="75000"/>
                    </a:schemeClr>
                  </a:solidFill>
                </a:rPr>
                <a:t>on-recyclable fractions of bio-residues and waste </a:t>
              </a:r>
            </a:p>
          </p:txBody>
        </p:sp>
        <p:sp>
          <p:nvSpPr>
            <p:cNvPr id="27" name="Waste heat &amp; chill">
              <a:extLst>
                <a:ext uri="{FF2B5EF4-FFF2-40B4-BE49-F238E27FC236}">
                  <a16:creationId xmlns:a16="http://schemas.microsoft.com/office/drawing/2014/main" id="{B8BB34DF-BD06-4173-BCF6-0F622BCE9E1D}"/>
                </a:ext>
              </a:extLst>
            </p:cNvPr>
            <p:cNvSpPr txBox="1"/>
            <p:nvPr/>
          </p:nvSpPr>
          <p:spPr>
            <a:xfrm>
              <a:off x="4158364" y="3159559"/>
              <a:ext cx="811318" cy="3831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1700">
                  <a:solidFill>
                    <a:srgbClr val="161616"/>
                  </a:solidFill>
                  <a:latin typeface="+mn-lt"/>
                  <a:ea typeface="+mn-ea"/>
                  <a:cs typeface="+mn-cs"/>
                  <a:sym typeface="Arial"/>
                </a:defRPr>
              </a:lvl1pPr>
            </a:lstStyle>
            <a:p>
              <a:pPr algn="ctr"/>
              <a:r>
                <a:rPr sz="1000"/>
                <a:t>Waste </a:t>
              </a:r>
              <a:endParaRPr lang="en-US" sz="1000"/>
            </a:p>
            <a:p>
              <a:pPr algn="ctr"/>
              <a:r>
                <a:rPr sz="1000"/>
                <a:t>heat &amp; chill</a:t>
              </a:r>
            </a:p>
          </p:txBody>
        </p:sp>
        <p:sp>
          <p:nvSpPr>
            <p:cNvPr id="28" name="Power">
              <a:extLst>
                <a:ext uri="{FF2B5EF4-FFF2-40B4-BE49-F238E27FC236}">
                  <a16:creationId xmlns:a16="http://schemas.microsoft.com/office/drawing/2014/main" id="{3BE872DE-5CEB-4031-9F38-74B4430D9557}"/>
                </a:ext>
              </a:extLst>
            </p:cNvPr>
            <p:cNvSpPr txBox="1"/>
            <p:nvPr/>
          </p:nvSpPr>
          <p:spPr>
            <a:xfrm>
              <a:off x="4927526" y="1922649"/>
              <a:ext cx="513738"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1700">
                  <a:solidFill>
                    <a:srgbClr val="161616"/>
                  </a:solidFill>
                  <a:latin typeface="+mn-lt"/>
                  <a:ea typeface="+mn-ea"/>
                  <a:cs typeface="+mn-cs"/>
                  <a:sym typeface="Arial"/>
                </a:defRPr>
              </a:lvl1pPr>
            </a:lstStyle>
            <a:p>
              <a:pPr algn="ctr"/>
              <a:r>
                <a:rPr sz="1000"/>
                <a:t>Power</a:t>
              </a:r>
            </a:p>
          </p:txBody>
        </p:sp>
        <p:sp>
          <p:nvSpPr>
            <p:cNvPr id="29" name="H2">
              <a:extLst>
                <a:ext uri="{FF2B5EF4-FFF2-40B4-BE49-F238E27FC236}">
                  <a16:creationId xmlns:a16="http://schemas.microsoft.com/office/drawing/2014/main" id="{EDF633BB-89B7-4D88-8F9D-E19014F05AFD}"/>
                </a:ext>
              </a:extLst>
            </p:cNvPr>
            <p:cNvSpPr txBox="1"/>
            <p:nvPr/>
          </p:nvSpPr>
          <p:spPr>
            <a:xfrm>
              <a:off x="6595046" y="1932465"/>
              <a:ext cx="513738"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lnSpc>
                  <a:spcPct val="90000"/>
                </a:lnSpc>
                <a:defRPr sz="1700">
                  <a:solidFill>
                    <a:srgbClr val="161616"/>
                  </a:solidFill>
                  <a:latin typeface="+mn-lt"/>
                  <a:ea typeface="+mn-ea"/>
                  <a:cs typeface="+mn-cs"/>
                  <a:sym typeface="Arial"/>
                </a:defRPr>
              </a:pPr>
              <a:r>
                <a:rPr sz="1000"/>
                <a:t>H</a:t>
              </a:r>
              <a:r>
                <a:rPr sz="1000" baseline="-25000"/>
                <a:t>2</a:t>
              </a:r>
            </a:p>
          </p:txBody>
        </p:sp>
        <p:sp>
          <p:nvSpPr>
            <p:cNvPr id="30" name="O2">
              <a:extLst>
                <a:ext uri="{FF2B5EF4-FFF2-40B4-BE49-F238E27FC236}">
                  <a16:creationId xmlns:a16="http://schemas.microsoft.com/office/drawing/2014/main" id="{4B0F5370-16A0-4306-8844-46B398102AAC}"/>
                </a:ext>
              </a:extLst>
            </p:cNvPr>
            <p:cNvSpPr txBox="1"/>
            <p:nvPr/>
          </p:nvSpPr>
          <p:spPr>
            <a:xfrm>
              <a:off x="6175716" y="3087643"/>
              <a:ext cx="323443"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lnSpc>
                  <a:spcPct val="90000"/>
                </a:lnSpc>
                <a:defRPr sz="1700">
                  <a:solidFill>
                    <a:srgbClr val="161616"/>
                  </a:solidFill>
                  <a:latin typeface="+mn-lt"/>
                  <a:ea typeface="+mn-ea"/>
                  <a:cs typeface="+mn-cs"/>
                  <a:sym typeface="Arial"/>
                </a:defRPr>
              </a:pPr>
              <a:r>
                <a:rPr sz="1000"/>
                <a:t>O</a:t>
              </a:r>
              <a:r>
                <a:rPr sz="1000" baseline="-25000"/>
                <a:t>2</a:t>
              </a:r>
            </a:p>
          </p:txBody>
        </p:sp>
        <p:sp>
          <p:nvSpPr>
            <p:cNvPr id="31" name="Fuels / Chemicals">
              <a:extLst>
                <a:ext uri="{FF2B5EF4-FFF2-40B4-BE49-F238E27FC236}">
                  <a16:creationId xmlns:a16="http://schemas.microsoft.com/office/drawing/2014/main" id="{051D7C20-3B57-42FE-9626-3B5335BEB140}"/>
                </a:ext>
              </a:extLst>
            </p:cNvPr>
            <p:cNvSpPr txBox="1"/>
            <p:nvPr/>
          </p:nvSpPr>
          <p:spPr>
            <a:xfrm>
              <a:off x="9326228" y="1914155"/>
              <a:ext cx="1215823"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1700">
                  <a:solidFill>
                    <a:srgbClr val="161616"/>
                  </a:solidFill>
                  <a:latin typeface="+mn-lt"/>
                  <a:ea typeface="+mn-ea"/>
                  <a:cs typeface="+mn-cs"/>
                  <a:sym typeface="Arial"/>
                </a:defRPr>
              </a:lvl1pPr>
            </a:lstStyle>
            <a:p>
              <a:pPr algn="ctr"/>
              <a:r>
                <a:rPr sz="1000"/>
                <a:t>Fuels / Chemicals </a:t>
              </a:r>
            </a:p>
          </p:txBody>
        </p:sp>
        <p:sp>
          <p:nvSpPr>
            <p:cNvPr id="32" name="Emissions">
              <a:extLst>
                <a:ext uri="{FF2B5EF4-FFF2-40B4-BE49-F238E27FC236}">
                  <a16:creationId xmlns:a16="http://schemas.microsoft.com/office/drawing/2014/main" id="{3B4CDFF7-595F-4E22-B6CC-10A89CE9B28E}"/>
                </a:ext>
              </a:extLst>
            </p:cNvPr>
            <p:cNvSpPr txBox="1"/>
            <p:nvPr/>
          </p:nvSpPr>
          <p:spPr>
            <a:xfrm>
              <a:off x="8520139" y="4044921"/>
              <a:ext cx="928791"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defRPr sz="1700">
                  <a:solidFill>
                    <a:srgbClr val="161616"/>
                  </a:solidFill>
                  <a:latin typeface="+mn-lt"/>
                  <a:ea typeface="+mn-ea"/>
                  <a:cs typeface="+mn-cs"/>
                  <a:sym typeface="Arial"/>
                </a:defRPr>
              </a:lvl1pPr>
            </a:lstStyle>
            <a:p>
              <a:pPr algn="ctr"/>
              <a:r>
                <a:rPr sz="1000"/>
                <a:t>Emissions</a:t>
              </a:r>
            </a:p>
          </p:txBody>
        </p:sp>
        <p:sp>
          <p:nvSpPr>
            <p:cNvPr id="33" name="De-carbonized CHP">
              <a:extLst>
                <a:ext uri="{FF2B5EF4-FFF2-40B4-BE49-F238E27FC236}">
                  <a16:creationId xmlns:a16="http://schemas.microsoft.com/office/drawing/2014/main" id="{09D45510-F80E-4C45-ADB6-B64FE23AE76C}"/>
                </a:ext>
              </a:extLst>
            </p:cNvPr>
            <p:cNvSpPr txBox="1"/>
            <p:nvPr/>
          </p:nvSpPr>
          <p:spPr>
            <a:xfrm>
              <a:off x="8189774" y="5635675"/>
              <a:ext cx="1654927" cy="3831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1700">
                  <a:solidFill>
                    <a:srgbClr val="161616"/>
                  </a:solidFill>
                  <a:latin typeface="+mn-lt"/>
                  <a:ea typeface="+mn-ea"/>
                  <a:cs typeface="+mn-cs"/>
                  <a:sym typeface="Arial"/>
                </a:defRPr>
              </a:lvl1pPr>
            </a:lstStyle>
            <a:p>
              <a:pPr algn="ctr"/>
              <a:r>
                <a:rPr sz="1000"/>
                <a:t>De-carbonized </a:t>
              </a:r>
              <a:endParaRPr lang="en-US" sz="1000"/>
            </a:p>
            <a:p>
              <a:pPr algn="ctr"/>
              <a:r>
                <a:rPr lang="en-US" sz="1000"/>
                <a:t>Steam &amp; Power</a:t>
              </a:r>
              <a:endParaRPr sz="1000"/>
            </a:p>
          </p:txBody>
        </p:sp>
        <p:sp>
          <p:nvSpPr>
            <p:cNvPr id="34" name="Emissions">
              <a:extLst>
                <a:ext uri="{FF2B5EF4-FFF2-40B4-BE49-F238E27FC236}">
                  <a16:creationId xmlns:a16="http://schemas.microsoft.com/office/drawing/2014/main" id="{B1C4CF5E-8459-4E77-9786-6114D86E3EED}"/>
                </a:ext>
              </a:extLst>
            </p:cNvPr>
            <p:cNvSpPr txBox="1"/>
            <p:nvPr/>
          </p:nvSpPr>
          <p:spPr>
            <a:xfrm>
              <a:off x="6945909" y="4972791"/>
              <a:ext cx="973888" cy="2377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1700">
                  <a:solidFill>
                    <a:srgbClr val="161616"/>
                  </a:solidFill>
                  <a:latin typeface="+mn-lt"/>
                  <a:ea typeface="+mn-ea"/>
                  <a:cs typeface="+mn-cs"/>
                  <a:sym typeface="Arial"/>
                </a:defRPr>
              </a:lvl1pPr>
            </a:lstStyle>
            <a:p>
              <a:pPr algn="r"/>
              <a:r>
                <a:rPr sz="1000"/>
                <a:t>Emissions</a:t>
              </a:r>
            </a:p>
          </p:txBody>
        </p:sp>
        <p:sp>
          <p:nvSpPr>
            <p:cNvPr id="35" name="CO2">
              <a:extLst>
                <a:ext uri="{FF2B5EF4-FFF2-40B4-BE49-F238E27FC236}">
                  <a16:creationId xmlns:a16="http://schemas.microsoft.com/office/drawing/2014/main" id="{EC69BBDF-F172-4EDF-9B0A-D61F8602B25C}"/>
                </a:ext>
              </a:extLst>
            </p:cNvPr>
            <p:cNvSpPr txBox="1"/>
            <p:nvPr/>
          </p:nvSpPr>
          <p:spPr>
            <a:xfrm>
              <a:off x="8665476" y="3174281"/>
              <a:ext cx="372405" cy="2377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457200">
                <a:lnSpc>
                  <a:spcPct val="90000"/>
                </a:lnSpc>
                <a:defRPr sz="1700">
                  <a:solidFill>
                    <a:srgbClr val="161616"/>
                  </a:solidFill>
                  <a:latin typeface="+mn-lt"/>
                  <a:ea typeface="+mn-ea"/>
                  <a:cs typeface="+mn-cs"/>
                  <a:sym typeface="Arial"/>
                </a:defRPr>
              </a:pPr>
              <a:r>
                <a:rPr sz="1000"/>
                <a:t>CO</a:t>
              </a:r>
              <a:r>
                <a:rPr sz="1000" baseline="-25000"/>
                <a:t>2</a:t>
              </a:r>
            </a:p>
          </p:txBody>
        </p:sp>
        <p:pic>
          <p:nvPicPr>
            <p:cNvPr id="36" name="Graphic 100">
              <a:extLst>
                <a:ext uri="{FF2B5EF4-FFF2-40B4-BE49-F238E27FC236}">
                  <a16:creationId xmlns:a16="http://schemas.microsoft.com/office/drawing/2014/main" id="{5EA4D099-7B5C-4BE8-BF9C-3B7CE616F20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3083551" y="2085965"/>
              <a:ext cx="204618" cy="204618"/>
            </a:xfrm>
            <a:prstGeom prst="rect">
              <a:avLst/>
            </a:prstGeom>
          </p:spPr>
        </p:pic>
        <p:pic>
          <p:nvPicPr>
            <p:cNvPr id="37" name="Graphic 104">
              <a:extLst>
                <a:ext uri="{FF2B5EF4-FFF2-40B4-BE49-F238E27FC236}">
                  <a16:creationId xmlns:a16="http://schemas.microsoft.com/office/drawing/2014/main" id="{4370DEC1-5758-4B9B-AC89-7E9E5FEB1EA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4342437" y="5113125"/>
              <a:ext cx="204618" cy="204618"/>
            </a:xfrm>
            <a:prstGeom prst="rect">
              <a:avLst/>
            </a:prstGeom>
          </p:spPr>
        </p:pic>
        <p:pic>
          <p:nvPicPr>
            <p:cNvPr id="38" name="Graphic 107">
              <a:extLst>
                <a:ext uri="{FF2B5EF4-FFF2-40B4-BE49-F238E27FC236}">
                  <a16:creationId xmlns:a16="http://schemas.microsoft.com/office/drawing/2014/main" id="{51EE1DB9-585F-42BC-9F2D-CA2ED929503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5041189" y="2092352"/>
              <a:ext cx="204618" cy="204618"/>
            </a:xfrm>
            <a:prstGeom prst="rect">
              <a:avLst/>
            </a:prstGeom>
          </p:spPr>
        </p:pic>
        <p:pic>
          <p:nvPicPr>
            <p:cNvPr id="40" name="Graphic 115">
              <a:extLst>
                <a:ext uri="{FF2B5EF4-FFF2-40B4-BE49-F238E27FC236}">
                  <a16:creationId xmlns:a16="http://schemas.microsoft.com/office/drawing/2014/main" id="{35226D69-B11C-432F-ABC1-44312F489A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flipV="1">
              <a:off x="4863412" y="5403642"/>
              <a:ext cx="204618" cy="204618"/>
            </a:xfrm>
            <a:prstGeom prst="rect">
              <a:avLst/>
            </a:prstGeom>
          </p:spPr>
        </p:pic>
        <p:pic>
          <p:nvPicPr>
            <p:cNvPr id="41" name="Graphic 123">
              <a:extLst>
                <a:ext uri="{FF2B5EF4-FFF2-40B4-BE49-F238E27FC236}">
                  <a16:creationId xmlns:a16="http://schemas.microsoft.com/office/drawing/2014/main" id="{247202EF-61AA-4F48-B33C-1678A66AE43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6933342" y="2094988"/>
              <a:ext cx="204618" cy="204618"/>
            </a:xfrm>
            <a:prstGeom prst="rect">
              <a:avLst/>
            </a:prstGeom>
          </p:spPr>
        </p:pic>
        <p:pic>
          <p:nvPicPr>
            <p:cNvPr id="42" name="Graphic 129">
              <a:extLst>
                <a:ext uri="{FF2B5EF4-FFF2-40B4-BE49-F238E27FC236}">
                  <a16:creationId xmlns:a16="http://schemas.microsoft.com/office/drawing/2014/main" id="{9EBDE1EC-A89A-4489-AF88-EE19B2DE5CD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8839787" y="5401848"/>
              <a:ext cx="204618" cy="204618"/>
            </a:xfrm>
            <a:prstGeom prst="rect">
              <a:avLst/>
            </a:prstGeom>
          </p:spPr>
        </p:pic>
        <p:sp>
          <p:nvSpPr>
            <p:cNvPr id="43" name="Heavy industry and hard to abate sectors">
              <a:extLst>
                <a:ext uri="{FF2B5EF4-FFF2-40B4-BE49-F238E27FC236}">
                  <a16:creationId xmlns:a16="http://schemas.microsoft.com/office/drawing/2014/main" id="{3140A60A-F776-4BCC-A6BE-24E591C2B340}"/>
                </a:ext>
              </a:extLst>
            </p:cNvPr>
            <p:cNvSpPr txBox="1"/>
            <p:nvPr/>
          </p:nvSpPr>
          <p:spPr>
            <a:xfrm>
              <a:off x="9416999" y="4315099"/>
              <a:ext cx="1113974" cy="549381"/>
            </a:xfrm>
            <a:prstGeom prst="rect">
              <a:avLst/>
            </a:prstGeom>
            <a:solidFill>
              <a:schemeClr val="bg1"/>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90000"/>
                </a:lnSpc>
                <a:defRPr sz="2400" b="1">
                  <a:solidFill>
                    <a:srgbClr val="161616"/>
                  </a:solidFill>
                  <a:latin typeface="+mn-lt"/>
                  <a:ea typeface="+mn-ea"/>
                  <a:cs typeface="+mn-cs"/>
                  <a:sym typeface="Arial"/>
                </a:defRPr>
              </a:lvl1pPr>
            </a:lstStyle>
            <a:p>
              <a:pPr algn="ctr"/>
              <a:r>
                <a:rPr sz="1100">
                  <a:solidFill>
                    <a:schemeClr val="accent6">
                      <a:lumMod val="75000"/>
                    </a:schemeClr>
                  </a:solidFill>
                </a:rPr>
                <a:t>Heavy industry</a:t>
              </a:r>
              <a:br>
                <a:rPr lang="en-GB" sz="1100">
                  <a:solidFill>
                    <a:schemeClr val="accent6">
                      <a:lumMod val="75000"/>
                    </a:schemeClr>
                  </a:solidFill>
                </a:rPr>
              </a:br>
              <a:r>
                <a:rPr sz="1100">
                  <a:solidFill>
                    <a:schemeClr val="accent6">
                      <a:lumMod val="75000"/>
                    </a:schemeClr>
                  </a:solidFill>
                </a:rPr>
                <a:t>and hard to</a:t>
              </a:r>
              <a:br>
                <a:rPr lang="en-GB" sz="1100">
                  <a:solidFill>
                    <a:schemeClr val="accent6">
                      <a:lumMod val="75000"/>
                    </a:schemeClr>
                  </a:solidFill>
                </a:rPr>
              </a:br>
              <a:r>
                <a:rPr sz="1100">
                  <a:solidFill>
                    <a:schemeClr val="accent6">
                      <a:lumMod val="75000"/>
                    </a:schemeClr>
                  </a:solidFill>
                </a:rPr>
                <a:t>abate sectors</a:t>
              </a:r>
            </a:p>
          </p:txBody>
        </p:sp>
        <p:pic>
          <p:nvPicPr>
            <p:cNvPr id="44" name="Graphic 141">
              <a:extLst>
                <a:ext uri="{FF2B5EF4-FFF2-40B4-BE49-F238E27FC236}">
                  <a16:creationId xmlns:a16="http://schemas.microsoft.com/office/drawing/2014/main" id="{E6C55DCA-C076-448B-B4FE-1F80221737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3262136" y="2602849"/>
              <a:ext cx="204618" cy="204618"/>
            </a:xfrm>
            <a:prstGeom prst="rect">
              <a:avLst/>
            </a:prstGeom>
          </p:spPr>
        </p:pic>
        <p:pic>
          <p:nvPicPr>
            <p:cNvPr id="45" name="Graphic 146">
              <a:extLst>
                <a:ext uri="{FF2B5EF4-FFF2-40B4-BE49-F238E27FC236}">
                  <a16:creationId xmlns:a16="http://schemas.microsoft.com/office/drawing/2014/main" id="{C9B4BC99-2DDF-426E-B36E-E6A8FA4966A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flipH="1" flipV="1">
              <a:off x="9833523" y="2935297"/>
              <a:ext cx="204618" cy="204618"/>
            </a:xfrm>
            <a:prstGeom prst="rect">
              <a:avLst/>
            </a:prstGeom>
          </p:spPr>
        </p:pic>
        <p:pic>
          <p:nvPicPr>
            <p:cNvPr id="46" name="Graphic 152">
              <a:extLst>
                <a:ext uri="{FF2B5EF4-FFF2-40B4-BE49-F238E27FC236}">
                  <a16:creationId xmlns:a16="http://schemas.microsoft.com/office/drawing/2014/main" id="{295AD2DB-8D17-4C81-AA66-42F495171FD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flipH="1">
              <a:off x="6076569" y="2995290"/>
              <a:ext cx="204618" cy="204618"/>
            </a:xfrm>
            <a:prstGeom prst="rect">
              <a:avLst/>
            </a:prstGeom>
          </p:spPr>
        </p:pic>
        <p:pic>
          <p:nvPicPr>
            <p:cNvPr id="47" name="Graphic 156">
              <a:extLst>
                <a:ext uri="{FF2B5EF4-FFF2-40B4-BE49-F238E27FC236}">
                  <a16:creationId xmlns:a16="http://schemas.microsoft.com/office/drawing/2014/main" id="{F4128142-53AF-4C9D-8FF5-9CF33D81FF1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780212" y="3788611"/>
              <a:ext cx="222769" cy="204618"/>
            </a:xfrm>
            <a:prstGeom prst="rect">
              <a:avLst/>
            </a:prstGeom>
          </p:spPr>
        </p:pic>
        <p:pic>
          <p:nvPicPr>
            <p:cNvPr id="48" name="Graphic 180">
              <a:extLst>
                <a:ext uri="{FF2B5EF4-FFF2-40B4-BE49-F238E27FC236}">
                  <a16:creationId xmlns:a16="http://schemas.microsoft.com/office/drawing/2014/main" id="{46D769A1-504C-4FF4-A73A-862B57FE5C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a:off x="7286832" y="2985334"/>
              <a:ext cx="204618" cy="204618"/>
            </a:xfrm>
            <a:prstGeom prst="rect">
              <a:avLst/>
            </a:prstGeom>
          </p:spPr>
        </p:pic>
        <p:pic>
          <p:nvPicPr>
            <p:cNvPr id="49" name="Graphic 27">
              <a:extLst>
                <a:ext uri="{FF2B5EF4-FFF2-40B4-BE49-F238E27FC236}">
                  <a16:creationId xmlns:a16="http://schemas.microsoft.com/office/drawing/2014/main" id="{1275D08B-81C6-46C6-9680-E9530034CD3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30549" y="3499802"/>
              <a:ext cx="792000" cy="792000"/>
            </a:xfrm>
            <a:prstGeom prst="rect">
              <a:avLst/>
            </a:prstGeom>
          </p:spPr>
        </p:pic>
        <p:grpSp>
          <p:nvGrpSpPr>
            <p:cNvPr id="50" name="Group 46">
              <a:extLst>
                <a:ext uri="{FF2B5EF4-FFF2-40B4-BE49-F238E27FC236}">
                  <a16:creationId xmlns:a16="http://schemas.microsoft.com/office/drawing/2014/main" id="{C3F5F344-CE79-431B-8D3D-9E7606889383}"/>
                </a:ext>
              </a:extLst>
            </p:cNvPr>
            <p:cNvGrpSpPr/>
            <p:nvPr/>
          </p:nvGrpSpPr>
          <p:grpSpPr>
            <a:xfrm>
              <a:off x="7684084" y="3523011"/>
              <a:ext cx="614692" cy="596977"/>
              <a:chOff x="7801893" y="3240732"/>
              <a:chExt cx="614692" cy="596977"/>
            </a:xfrm>
          </p:grpSpPr>
          <p:grpSp>
            <p:nvGrpSpPr>
              <p:cNvPr id="51" name="Graphic 29">
                <a:extLst>
                  <a:ext uri="{FF2B5EF4-FFF2-40B4-BE49-F238E27FC236}">
                    <a16:creationId xmlns:a16="http://schemas.microsoft.com/office/drawing/2014/main" id="{D3DEE807-AC2D-4B25-877A-36832BD4EA79}"/>
                  </a:ext>
                </a:extLst>
              </p:cNvPr>
              <p:cNvGrpSpPr/>
              <p:nvPr/>
            </p:nvGrpSpPr>
            <p:grpSpPr>
              <a:xfrm>
                <a:off x="7975742" y="3389225"/>
                <a:ext cx="260802" cy="154942"/>
                <a:chOff x="7975742" y="3389225"/>
                <a:chExt cx="260802" cy="154942"/>
              </a:xfrm>
              <a:solidFill>
                <a:schemeClr val="accent6"/>
              </a:solidFill>
            </p:grpSpPr>
            <p:sp>
              <p:nvSpPr>
                <p:cNvPr id="59" name="Freeform: Shape 36">
                  <a:extLst>
                    <a:ext uri="{FF2B5EF4-FFF2-40B4-BE49-F238E27FC236}">
                      <a16:creationId xmlns:a16="http://schemas.microsoft.com/office/drawing/2014/main" id="{2E603851-792A-4FCC-A1F5-2476F7B619CA}"/>
                    </a:ext>
                  </a:extLst>
                </p:cNvPr>
                <p:cNvSpPr/>
                <p:nvPr/>
              </p:nvSpPr>
              <p:spPr>
                <a:xfrm>
                  <a:off x="7975742" y="3389281"/>
                  <a:ext cx="99278" cy="111214"/>
                </a:xfrm>
                <a:custGeom>
                  <a:avLst/>
                  <a:gdLst>
                    <a:gd name="connsiteX0" fmla="*/ 0 w 99278"/>
                    <a:gd name="connsiteY0" fmla="*/ 55607 h 111214"/>
                    <a:gd name="connsiteX1" fmla="*/ 52763 w 99278"/>
                    <a:gd name="connsiteY1" fmla="*/ 0 h 111214"/>
                    <a:gd name="connsiteX2" fmla="*/ 99279 w 99278"/>
                    <a:gd name="connsiteY2" fmla="*/ 38094 h 111214"/>
                    <a:gd name="connsiteX3" fmla="*/ 80706 w 99278"/>
                    <a:gd name="connsiteY3" fmla="*/ 38094 h 111214"/>
                    <a:gd name="connsiteX4" fmla="*/ 51982 w 99278"/>
                    <a:gd name="connsiteY4" fmla="*/ 15784 h 111214"/>
                    <a:gd name="connsiteX5" fmla="*/ 18406 w 99278"/>
                    <a:gd name="connsiteY5" fmla="*/ 55607 h 111214"/>
                    <a:gd name="connsiteX6" fmla="*/ 51536 w 99278"/>
                    <a:gd name="connsiteY6" fmla="*/ 95430 h 111214"/>
                    <a:gd name="connsiteX7" fmla="*/ 80594 w 99278"/>
                    <a:gd name="connsiteY7" fmla="*/ 73121 h 111214"/>
                    <a:gd name="connsiteX8" fmla="*/ 99167 w 99278"/>
                    <a:gd name="connsiteY8" fmla="*/ 73121 h 111214"/>
                    <a:gd name="connsiteX9" fmla="*/ 51703 w 99278"/>
                    <a:gd name="connsiteY9" fmla="*/ 111215 h 111214"/>
                    <a:gd name="connsiteX10" fmla="*/ 0 w 99278"/>
                    <a:gd name="connsiteY10" fmla="*/ 55607 h 11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78" h="111214">
                      <a:moveTo>
                        <a:pt x="0" y="55607"/>
                      </a:moveTo>
                      <a:cubicBezTo>
                        <a:pt x="0" y="22366"/>
                        <a:pt x="20469" y="0"/>
                        <a:pt x="52763" y="0"/>
                      </a:cubicBezTo>
                      <a:cubicBezTo>
                        <a:pt x="77750" y="0"/>
                        <a:pt x="95709" y="15003"/>
                        <a:pt x="99279" y="38094"/>
                      </a:cubicBezTo>
                      <a:lnTo>
                        <a:pt x="80706" y="38094"/>
                      </a:lnTo>
                      <a:cubicBezTo>
                        <a:pt x="77136" y="24374"/>
                        <a:pt x="66818" y="15784"/>
                        <a:pt x="51982" y="15784"/>
                      </a:cubicBezTo>
                      <a:cubicBezTo>
                        <a:pt x="31234" y="15784"/>
                        <a:pt x="18406" y="32182"/>
                        <a:pt x="18406" y="55607"/>
                      </a:cubicBezTo>
                      <a:cubicBezTo>
                        <a:pt x="18406" y="79033"/>
                        <a:pt x="30899" y="95430"/>
                        <a:pt x="51536" y="95430"/>
                      </a:cubicBezTo>
                      <a:cubicBezTo>
                        <a:pt x="66706" y="95430"/>
                        <a:pt x="77136" y="87008"/>
                        <a:pt x="80594" y="73121"/>
                      </a:cubicBezTo>
                      <a:lnTo>
                        <a:pt x="99167" y="73121"/>
                      </a:lnTo>
                      <a:cubicBezTo>
                        <a:pt x="95709" y="96211"/>
                        <a:pt x="77136" y="111215"/>
                        <a:pt x="51703" y="111215"/>
                      </a:cubicBezTo>
                      <a:cubicBezTo>
                        <a:pt x="19856" y="111215"/>
                        <a:pt x="0" y="89184"/>
                        <a:pt x="0" y="55607"/>
                      </a:cubicBezTo>
                      <a:close/>
                    </a:path>
                  </a:pathLst>
                </a:custGeom>
                <a:grpFill/>
                <a:ln w="5567" cap="flat">
                  <a:solidFill>
                    <a:srgbClr val="0033CC"/>
                  </a:solidFill>
                  <a:prstDash val="solid"/>
                  <a:miter/>
                </a:ln>
              </p:spPr>
              <p:txBody>
                <a:bodyPr rtlCol="0" anchor="ctr"/>
                <a:lstStyle/>
                <a:p>
                  <a:endParaRPr lang="en-GB"/>
                </a:p>
              </p:txBody>
            </p:sp>
            <p:sp>
              <p:nvSpPr>
                <p:cNvPr id="60" name="Freeform: Shape 37">
                  <a:extLst>
                    <a:ext uri="{FF2B5EF4-FFF2-40B4-BE49-F238E27FC236}">
                      <a16:creationId xmlns:a16="http://schemas.microsoft.com/office/drawing/2014/main" id="{03DF44B2-7C24-483C-88CB-6AA63AE49EDE}"/>
                    </a:ext>
                  </a:extLst>
                </p:cNvPr>
                <p:cNvSpPr/>
                <p:nvPr/>
              </p:nvSpPr>
              <p:spPr>
                <a:xfrm>
                  <a:off x="8084168" y="3389225"/>
                  <a:ext cx="106194" cy="111214"/>
                </a:xfrm>
                <a:custGeom>
                  <a:avLst/>
                  <a:gdLst>
                    <a:gd name="connsiteX0" fmla="*/ 53097 w 106194"/>
                    <a:gd name="connsiteY0" fmla="*/ 111215 h 111214"/>
                    <a:gd name="connsiteX1" fmla="*/ 0 w 106194"/>
                    <a:gd name="connsiteY1" fmla="*/ 55607 h 111214"/>
                    <a:gd name="connsiteX2" fmla="*/ 53097 w 106194"/>
                    <a:gd name="connsiteY2" fmla="*/ 0 h 111214"/>
                    <a:gd name="connsiteX3" fmla="*/ 106195 w 106194"/>
                    <a:gd name="connsiteY3" fmla="*/ 55607 h 111214"/>
                    <a:gd name="connsiteX4" fmla="*/ 53097 w 106194"/>
                    <a:gd name="connsiteY4" fmla="*/ 111215 h 111214"/>
                    <a:gd name="connsiteX5" fmla="*/ 53097 w 106194"/>
                    <a:gd name="connsiteY5" fmla="*/ 95430 h 111214"/>
                    <a:gd name="connsiteX6" fmla="*/ 87789 w 106194"/>
                    <a:gd name="connsiteY6" fmla="*/ 55607 h 111214"/>
                    <a:gd name="connsiteX7" fmla="*/ 53097 w 106194"/>
                    <a:gd name="connsiteY7" fmla="*/ 15784 h 111214"/>
                    <a:gd name="connsiteX8" fmla="*/ 18406 w 106194"/>
                    <a:gd name="connsiteY8" fmla="*/ 55607 h 111214"/>
                    <a:gd name="connsiteX9" fmla="*/ 53097 w 106194"/>
                    <a:gd name="connsiteY9" fmla="*/ 95430 h 11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94" h="111214">
                      <a:moveTo>
                        <a:pt x="53097" y="111215"/>
                      </a:moveTo>
                      <a:cubicBezTo>
                        <a:pt x="21696" y="111215"/>
                        <a:pt x="0" y="87622"/>
                        <a:pt x="0" y="55607"/>
                      </a:cubicBezTo>
                      <a:cubicBezTo>
                        <a:pt x="0" y="23593"/>
                        <a:pt x="21696" y="0"/>
                        <a:pt x="53097" y="0"/>
                      </a:cubicBezTo>
                      <a:cubicBezTo>
                        <a:pt x="84499" y="0"/>
                        <a:pt x="106195" y="23593"/>
                        <a:pt x="106195" y="55607"/>
                      </a:cubicBezTo>
                      <a:cubicBezTo>
                        <a:pt x="106195" y="87622"/>
                        <a:pt x="84499" y="111215"/>
                        <a:pt x="53097" y="111215"/>
                      </a:cubicBezTo>
                      <a:close/>
                      <a:moveTo>
                        <a:pt x="53097" y="95430"/>
                      </a:moveTo>
                      <a:cubicBezTo>
                        <a:pt x="73846" y="95430"/>
                        <a:pt x="87789" y="78698"/>
                        <a:pt x="87789" y="55607"/>
                      </a:cubicBezTo>
                      <a:cubicBezTo>
                        <a:pt x="87789" y="32517"/>
                        <a:pt x="73901" y="15784"/>
                        <a:pt x="53097" y="15784"/>
                      </a:cubicBezTo>
                      <a:cubicBezTo>
                        <a:pt x="32294" y="15784"/>
                        <a:pt x="18406" y="32517"/>
                        <a:pt x="18406" y="55607"/>
                      </a:cubicBezTo>
                      <a:cubicBezTo>
                        <a:pt x="18406" y="78698"/>
                        <a:pt x="32294" y="95430"/>
                        <a:pt x="53097" y="95430"/>
                      </a:cubicBezTo>
                      <a:close/>
                    </a:path>
                  </a:pathLst>
                </a:custGeom>
                <a:grpFill/>
                <a:ln w="5567" cap="flat">
                  <a:solidFill>
                    <a:srgbClr val="0033CC"/>
                  </a:solidFill>
                  <a:prstDash val="solid"/>
                  <a:miter/>
                </a:ln>
              </p:spPr>
              <p:txBody>
                <a:bodyPr rtlCol="0" anchor="ctr"/>
                <a:lstStyle/>
                <a:p>
                  <a:endParaRPr lang="en-GB"/>
                </a:p>
              </p:txBody>
            </p:sp>
            <p:sp>
              <p:nvSpPr>
                <p:cNvPr id="61" name="Freeform: Shape 38">
                  <a:extLst>
                    <a:ext uri="{FF2B5EF4-FFF2-40B4-BE49-F238E27FC236}">
                      <a16:creationId xmlns:a16="http://schemas.microsoft.com/office/drawing/2014/main" id="{578DFC99-40C5-4C6B-B1DC-91BBAD9E9911}"/>
                    </a:ext>
                  </a:extLst>
                </p:cNvPr>
                <p:cNvSpPr/>
                <p:nvPr/>
              </p:nvSpPr>
              <p:spPr>
                <a:xfrm>
                  <a:off x="8197837" y="3489006"/>
                  <a:ext cx="38707" cy="55161"/>
                </a:xfrm>
                <a:custGeom>
                  <a:avLst/>
                  <a:gdLst>
                    <a:gd name="connsiteX0" fmla="*/ 0 w 38707"/>
                    <a:gd name="connsiteY0" fmla="*/ 48134 h 55161"/>
                    <a:gd name="connsiteX1" fmla="*/ 20971 w 38707"/>
                    <a:gd name="connsiteY1" fmla="*/ 30286 h 55161"/>
                    <a:gd name="connsiteX2" fmla="*/ 29561 w 38707"/>
                    <a:gd name="connsiteY2" fmla="*/ 17067 h 55161"/>
                    <a:gd name="connsiteX3" fmla="*/ 19186 w 38707"/>
                    <a:gd name="connsiteY3" fmla="*/ 7418 h 55161"/>
                    <a:gd name="connsiteX4" fmla="*/ 8701 w 38707"/>
                    <a:gd name="connsiteY4" fmla="*/ 18406 h 55161"/>
                    <a:gd name="connsiteX5" fmla="*/ 8701 w 38707"/>
                    <a:gd name="connsiteY5" fmla="*/ 19354 h 55161"/>
                    <a:gd name="connsiteX6" fmla="*/ 56 w 38707"/>
                    <a:gd name="connsiteY6" fmla="*/ 19354 h 55161"/>
                    <a:gd name="connsiteX7" fmla="*/ 56 w 38707"/>
                    <a:gd name="connsiteY7" fmla="*/ 17959 h 55161"/>
                    <a:gd name="connsiteX8" fmla="*/ 19186 w 38707"/>
                    <a:gd name="connsiteY8" fmla="*/ 0 h 55161"/>
                    <a:gd name="connsiteX9" fmla="*/ 38317 w 38707"/>
                    <a:gd name="connsiteY9" fmla="*/ 16732 h 55161"/>
                    <a:gd name="connsiteX10" fmla="*/ 26772 w 38707"/>
                    <a:gd name="connsiteY10" fmla="*/ 35473 h 55161"/>
                    <a:gd name="connsiteX11" fmla="*/ 12270 w 38707"/>
                    <a:gd name="connsiteY11" fmla="*/ 47576 h 55161"/>
                    <a:gd name="connsiteX12" fmla="*/ 38708 w 38707"/>
                    <a:gd name="connsiteY12" fmla="*/ 47576 h 55161"/>
                    <a:gd name="connsiteX13" fmla="*/ 38708 w 38707"/>
                    <a:gd name="connsiteY13" fmla="*/ 55161 h 55161"/>
                    <a:gd name="connsiteX14" fmla="*/ 0 w 38707"/>
                    <a:gd name="connsiteY14" fmla="*/ 55161 h 55161"/>
                    <a:gd name="connsiteX15" fmla="*/ 0 w 38707"/>
                    <a:gd name="connsiteY15" fmla="*/ 48189 h 5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707" h="55161">
                      <a:moveTo>
                        <a:pt x="0" y="48134"/>
                      </a:moveTo>
                      <a:lnTo>
                        <a:pt x="20971" y="30286"/>
                      </a:lnTo>
                      <a:cubicBezTo>
                        <a:pt x="25879" y="26158"/>
                        <a:pt x="29561" y="22310"/>
                        <a:pt x="29561" y="17067"/>
                      </a:cubicBezTo>
                      <a:cubicBezTo>
                        <a:pt x="29561" y="10820"/>
                        <a:pt x="25433" y="7418"/>
                        <a:pt x="19186" y="7418"/>
                      </a:cubicBezTo>
                      <a:cubicBezTo>
                        <a:pt x="12940" y="7418"/>
                        <a:pt x="8701" y="11601"/>
                        <a:pt x="8701" y="18406"/>
                      </a:cubicBezTo>
                      <a:lnTo>
                        <a:pt x="8701" y="19354"/>
                      </a:lnTo>
                      <a:lnTo>
                        <a:pt x="56" y="19354"/>
                      </a:lnTo>
                      <a:lnTo>
                        <a:pt x="56" y="17959"/>
                      </a:lnTo>
                      <a:cubicBezTo>
                        <a:pt x="56" y="7585"/>
                        <a:pt x="7530" y="0"/>
                        <a:pt x="19186" y="0"/>
                      </a:cubicBezTo>
                      <a:cubicBezTo>
                        <a:pt x="31457" y="0"/>
                        <a:pt x="38317" y="6693"/>
                        <a:pt x="38317" y="16732"/>
                      </a:cubicBezTo>
                      <a:cubicBezTo>
                        <a:pt x="38317" y="24876"/>
                        <a:pt x="33409" y="29895"/>
                        <a:pt x="26772" y="35473"/>
                      </a:cubicBezTo>
                      <a:lnTo>
                        <a:pt x="12270" y="47576"/>
                      </a:lnTo>
                      <a:lnTo>
                        <a:pt x="38708" y="47576"/>
                      </a:lnTo>
                      <a:lnTo>
                        <a:pt x="38708" y="55161"/>
                      </a:lnTo>
                      <a:lnTo>
                        <a:pt x="0" y="55161"/>
                      </a:lnTo>
                      <a:lnTo>
                        <a:pt x="0" y="48189"/>
                      </a:lnTo>
                      <a:close/>
                    </a:path>
                  </a:pathLst>
                </a:custGeom>
                <a:grpFill/>
                <a:ln w="5567" cap="flat">
                  <a:solidFill>
                    <a:srgbClr val="0033CC"/>
                  </a:solidFill>
                  <a:prstDash val="solid"/>
                  <a:miter/>
                </a:ln>
              </p:spPr>
              <p:txBody>
                <a:bodyPr rtlCol="0" anchor="ctr"/>
                <a:lstStyle/>
                <a:p>
                  <a:endParaRPr lang="en-GB"/>
                </a:p>
              </p:txBody>
            </p:sp>
          </p:grpSp>
          <p:sp>
            <p:nvSpPr>
              <p:cNvPr id="52" name="Freeform: Shape 39">
                <a:extLst>
                  <a:ext uri="{FF2B5EF4-FFF2-40B4-BE49-F238E27FC236}">
                    <a16:creationId xmlns:a16="http://schemas.microsoft.com/office/drawing/2014/main" id="{67DBB507-8002-4E0B-A1F2-C11574442021}"/>
                  </a:ext>
                </a:extLst>
              </p:cNvPr>
              <p:cNvSpPr/>
              <p:nvPr/>
            </p:nvSpPr>
            <p:spPr>
              <a:xfrm>
                <a:off x="7801893" y="3240732"/>
                <a:ext cx="614692" cy="367911"/>
              </a:xfrm>
              <a:custGeom>
                <a:avLst/>
                <a:gdLst>
                  <a:gd name="connsiteX0" fmla="*/ 528576 w 614692"/>
                  <a:gd name="connsiteY0" fmla="*/ 367910 h 367911"/>
                  <a:gd name="connsiteX1" fmla="*/ 614692 w 614692"/>
                  <a:gd name="connsiteY1" fmla="*/ 266847 h 367911"/>
                  <a:gd name="connsiteX2" fmla="*/ 514633 w 614692"/>
                  <a:gd name="connsiteY2" fmla="*/ 166787 h 367911"/>
                  <a:gd name="connsiteX3" fmla="*/ 509390 w 614692"/>
                  <a:gd name="connsiteY3" fmla="*/ 167066 h 367911"/>
                  <a:gd name="connsiteX4" fmla="*/ 471965 w 614692"/>
                  <a:gd name="connsiteY4" fmla="*/ 106160 h 367911"/>
                  <a:gd name="connsiteX5" fmla="*/ 366830 w 614692"/>
                  <a:gd name="connsiteY5" fmla="*/ 94224 h 367911"/>
                  <a:gd name="connsiteX6" fmla="*/ 279598 w 614692"/>
                  <a:gd name="connsiteY6" fmla="*/ 5989 h 367911"/>
                  <a:gd name="connsiteX7" fmla="*/ 114171 w 614692"/>
                  <a:gd name="connsiteY7" fmla="*/ 92774 h 367911"/>
                  <a:gd name="connsiteX8" fmla="*/ 107980 w 614692"/>
                  <a:gd name="connsiteY8" fmla="*/ 136724 h 367911"/>
                  <a:gd name="connsiteX9" fmla="*/ 107980 w 614692"/>
                  <a:gd name="connsiteY9" fmla="*/ 137617 h 367911"/>
                  <a:gd name="connsiteX10" fmla="*/ 0 w 614692"/>
                  <a:gd name="connsiteY10" fmla="*/ 254242 h 367911"/>
                  <a:gd name="connsiteX11" fmla="*/ 101733 w 614692"/>
                  <a:gd name="connsiteY11" fmla="*/ 367910 h 36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692" h="367911">
                    <a:moveTo>
                      <a:pt x="528576" y="367910"/>
                    </a:moveTo>
                    <a:cubicBezTo>
                      <a:pt x="593777" y="368133"/>
                      <a:pt x="614692" y="320335"/>
                      <a:pt x="614692" y="266847"/>
                    </a:cubicBezTo>
                    <a:cubicBezTo>
                      <a:pt x="614692" y="213359"/>
                      <a:pt x="569905" y="166787"/>
                      <a:pt x="514633" y="166787"/>
                    </a:cubicBezTo>
                    <a:cubicBezTo>
                      <a:pt x="512848" y="166787"/>
                      <a:pt x="511175" y="166954"/>
                      <a:pt x="509390" y="167066"/>
                    </a:cubicBezTo>
                    <a:cubicBezTo>
                      <a:pt x="505932" y="148604"/>
                      <a:pt x="496171" y="126239"/>
                      <a:pt x="471965" y="106160"/>
                    </a:cubicBezTo>
                    <a:cubicBezTo>
                      <a:pt x="424947" y="67229"/>
                      <a:pt x="366830" y="94224"/>
                      <a:pt x="366830" y="94224"/>
                    </a:cubicBezTo>
                    <a:cubicBezTo>
                      <a:pt x="354615" y="53620"/>
                      <a:pt x="323103" y="19598"/>
                      <a:pt x="279598" y="5989"/>
                    </a:cubicBezTo>
                    <a:cubicBezTo>
                      <a:pt x="209936" y="-15708"/>
                      <a:pt x="136871" y="23446"/>
                      <a:pt x="114171" y="92774"/>
                    </a:cubicBezTo>
                    <a:cubicBezTo>
                      <a:pt x="108537" y="110064"/>
                      <a:pt x="107980" y="136724"/>
                      <a:pt x="107980" y="136724"/>
                    </a:cubicBezTo>
                    <a:lnTo>
                      <a:pt x="107980" y="137617"/>
                    </a:lnTo>
                    <a:cubicBezTo>
                      <a:pt x="47576" y="142246"/>
                      <a:pt x="0" y="192666"/>
                      <a:pt x="0" y="254242"/>
                    </a:cubicBezTo>
                    <a:cubicBezTo>
                      <a:pt x="0" y="315817"/>
                      <a:pt x="32461" y="367910"/>
                      <a:pt x="101733" y="367910"/>
                    </a:cubicBezTo>
                  </a:path>
                </a:pathLst>
              </a:custGeom>
              <a:noFill/>
              <a:ln w="16702" cap="flat">
                <a:solidFill>
                  <a:srgbClr val="0033CC"/>
                </a:solidFill>
                <a:prstDash val="solid"/>
                <a:miter/>
              </a:ln>
            </p:spPr>
            <p:txBody>
              <a:bodyPr rtlCol="0" anchor="ctr"/>
              <a:lstStyle/>
              <a:p>
                <a:endParaRPr lang="en-GB"/>
              </a:p>
            </p:txBody>
          </p:sp>
          <p:sp>
            <p:nvSpPr>
              <p:cNvPr id="53" name="Freeform: Shape 40">
                <a:extLst>
                  <a:ext uri="{FF2B5EF4-FFF2-40B4-BE49-F238E27FC236}">
                    <a16:creationId xmlns:a16="http://schemas.microsoft.com/office/drawing/2014/main" id="{A41779AF-AE7C-4ACE-8EC1-7BF7763189D8}"/>
                  </a:ext>
                </a:extLst>
              </p:cNvPr>
              <p:cNvSpPr/>
              <p:nvPr/>
            </p:nvSpPr>
            <p:spPr>
              <a:xfrm>
                <a:off x="8108486" y="3600611"/>
                <a:ext cx="5577" cy="237098"/>
              </a:xfrm>
              <a:custGeom>
                <a:avLst/>
                <a:gdLst>
                  <a:gd name="connsiteX0" fmla="*/ 0 w 5577"/>
                  <a:gd name="connsiteY0" fmla="*/ 0 h 237098"/>
                  <a:gd name="connsiteX1" fmla="*/ 0 w 5577"/>
                  <a:gd name="connsiteY1" fmla="*/ 237098 h 237098"/>
                </a:gdLst>
                <a:ahLst/>
                <a:cxnLst>
                  <a:cxn ang="0">
                    <a:pos x="connsiteX0" y="connsiteY0"/>
                  </a:cxn>
                  <a:cxn ang="0">
                    <a:pos x="connsiteX1" y="connsiteY1"/>
                  </a:cxn>
                </a:cxnLst>
                <a:rect l="l" t="t" r="r" b="b"/>
                <a:pathLst>
                  <a:path w="5577" h="237098">
                    <a:moveTo>
                      <a:pt x="0" y="0"/>
                    </a:moveTo>
                    <a:lnTo>
                      <a:pt x="0" y="237098"/>
                    </a:lnTo>
                  </a:path>
                </a:pathLst>
              </a:custGeom>
              <a:ln w="16702" cap="flat">
                <a:solidFill>
                  <a:srgbClr val="0033CC"/>
                </a:solidFill>
                <a:prstDash val="solid"/>
                <a:miter/>
              </a:ln>
            </p:spPr>
            <p:txBody>
              <a:bodyPr rtlCol="0" anchor="ctr"/>
              <a:lstStyle/>
              <a:p>
                <a:endParaRPr lang="en-GB"/>
              </a:p>
            </p:txBody>
          </p:sp>
          <p:sp>
            <p:nvSpPr>
              <p:cNvPr id="54" name="Freeform: Shape 41">
                <a:extLst>
                  <a:ext uri="{FF2B5EF4-FFF2-40B4-BE49-F238E27FC236}">
                    <a16:creationId xmlns:a16="http://schemas.microsoft.com/office/drawing/2014/main" id="{F2F7ABDB-EDFA-419B-8373-B900E55BEF22}"/>
                  </a:ext>
                </a:extLst>
              </p:cNvPr>
              <p:cNvSpPr/>
              <p:nvPr/>
            </p:nvSpPr>
            <p:spPr>
              <a:xfrm>
                <a:off x="8046019" y="3775241"/>
                <a:ext cx="124935" cy="62467"/>
              </a:xfrm>
              <a:custGeom>
                <a:avLst/>
                <a:gdLst>
                  <a:gd name="connsiteX0" fmla="*/ 124935 w 124935"/>
                  <a:gd name="connsiteY0" fmla="*/ 0 h 62467"/>
                  <a:gd name="connsiteX1" fmla="*/ 62468 w 124935"/>
                  <a:gd name="connsiteY1" fmla="*/ 62468 h 62467"/>
                  <a:gd name="connsiteX2" fmla="*/ 0 w 124935"/>
                  <a:gd name="connsiteY2" fmla="*/ 0 h 62467"/>
                </a:gdLst>
                <a:ahLst/>
                <a:cxnLst>
                  <a:cxn ang="0">
                    <a:pos x="connsiteX0" y="connsiteY0"/>
                  </a:cxn>
                  <a:cxn ang="0">
                    <a:pos x="connsiteX1" y="connsiteY1"/>
                  </a:cxn>
                  <a:cxn ang="0">
                    <a:pos x="connsiteX2" y="connsiteY2"/>
                  </a:cxn>
                </a:cxnLst>
                <a:rect l="l" t="t" r="r" b="b"/>
                <a:pathLst>
                  <a:path w="124935" h="62467">
                    <a:moveTo>
                      <a:pt x="124935" y="0"/>
                    </a:moveTo>
                    <a:lnTo>
                      <a:pt x="62468" y="62468"/>
                    </a:lnTo>
                    <a:lnTo>
                      <a:pt x="0" y="0"/>
                    </a:lnTo>
                  </a:path>
                </a:pathLst>
              </a:custGeom>
              <a:noFill/>
              <a:ln w="16702" cap="flat">
                <a:solidFill>
                  <a:srgbClr val="0033CC"/>
                </a:solidFill>
                <a:prstDash val="solid"/>
                <a:miter/>
              </a:ln>
            </p:spPr>
            <p:txBody>
              <a:bodyPr rtlCol="0" anchor="ctr"/>
              <a:lstStyle/>
              <a:p>
                <a:endParaRPr lang="en-GB"/>
              </a:p>
            </p:txBody>
          </p:sp>
          <p:sp>
            <p:nvSpPr>
              <p:cNvPr id="55" name="Freeform: Shape 42">
                <a:extLst>
                  <a:ext uri="{FF2B5EF4-FFF2-40B4-BE49-F238E27FC236}">
                    <a16:creationId xmlns:a16="http://schemas.microsoft.com/office/drawing/2014/main" id="{F7CE726A-7A36-4E6E-AE1F-3B428322BEA1}"/>
                  </a:ext>
                </a:extLst>
              </p:cNvPr>
              <p:cNvSpPr/>
              <p:nvPr/>
            </p:nvSpPr>
            <p:spPr>
              <a:xfrm>
                <a:off x="7942557" y="3537641"/>
                <a:ext cx="5577" cy="214007"/>
              </a:xfrm>
              <a:custGeom>
                <a:avLst/>
                <a:gdLst>
                  <a:gd name="connsiteX0" fmla="*/ 0 w 5577"/>
                  <a:gd name="connsiteY0" fmla="*/ 0 h 214007"/>
                  <a:gd name="connsiteX1" fmla="*/ 0 w 5577"/>
                  <a:gd name="connsiteY1" fmla="*/ 214007 h 214007"/>
                </a:gdLst>
                <a:ahLst/>
                <a:cxnLst>
                  <a:cxn ang="0">
                    <a:pos x="connsiteX0" y="connsiteY0"/>
                  </a:cxn>
                  <a:cxn ang="0">
                    <a:pos x="connsiteX1" y="connsiteY1"/>
                  </a:cxn>
                </a:cxnLst>
                <a:rect l="l" t="t" r="r" b="b"/>
                <a:pathLst>
                  <a:path w="5577" h="214007">
                    <a:moveTo>
                      <a:pt x="0" y="0"/>
                    </a:moveTo>
                    <a:lnTo>
                      <a:pt x="0" y="214007"/>
                    </a:lnTo>
                  </a:path>
                </a:pathLst>
              </a:custGeom>
              <a:ln w="16702" cap="flat">
                <a:solidFill>
                  <a:srgbClr val="0033CC"/>
                </a:solidFill>
                <a:prstDash val="solid"/>
                <a:miter/>
              </a:ln>
            </p:spPr>
            <p:txBody>
              <a:bodyPr rtlCol="0" anchor="ctr"/>
              <a:lstStyle/>
              <a:p>
                <a:endParaRPr lang="en-GB"/>
              </a:p>
            </p:txBody>
          </p:sp>
          <p:sp>
            <p:nvSpPr>
              <p:cNvPr id="56" name="Freeform: Shape 43">
                <a:extLst>
                  <a:ext uri="{FF2B5EF4-FFF2-40B4-BE49-F238E27FC236}">
                    <a16:creationId xmlns:a16="http://schemas.microsoft.com/office/drawing/2014/main" id="{05005C3F-95CF-48D0-B765-D41FA1B0D382}"/>
                  </a:ext>
                </a:extLst>
              </p:cNvPr>
              <p:cNvSpPr/>
              <p:nvPr/>
            </p:nvSpPr>
            <p:spPr>
              <a:xfrm>
                <a:off x="7880089" y="3689181"/>
                <a:ext cx="124935" cy="62467"/>
              </a:xfrm>
              <a:custGeom>
                <a:avLst/>
                <a:gdLst>
                  <a:gd name="connsiteX0" fmla="*/ 124935 w 124935"/>
                  <a:gd name="connsiteY0" fmla="*/ 0 h 62467"/>
                  <a:gd name="connsiteX1" fmla="*/ 62468 w 124935"/>
                  <a:gd name="connsiteY1" fmla="*/ 62468 h 62467"/>
                  <a:gd name="connsiteX2" fmla="*/ 0 w 124935"/>
                  <a:gd name="connsiteY2" fmla="*/ 0 h 62467"/>
                </a:gdLst>
                <a:ahLst/>
                <a:cxnLst>
                  <a:cxn ang="0">
                    <a:pos x="connsiteX0" y="connsiteY0"/>
                  </a:cxn>
                  <a:cxn ang="0">
                    <a:pos x="connsiteX1" y="connsiteY1"/>
                  </a:cxn>
                  <a:cxn ang="0">
                    <a:pos x="connsiteX2" y="connsiteY2"/>
                  </a:cxn>
                </a:cxnLst>
                <a:rect l="l" t="t" r="r" b="b"/>
                <a:pathLst>
                  <a:path w="124935" h="62467">
                    <a:moveTo>
                      <a:pt x="124935" y="0"/>
                    </a:moveTo>
                    <a:lnTo>
                      <a:pt x="62468" y="62468"/>
                    </a:lnTo>
                    <a:lnTo>
                      <a:pt x="0" y="0"/>
                    </a:lnTo>
                  </a:path>
                </a:pathLst>
              </a:custGeom>
              <a:noFill/>
              <a:ln w="16702" cap="flat">
                <a:solidFill>
                  <a:srgbClr val="0033CC"/>
                </a:solidFill>
                <a:prstDash val="solid"/>
                <a:miter/>
              </a:ln>
            </p:spPr>
            <p:txBody>
              <a:bodyPr rtlCol="0" anchor="ctr"/>
              <a:lstStyle/>
              <a:p>
                <a:endParaRPr lang="en-GB"/>
              </a:p>
            </p:txBody>
          </p:sp>
          <p:sp>
            <p:nvSpPr>
              <p:cNvPr id="57" name="Freeform: Shape 44">
                <a:extLst>
                  <a:ext uri="{FF2B5EF4-FFF2-40B4-BE49-F238E27FC236}">
                    <a16:creationId xmlns:a16="http://schemas.microsoft.com/office/drawing/2014/main" id="{3A2D2A4B-CBC4-482E-9511-4A0BC4CA5D6F}"/>
                  </a:ext>
                </a:extLst>
              </p:cNvPr>
              <p:cNvSpPr/>
              <p:nvPr/>
            </p:nvSpPr>
            <p:spPr>
              <a:xfrm>
                <a:off x="8276312" y="3537641"/>
                <a:ext cx="5577" cy="214007"/>
              </a:xfrm>
              <a:custGeom>
                <a:avLst/>
                <a:gdLst>
                  <a:gd name="connsiteX0" fmla="*/ 0 w 5577"/>
                  <a:gd name="connsiteY0" fmla="*/ 0 h 214007"/>
                  <a:gd name="connsiteX1" fmla="*/ 0 w 5577"/>
                  <a:gd name="connsiteY1" fmla="*/ 214007 h 214007"/>
                </a:gdLst>
                <a:ahLst/>
                <a:cxnLst>
                  <a:cxn ang="0">
                    <a:pos x="connsiteX0" y="connsiteY0"/>
                  </a:cxn>
                  <a:cxn ang="0">
                    <a:pos x="connsiteX1" y="connsiteY1"/>
                  </a:cxn>
                </a:cxnLst>
                <a:rect l="l" t="t" r="r" b="b"/>
                <a:pathLst>
                  <a:path w="5577" h="214007">
                    <a:moveTo>
                      <a:pt x="0" y="0"/>
                    </a:moveTo>
                    <a:lnTo>
                      <a:pt x="0" y="214007"/>
                    </a:lnTo>
                  </a:path>
                </a:pathLst>
              </a:custGeom>
              <a:ln w="16702" cap="flat">
                <a:solidFill>
                  <a:srgbClr val="0033CC"/>
                </a:solidFill>
                <a:prstDash val="solid"/>
                <a:miter/>
              </a:ln>
            </p:spPr>
            <p:txBody>
              <a:bodyPr rtlCol="0" anchor="ctr"/>
              <a:lstStyle/>
              <a:p>
                <a:endParaRPr lang="en-GB"/>
              </a:p>
            </p:txBody>
          </p:sp>
          <p:sp>
            <p:nvSpPr>
              <p:cNvPr id="58" name="Freeform: Shape 45">
                <a:extLst>
                  <a:ext uri="{FF2B5EF4-FFF2-40B4-BE49-F238E27FC236}">
                    <a16:creationId xmlns:a16="http://schemas.microsoft.com/office/drawing/2014/main" id="{0CECEDE2-ADE7-41C1-B57D-20100C57C1E7}"/>
                  </a:ext>
                </a:extLst>
              </p:cNvPr>
              <p:cNvSpPr/>
              <p:nvPr/>
            </p:nvSpPr>
            <p:spPr>
              <a:xfrm>
                <a:off x="8213789" y="3689181"/>
                <a:ext cx="124991" cy="62467"/>
              </a:xfrm>
              <a:custGeom>
                <a:avLst/>
                <a:gdLst>
                  <a:gd name="connsiteX0" fmla="*/ 124991 w 124991"/>
                  <a:gd name="connsiteY0" fmla="*/ 0 h 62467"/>
                  <a:gd name="connsiteX1" fmla="*/ 62523 w 124991"/>
                  <a:gd name="connsiteY1" fmla="*/ 62468 h 62467"/>
                  <a:gd name="connsiteX2" fmla="*/ 0 w 124991"/>
                  <a:gd name="connsiteY2" fmla="*/ 0 h 62467"/>
                </a:gdLst>
                <a:ahLst/>
                <a:cxnLst>
                  <a:cxn ang="0">
                    <a:pos x="connsiteX0" y="connsiteY0"/>
                  </a:cxn>
                  <a:cxn ang="0">
                    <a:pos x="connsiteX1" y="connsiteY1"/>
                  </a:cxn>
                  <a:cxn ang="0">
                    <a:pos x="connsiteX2" y="connsiteY2"/>
                  </a:cxn>
                </a:cxnLst>
                <a:rect l="l" t="t" r="r" b="b"/>
                <a:pathLst>
                  <a:path w="124991" h="62467">
                    <a:moveTo>
                      <a:pt x="124991" y="0"/>
                    </a:moveTo>
                    <a:lnTo>
                      <a:pt x="62523" y="62468"/>
                    </a:lnTo>
                    <a:lnTo>
                      <a:pt x="0" y="0"/>
                    </a:lnTo>
                  </a:path>
                </a:pathLst>
              </a:custGeom>
              <a:noFill/>
              <a:ln w="16702" cap="flat">
                <a:solidFill>
                  <a:srgbClr val="0033CC"/>
                </a:solidFill>
                <a:prstDash val="solid"/>
                <a:miter/>
              </a:ln>
            </p:spPr>
            <p:txBody>
              <a:bodyPr rtlCol="0" anchor="ctr"/>
              <a:lstStyle/>
              <a:p>
                <a:endParaRPr lang="en-GB"/>
              </a:p>
            </p:txBody>
          </p:sp>
        </p:grpSp>
        <p:pic>
          <p:nvPicPr>
            <p:cNvPr id="62" name="Graphic 31">
              <a:extLst>
                <a:ext uri="{FF2B5EF4-FFF2-40B4-BE49-F238E27FC236}">
                  <a16:creationId xmlns:a16="http://schemas.microsoft.com/office/drawing/2014/main" id="{257397C0-EA00-47A5-8C87-8493A8F5C2F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179309" y="1794818"/>
              <a:ext cx="792000" cy="792000"/>
            </a:xfrm>
            <a:prstGeom prst="rect">
              <a:avLst/>
            </a:prstGeom>
          </p:spPr>
        </p:pic>
        <p:sp>
          <p:nvSpPr>
            <p:cNvPr id="63" name="CO2">
              <a:extLst>
                <a:ext uri="{FF2B5EF4-FFF2-40B4-BE49-F238E27FC236}">
                  <a16:creationId xmlns:a16="http://schemas.microsoft.com/office/drawing/2014/main" id="{2A25850F-6EA7-4FD4-9272-5BEC6080D6F8}"/>
                </a:ext>
              </a:extLst>
            </p:cNvPr>
            <p:cNvSpPr txBox="1"/>
            <p:nvPr/>
          </p:nvSpPr>
          <p:spPr>
            <a:xfrm>
              <a:off x="6662307" y="3341564"/>
              <a:ext cx="614550"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457200">
                <a:lnSpc>
                  <a:spcPct val="90000"/>
                </a:lnSpc>
                <a:defRPr sz="1700">
                  <a:solidFill>
                    <a:srgbClr val="161616"/>
                  </a:solidFill>
                  <a:latin typeface="+mn-lt"/>
                  <a:ea typeface="+mn-ea"/>
                  <a:cs typeface="+mn-cs"/>
                  <a:sym typeface="Arial"/>
                </a:defRPr>
              </a:pPr>
              <a:r>
                <a:rPr lang="en-US" sz="1000"/>
                <a:t>H</a:t>
              </a:r>
              <a:r>
                <a:rPr lang="en-US" sz="1000" baseline="-25000"/>
                <a:t>2</a:t>
              </a:r>
              <a:r>
                <a:rPr lang="en-US" sz="1000"/>
                <a:t>/</a:t>
              </a:r>
              <a:r>
                <a:rPr sz="1000"/>
                <a:t>CO</a:t>
              </a:r>
              <a:r>
                <a:rPr lang="en-US" sz="1000"/>
                <a:t>  </a:t>
              </a:r>
              <a:endParaRPr sz="1000" baseline="-25000"/>
            </a:p>
          </p:txBody>
        </p:sp>
        <p:cxnSp>
          <p:nvCxnSpPr>
            <p:cNvPr id="64" name="直線コネクタ 3">
              <a:extLst>
                <a:ext uri="{FF2B5EF4-FFF2-40B4-BE49-F238E27FC236}">
                  <a16:creationId xmlns:a16="http://schemas.microsoft.com/office/drawing/2014/main" id="{55E918BA-9235-46FB-AB8E-27DB30309D45}"/>
                </a:ext>
              </a:extLst>
            </p:cNvPr>
            <p:cNvCxnSpPr>
              <a:cxnSpLocks/>
              <a:stCxn id="16" idx="3"/>
              <a:endCxn id="12" idx="1"/>
            </p:cNvCxnSpPr>
            <p:nvPr/>
          </p:nvCxnSpPr>
          <p:spPr>
            <a:xfrm>
              <a:off x="2608920" y="2185486"/>
              <a:ext cx="1153250" cy="2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89">
              <a:extLst>
                <a:ext uri="{FF2B5EF4-FFF2-40B4-BE49-F238E27FC236}">
                  <a16:creationId xmlns:a16="http://schemas.microsoft.com/office/drawing/2014/main" id="{6EED8D30-5DDB-442D-A80B-C1714EA33F0A}"/>
                </a:ext>
              </a:extLst>
            </p:cNvPr>
            <p:cNvCxnSpPr>
              <a:cxnSpLocks/>
              <a:stCxn id="14" idx="3"/>
              <a:endCxn id="24" idx="2"/>
            </p:cNvCxnSpPr>
            <p:nvPr/>
          </p:nvCxnSpPr>
          <p:spPr>
            <a:xfrm flipV="1">
              <a:off x="2549863" y="4576448"/>
              <a:ext cx="3603344" cy="6387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直線コネクタ 90">
              <a:extLst>
                <a:ext uri="{FF2B5EF4-FFF2-40B4-BE49-F238E27FC236}">
                  <a16:creationId xmlns:a16="http://schemas.microsoft.com/office/drawing/2014/main" id="{7FCAE7A9-7656-49C7-901C-1A9657D8B23F}"/>
                </a:ext>
              </a:extLst>
            </p:cNvPr>
            <p:cNvCxnSpPr>
              <a:cxnSpLocks/>
              <a:stCxn id="15" idx="3"/>
              <a:endCxn id="19" idx="1"/>
            </p:cNvCxnSpPr>
            <p:nvPr/>
          </p:nvCxnSpPr>
          <p:spPr>
            <a:xfrm flipV="1">
              <a:off x="2618445" y="2726434"/>
              <a:ext cx="920821" cy="119414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7" name="直線コネクタ 101">
              <a:extLst>
                <a:ext uri="{FF2B5EF4-FFF2-40B4-BE49-F238E27FC236}">
                  <a16:creationId xmlns:a16="http://schemas.microsoft.com/office/drawing/2014/main" id="{F7B0CC48-FD50-40C7-9F15-6EF08D891022}"/>
                </a:ext>
              </a:extLst>
            </p:cNvPr>
            <p:cNvCxnSpPr>
              <a:cxnSpLocks/>
              <a:stCxn id="12" idx="3"/>
              <a:endCxn id="11" idx="1"/>
            </p:cNvCxnSpPr>
            <p:nvPr/>
          </p:nvCxnSpPr>
          <p:spPr>
            <a:xfrm>
              <a:off x="4554170" y="2188274"/>
              <a:ext cx="1178934" cy="2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107">
              <a:extLst>
                <a:ext uri="{FF2B5EF4-FFF2-40B4-BE49-F238E27FC236}">
                  <a16:creationId xmlns:a16="http://schemas.microsoft.com/office/drawing/2014/main" id="{DA32408D-4837-4A09-A30D-498D9FE7E006}"/>
                </a:ext>
              </a:extLst>
            </p:cNvPr>
            <p:cNvCxnSpPr>
              <a:cxnSpLocks/>
              <a:stCxn id="19" idx="2"/>
              <a:endCxn id="13" idx="0"/>
            </p:cNvCxnSpPr>
            <p:nvPr/>
          </p:nvCxnSpPr>
          <p:spPr>
            <a:xfrm>
              <a:off x="4142859" y="3001124"/>
              <a:ext cx="3418" cy="58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113">
              <a:extLst>
                <a:ext uri="{FF2B5EF4-FFF2-40B4-BE49-F238E27FC236}">
                  <a16:creationId xmlns:a16="http://schemas.microsoft.com/office/drawing/2014/main" id="{8316963D-235B-4BD2-A15D-FDFEDAA848AC}"/>
                </a:ext>
              </a:extLst>
            </p:cNvPr>
            <p:cNvCxnSpPr>
              <a:cxnSpLocks/>
              <a:stCxn id="10" idx="0"/>
              <a:endCxn id="21" idx="2"/>
            </p:cNvCxnSpPr>
            <p:nvPr/>
          </p:nvCxnSpPr>
          <p:spPr>
            <a:xfrm flipH="1" flipV="1">
              <a:off x="6162761" y="2730922"/>
              <a:ext cx="13381"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116">
              <a:extLst>
                <a:ext uri="{FF2B5EF4-FFF2-40B4-BE49-F238E27FC236}">
                  <a16:creationId xmlns:a16="http://schemas.microsoft.com/office/drawing/2014/main" id="{0D03581E-3D2D-47A6-8DBF-F2A35A2A7B8F}"/>
                </a:ext>
              </a:extLst>
            </p:cNvPr>
            <p:cNvCxnSpPr>
              <a:cxnSpLocks/>
              <a:stCxn id="11" idx="3"/>
              <a:endCxn id="62" idx="1"/>
            </p:cNvCxnSpPr>
            <p:nvPr/>
          </p:nvCxnSpPr>
          <p:spPr>
            <a:xfrm>
              <a:off x="6525105" y="2190818"/>
              <a:ext cx="1654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90">
              <a:extLst>
                <a:ext uri="{FF2B5EF4-FFF2-40B4-BE49-F238E27FC236}">
                  <a16:creationId xmlns:a16="http://schemas.microsoft.com/office/drawing/2014/main" id="{8F4BD9DD-2D58-4E23-A8CF-1D6B87B7A2C7}"/>
                </a:ext>
              </a:extLst>
            </p:cNvPr>
            <p:cNvCxnSpPr>
              <a:cxnSpLocks/>
            </p:cNvCxnSpPr>
            <p:nvPr/>
          </p:nvCxnSpPr>
          <p:spPr>
            <a:xfrm flipV="1">
              <a:off x="6572141" y="2383812"/>
              <a:ext cx="1633864" cy="12471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2" name="直線コネクタ 90">
              <a:extLst>
                <a:ext uri="{FF2B5EF4-FFF2-40B4-BE49-F238E27FC236}">
                  <a16:creationId xmlns:a16="http://schemas.microsoft.com/office/drawing/2014/main" id="{1B39CC46-1518-45F2-8FCF-81927ADD3E24}"/>
                </a:ext>
              </a:extLst>
            </p:cNvPr>
            <p:cNvCxnSpPr>
              <a:cxnSpLocks/>
              <a:stCxn id="52" idx="3"/>
              <a:endCxn id="22" idx="2"/>
            </p:cNvCxnSpPr>
            <p:nvPr/>
          </p:nvCxnSpPr>
          <p:spPr>
            <a:xfrm flipV="1">
              <a:off x="8193475" y="2771158"/>
              <a:ext cx="381835" cy="9189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3" name="直線コネクタ 91">
              <a:extLst>
                <a:ext uri="{FF2B5EF4-FFF2-40B4-BE49-F238E27FC236}">
                  <a16:creationId xmlns:a16="http://schemas.microsoft.com/office/drawing/2014/main" id="{9139CC6D-EF69-4B2E-B11D-D9CADFB45055}"/>
                </a:ext>
              </a:extLst>
            </p:cNvPr>
            <p:cNvCxnSpPr>
              <a:cxnSpLocks/>
              <a:stCxn id="52" idx="0"/>
              <a:endCxn id="49" idx="1"/>
            </p:cNvCxnSpPr>
            <p:nvPr/>
          </p:nvCxnSpPr>
          <p:spPr>
            <a:xfrm>
              <a:off x="8212661" y="3890920"/>
              <a:ext cx="1317889" cy="4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90">
              <a:extLst>
                <a:ext uri="{FF2B5EF4-FFF2-40B4-BE49-F238E27FC236}">
                  <a16:creationId xmlns:a16="http://schemas.microsoft.com/office/drawing/2014/main" id="{7C20E8AF-F85D-48FA-AD22-E0437A05C075}"/>
                </a:ext>
              </a:extLst>
            </p:cNvPr>
            <p:cNvCxnSpPr>
              <a:cxnSpLocks/>
              <a:stCxn id="62" idx="3"/>
              <a:endCxn id="49" idx="0"/>
            </p:cNvCxnSpPr>
            <p:nvPr/>
          </p:nvCxnSpPr>
          <p:spPr>
            <a:xfrm>
              <a:off x="8971309" y="2190818"/>
              <a:ext cx="955240" cy="13089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5" name="直線コネクタ 90">
              <a:extLst>
                <a:ext uri="{FF2B5EF4-FFF2-40B4-BE49-F238E27FC236}">
                  <a16:creationId xmlns:a16="http://schemas.microsoft.com/office/drawing/2014/main" id="{6B724542-7E74-420C-9354-375DFF87B534}"/>
                </a:ext>
              </a:extLst>
            </p:cNvPr>
            <p:cNvCxnSpPr>
              <a:cxnSpLocks/>
              <a:stCxn id="9" idx="3"/>
              <a:endCxn id="43" idx="2"/>
            </p:cNvCxnSpPr>
            <p:nvPr/>
          </p:nvCxnSpPr>
          <p:spPr>
            <a:xfrm flipV="1">
              <a:off x="7408654" y="4864480"/>
              <a:ext cx="2565332" cy="63988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6" name="直線コネクタ 90">
              <a:extLst>
                <a:ext uri="{FF2B5EF4-FFF2-40B4-BE49-F238E27FC236}">
                  <a16:creationId xmlns:a16="http://schemas.microsoft.com/office/drawing/2014/main" id="{54723AAD-5F5F-43E9-8086-3ECAED38E4E4}"/>
                </a:ext>
              </a:extLst>
            </p:cNvPr>
            <p:cNvCxnSpPr>
              <a:cxnSpLocks/>
              <a:endCxn id="23" idx="2"/>
            </p:cNvCxnSpPr>
            <p:nvPr/>
          </p:nvCxnSpPr>
          <p:spPr>
            <a:xfrm flipV="1">
              <a:off x="7198251" y="4398006"/>
              <a:ext cx="793181" cy="782635"/>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77" name="Graphic 166">
              <a:extLst>
                <a:ext uri="{FF2B5EF4-FFF2-40B4-BE49-F238E27FC236}">
                  <a16:creationId xmlns:a16="http://schemas.microsoft.com/office/drawing/2014/main" id="{C9F5C395-662C-442A-851A-315F6F12262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7888368" y="4748580"/>
              <a:ext cx="204618" cy="204618"/>
            </a:xfrm>
            <a:prstGeom prst="rect">
              <a:avLst/>
            </a:prstGeom>
          </p:spPr>
        </p:pic>
        <p:pic>
          <p:nvPicPr>
            <p:cNvPr id="78" name="Graphic 146">
              <a:extLst>
                <a:ext uri="{FF2B5EF4-FFF2-40B4-BE49-F238E27FC236}">
                  <a16:creationId xmlns:a16="http://schemas.microsoft.com/office/drawing/2014/main" id="{C36E0915-C833-4CCB-AD60-9599643826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flipH="1" flipV="1">
              <a:off x="4041402" y="3040808"/>
              <a:ext cx="204618" cy="204618"/>
            </a:xfrm>
            <a:prstGeom prst="rect">
              <a:avLst/>
            </a:prstGeom>
          </p:spPr>
        </p:pic>
        <p:pic>
          <p:nvPicPr>
            <p:cNvPr id="79" name="Graphic 152">
              <a:extLst>
                <a:ext uri="{FF2B5EF4-FFF2-40B4-BE49-F238E27FC236}">
                  <a16:creationId xmlns:a16="http://schemas.microsoft.com/office/drawing/2014/main" id="{0C2C5E7E-CBCE-4F52-8385-8EF5FD4DFD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flipH="1">
              <a:off x="4043829" y="3297696"/>
              <a:ext cx="204618" cy="204618"/>
            </a:xfrm>
            <a:prstGeom prst="rect">
              <a:avLst/>
            </a:prstGeom>
          </p:spPr>
        </p:pic>
        <p:cxnSp>
          <p:nvCxnSpPr>
            <p:cNvPr id="80" name="直線コネクタ 90">
              <a:extLst>
                <a:ext uri="{FF2B5EF4-FFF2-40B4-BE49-F238E27FC236}">
                  <a16:creationId xmlns:a16="http://schemas.microsoft.com/office/drawing/2014/main" id="{A6D8B42B-42D7-4DCE-A45C-55B09041B6F6}"/>
                </a:ext>
              </a:extLst>
            </p:cNvPr>
            <p:cNvCxnSpPr>
              <a:cxnSpLocks/>
            </p:cNvCxnSpPr>
            <p:nvPr/>
          </p:nvCxnSpPr>
          <p:spPr>
            <a:xfrm>
              <a:off x="6572142" y="4027304"/>
              <a:ext cx="440513" cy="1151891"/>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81" name="Graphic 152">
              <a:extLst>
                <a:ext uri="{FF2B5EF4-FFF2-40B4-BE49-F238E27FC236}">
                  <a16:creationId xmlns:a16="http://schemas.microsoft.com/office/drawing/2014/main" id="{F0561E87-24B0-479A-95E2-CF538AC351A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flipH="1">
              <a:off x="6919435" y="4647350"/>
              <a:ext cx="204618" cy="204618"/>
            </a:xfrm>
            <a:prstGeom prst="rect">
              <a:avLst/>
            </a:prstGeom>
          </p:spPr>
        </p:pic>
        <p:cxnSp>
          <p:nvCxnSpPr>
            <p:cNvPr id="82" name="直線コネクタ 94">
              <a:extLst>
                <a:ext uri="{FF2B5EF4-FFF2-40B4-BE49-F238E27FC236}">
                  <a16:creationId xmlns:a16="http://schemas.microsoft.com/office/drawing/2014/main" id="{64CB25B8-80E2-4C9B-8923-441D9C0320AC}"/>
                </a:ext>
              </a:extLst>
            </p:cNvPr>
            <p:cNvCxnSpPr>
              <a:cxnSpLocks/>
            </p:cNvCxnSpPr>
            <p:nvPr/>
          </p:nvCxnSpPr>
          <p:spPr>
            <a:xfrm>
              <a:off x="6583835" y="3859169"/>
              <a:ext cx="1098644" cy="2683"/>
            </a:xfrm>
            <a:prstGeom prst="line">
              <a:avLst/>
            </a:prstGeom>
          </p:spPr>
          <p:style>
            <a:lnRef idx="1">
              <a:schemeClr val="accent1"/>
            </a:lnRef>
            <a:fillRef idx="0">
              <a:schemeClr val="accent1"/>
            </a:fillRef>
            <a:effectRef idx="0">
              <a:schemeClr val="accent1"/>
            </a:effectRef>
            <a:fontRef idx="minor">
              <a:schemeClr val="tx1"/>
            </a:fontRef>
          </p:style>
        </p:cxnSp>
        <p:sp>
          <p:nvSpPr>
            <p:cNvPr id="83" name="CO2">
              <a:extLst>
                <a:ext uri="{FF2B5EF4-FFF2-40B4-BE49-F238E27FC236}">
                  <a16:creationId xmlns:a16="http://schemas.microsoft.com/office/drawing/2014/main" id="{94FD6E68-1AA5-45AA-95C6-8C375D89F400}"/>
                </a:ext>
              </a:extLst>
            </p:cNvPr>
            <p:cNvSpPr txBox="1"/>
            <p:nvPr/>
          </p:nvSpPr>
          <p:spPr>
            <a:xfrm>
              <a:off x="6867749" y="3652700"/>
              <a:ext cx="372405" cy="23775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457200">
                <a:lnSpc>
                  <a:spcPct val="90000"/>
                </a:lnSpc>
                <a:defRPr sz="1700">
                  <a:solidFill>
                    <a:srgbClr val="161616"/>
                  </a:solidFill>
                  <a:latin typeface="+mn-lt"/>
                  <a:ea typeface="+mn-ea"/>
                  <a:cs typeface="+mn-cs"/>
                  <a:sym typeface="Arial"/>
                </a:defRPr>
              </a:pPr>
              <a:r>
                <a:rPr sz="1000"/>
                <a:t>CO</a:t>
              </a:r>
              <a:r>
                <a:rPr sz="1000" baseline="-25000"/>
                <a:t>2</a:t>
              </a:r>
            </a:p>
          </p:txBody>
        </p:sp>
        <p:pic>
          <p:nvPicPr>
            <p:cNvPr id="84" name="Graphic 156">
              <a:extLst>
                <a:ext uri="{FF2B5EF4-FFF2-40B4-BE49-F238E27FC236}">
                  <a16:creationId xmlns:a16="http://schemas.microsoft.com/office/drawing/2014/main" id="{B280E92F-77FA-4D3C-831F-BA1C3A8F491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7288523" y="3763352"/>
              <a:ext cx="222769" cy="204618"/>
            </a:xfrm>
            <a:prstGeom prst="rect">
              <a:avLst/>
            </a:prstGeom>
          </p:spPr>
        </p:pic>
      </p:grpSp>
      <p:sp>
        <p:nvSpPr>
          <p:cNvPr id="86" name="Title 3">
            <a:extLst>
              <a:ext uri="{FF2B5EF4-FFF2-40B4-BE49-F238E27FC236}">
                <a16:creationId xmlns:a16="http://schemas.microsoft.com/office/drawing/2014/main" id="{86F5BD00-39FF-4114-BC80-900929279ABD}"/>
              </a:ext>
            </a:extLst>
          </p:cNvPr>
          <p:cNvSpPr txBox="1">
            <a:spLocks/>
          </p:cNvSpPr>
          <p:nvPr/>
        </p:nvSpPr>
        <p:spPr>
          <a:xfrm>
            <a:off x="619692" y="996486"/>
            <a:ext cx="7490833" cy="387798"/>
          </a:xfrm>
          <a:prstGeom prst="rect">
            <a:avLst/>
          </a:prstGeom>
          <a:noFill/>
        </p:spPr>
        <p:txBody>
          <a:bodyPr wrap="non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r>
              <a:rPr lang="en-US" sz="2800" b="1" dirty="0">
                <a:solidFill>
                  <a:srgbClr val="0000CC"/>
                </a:solidFill>
                <a:latin typeface="+mj-lt"/>
              </a:rPr>
              <a:t>Our product supporting net zero ecosystem</a:t>
            </a:r>
          </a:p>
        </p:txBody>
      </p:sp>
      <p:sp>
        <p:nvSpPr>
          <p:cNvPr id="5" name="Rectangle 4">
            <a:extLst>
              <a:ext uri="{FF2B5EF4-FFF2-40B4-BE49-F238E27FC236}">
                <a16:creationId xmlns:a16="http://schemas.microsoft.com/office/drawing/2014/main" id="{3242185B-9A88-4BFE-94EB-1DA0FF299CD7}"/>
              </a:ext>
            </a:extLst>
          </p:cNvPr>
          <p:cNvSpPr/>
          <p:nvPr/>
        </p:nvSpPr>
        <p:spPr>
          <a:xfrm>
            <a:off x="6279090" y="5007515"/>
            <a:ext cx="1493125" cy="123399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45EE7E3-7B28-4139-B638-3E2783B5D013}"/>
              </a:ext>
            </a:extLst>
          </p:cNvPr>
          <p:cNvSpPr/>
          <p:nvPr/>
        </p:nvSpPr>
        <p:spPr>
          <a:xfrm>
            <a:off x="5327143" y="3091837"/>
            <a:ext cx="1585663" cy="131086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5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A5C9-E870-401E-9930-B330651AEE9F}"/>
              </a:ext>
            </a:extLst>
          </p:cNvPr>
          <p:cNvSpPr>
            <a:spLocks noGrp="1"/>
          </p:cNvSpPr>
          <p:nvPr>
            <p:ph type="title"/>
          </p:nvPr>
        </p:nvSpPr>
        <p:spPr/>
        <p:txBody>
          <a:bodyPr/>
          <a:lstStyle/>
          <a:p>
            <a:r>
              <a:rPr lang="en-US"/>
              <a:t>2</a:t>
            </a:r>
          </a:p>
        </p:txBody>
      </p:sp>
      <p:sp>
        <p:nvSpPr>
          <p:cNvPr id="4" name="Text Placeholder 3">
            <a:extLst>
              <a:ext uri="{FF2B5EF4-FFF2-40B4-BE49-F238E27FC236}">
                <a16:creationId xmlns:a16="http://schemas.microsoft.com/office/drawing/2014/main" id="{52F22BBF-B036-4913-B3E6-1B0C11B12594}"/>
              </a:ext>
            </a:extLst>
          </p:cNvPr>
          <p:cNvSpPr>
            <a:spLocks noGrp="1"/>
          </p:cNvSpPr>
          <p:nvPr>
            <p:ph type="body" sz="quarter" idx="11"/>
          </p:nvPr>
        </p:nvSpPr>
        <p:spPr>
          <a:xfrm>
            <a:off x="1867200" y="450001"/>
            <a:ext cx="7965322" cy="332399"/>
          </a:xfrm>
        </p:spPr>
        <p:txBody>
          <a:bodyPr/>
          <a:lstStyle/>
          <a:p>
            <a:r>
              <a:rPr lang="en-US" sz="2400" dirty="0">
                <a:latin typeface="+mj-lt"/>
              </a:rPr>
              <a:t>Circulating Fluidized Bed &amp; Bubbling Fluidized Bed Boilers</a:t>
            </a:r>
          </a:p>
        </p:txBody>
      </p:sp>
      <p:grpSp>
        <p:nvGrpSpPr>
          <p:cNvPr id="15" name="Group 14">
            <a:extLst>
              <a:ext uri="{FF2B5EF4-FFF2-40B4-BE49-F238E27FC236}">
                <a16:creationId xmlns:a16="http://schemas.microsoft.com/office/drawing/2014/main" id="{63EED2FB-6D1D-439A-933D-77B2B69E2DCF}"/>
              </a:ext>
            </a:extLst>
          </p:cNvPr>
          <p:cNvGrpSpPr/>
          <p:nvPr/>
        </p:nvGrpSpPr>
        <p:grpSpPr>
          <a:xfrm>
            <a:off x="6764746" y="1722561"/>
            <a:ext cx="3703876" cy="3412877"/>
            <a:chOff x="4902169" y="1681074"/>
            <a:chExt cx="3703876" cy="3412877"/>
          </a:xfrm>
        </p:grpSpPr>
        <p:pic>
          <p:nvPicPr>
            <p:cNvPr id="7" name="Picture 3" descr="O:\COREL\MAINOSKU\BFB\Äänevoima Oy, Äänekoski -Finland\ävofinal.jpg">
              <a:extLst>
                <a:ext uri="{FF2B5EF4-FFF2-40B4-BE49-F238E27FC236}">
                  <a16:creationId xmlns:a16="http://schemas.microsoft.com/office/drawing/2014/main" id="{09A99A1C-9873-4518-BA51-E60868DAC346}"/>
                </a:ext>
              </a:extLst>
            </p:cNvPr>
            <p:cNvPicPr>
              <a:picLocks noChangeAspect="1" noChangeArrowheads="1"/>
            </p:cNvPicPr>
            <p:nvPr/>
          </p:nvPicPr>
          <p:blipFill rotWithShape="1">
            <a:blip r:embed="rId3" cstate="print"/>
            <a:srcRect t="8196" r="48581"/>
            <a:stretch/>
          </p:blipFill>
          <p:spPr bwMode="auto">
            <a:xfrm>
              <a:off x="5587500" y="2100944"/>
              <a:ext cx="2197742" cy="2483137"/>
            </a:xfrm>
            <a:prstGeom prst="rect">
              <a:avLst/>
            </a:prstGeom>
            <a:noFill/>
          </p:spPr>
        </p:pic>
        <p:sp>
          <p:nvSpPr>
            <p:cNvPr id="9" name="TextBox 28">
              <a:extLst>
                <a:ext uri="{FF2B5EF4-FFF2-40B4-BE49-F238E27FC236}">
                  <a16:creationId xmlns:a16="http://schemas.microsoft.com/office/drawing/2014/main" id="{D920DA32-1F30-4403-B1FE-600304AAC6FD}"/>
                </a:ext>
              </a:extLst>
            </p:cNvPr>
            <p:cNvSpPr txBox="1"/>
            <p:nvPr/>
          </p:nvSpPr>
          <p:spPr>
            <a:xfrm>
              <a:off x="5714371" y="4386065"/>
              <a:ext cx="1944000" cy="707886"/>
            </a:xfrm>
            <a:prstGeom prst="rect">
              <a:avLst/>
            </a:prstGeom>
            <a:noFill/>
          </p:spPr>
          <p:txBody>
            <a:bodyPr wrap="square" anchor="t" anchorCtr="0">
              <a:spAutoFit/>
            </a:bodyPr>
            <a:lstStyle/>
            <a:p>
              <a:pPr lvl="0"/>
              <a:r>
                <a:rPr lang="en-GB" sz="1400" kern="0" dirty="0">
                  <a:solidFill>
                    <a:srgbClr val="0000CC"/>
                  </a:solidFill>
                </a:rPr>
                <a:t>Unit Delivered </a:t>
              </a:r>
              <a:r>
                <a:rPr lang="en-GB" sz="2000" b="1" kern="0" dirty="0">
                  <a:solidFill>
                    <a:srgbClr val="0000CC"/>
                  </a:solidFill>
                </a:rPr>
                <a:t>+140</a:t>
              </a:r>
              <a:endParaRPr lang="en-GB" sz="2800" b="1" kern="0" dirty="0">
                <a:solidFill>
                  <a:srgbClr val="0000CC"/>
                </a:solidFill>
              </a:endParaRPr>
            </a:p>
            <a:p>
              <a:pPr lvl="0"/>
              <a:r>
                <a:rPr lang="en-GB" sz="1400" kern="0" dirty="0">
                  <a:solidFill>
                    <a:srgbClr val="0000CC"/>
                  </a:solidFill>
                </a:rPr>
                <a:t>Size</a:t>
              </a:r>
              <a:r>
                <a:rPr lang="en-GB" kern="0" dirty="0">
                  <a:solidFill>
                    <a:srgbClr val="0000CC"/>
                  </a:solidFill>
                </a:rPr>
                <a:t> </a:t>
              </a:r>
              <a:r>
                <a:rPr lang="en-GB" sz="2000" b="1" kern="0" dirty="0">
                  <a:solidFill>
                    <a:srgbClr val="0000CC"/>
                  </a:solidFill>
                </a:rPr>
                <a:t>~100MWe</a:t>
              </a:r>
              <a:endParaRPr lang="en-GB" sz="2800" b="1" kern="0" dirty="0">
                <a:solidFill>
                  <a:srgbClr val="0000CC"/>
                </a:solidFill>
              </a:endParaRPr>
            </a:p>
          </p:txBody>
        </p:sp>
        <p:sp>
          <p:nvSpPr>
            <p:cNvPr id="10" name="SFW is part of Sumitomo Heavy Industries’ Energy &amp; Lifeline segment">
              <a:extLst>
                <a:ext uri="{FF2B5EF4-FFF2-40B4-BE49-F238E27FC236}">
                  <a16:creationId xmlns:a16="http://schemas.microsoft.com/office/drawing/2014/main" id="{FA591241-3203-4C5E-A4BF-99000BB8DF31}"/>
                </a:ext>
              </a:extLst>
            </p:cNvPr>
            <p:cNvSpPr txBox="1"/>
            <p:nvPr/>
          </p:nvSpPr>
          <p:spPr>
            <a:xfrm>
              <a:off x="4902169" y="1681074"/>
              <a:ext cx="3703876" cy="40011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defTabSz="457200">
                <a:defRPr sz="8100">
                  <a:solidFill>
                    <a:srgbClr val="161616"/>
                  </a:solidFill>
                  <a:latin typeface="+mn-lt"/>
                  <a:ea typeface="+mn-ea"/>
                  <a:cs typeface="+mn-cs"/>
                  <a:sym typeface="Arial"/>
                </a:defRPr>
              </a:pPr>
              <a:r>
                <a:rPr lang="en-GB" sz="2000" b="1" dirty="0">
                  <a:solidFill>
                    <a:srgbClr val="0000CC"/>
                  </a:solidFill>
                  <a:sym typeface="Arial"/>
                </a:rPr>
                <a:t>Bubbling Fluidized Bed (BFB)</a:t>
              </a:r>
            </a:p>
          </p:txBody>
        </p:sp>
      </p:grpSp>
      <p:sp>
        <p:nvSpPr>
          <p:cNvPr id="13" name="TextBox 14">
            <a:extLst>
              <a:ext uri="{FF2B5EF4-FFF2-40B4-BE49-F238E27FC236}">
                <a16:creationId xmlns:a16="http://schemas.microsoft.com/office/drawing/2014/main" id="{51141F44-C4C4-4885-9CB0-37DEC49B3A4C}"/>
              </a:ext>
            </a:extLst>
          </p:cNvPr>
          <p:cNvSpPr txBox="1"/>
          <p:nvPr/>
        </p:nvSpPr>
        <p:spPr>
          <a:xfrm>
            <a:off x="1867200" y="5282294"/>
            <a:ext cx="8753175" cy="984885"/>
          </a:xfrm>
          <a:prstGeom prst="rect">
            <a:avLst/>
          </a:prstGeom>
          <a:noFill/>
        </p:spPr>
        <p:txBody>
          <a:bodyPr wrap="square" anchor="t" anchorCtr="0">
            <a:spAutoFit/>
          </a:bodyPr>
          <a:lstStyle/>
          <a:p>
            <a:pPr>
              <a:defRPr/>
            </a:pPr>
            <a:r>
              <a:rPr lang="en-US" sz="1600" u="sng" kern="0" dirty="0">
                <a:solidFill>
                  <a:srgbClr val="0000CC"/>
                </a:solidFill>
              </a:rPr>
              <a:t>Key features of our CFB and BFB technology:</a:t>
            </a:r>
          </a:p>
          <a:p>
            <a:pPr marL="342900" indent="-342900">
              <a:buFont typeface="+mj-lt"/>
              <a:buAutoNum type="arabicPeriod"/>
              <a:defRPr/>
            </a:pPr>
            <a:r>
              <a:rPr lang="en-US" sz="1400" b="1" kern="0" dirty="0">
                <a:solidFill>
                  <a:srgbClr val="0000CC"/>
                </a:solidFill>
              </a:rPr>
              <a:t>Fuel Flexibility </a:t>
            </a:r>
            <a:r>
              <a:rPr lang="en-US" sz="1400" kern="0" dirty="0">
                <a:solidFill>
                  <a:srgbClr val="0000CC"/>
                </a:solidFill>
              </a:rPr>
              <a:t>- stable combustion over a wide range of fuels</a:t>
            </a:r>
          </a:p>
          <a:p>
            <a:pPr marL="342900" indent="-342900">
              <a:buFont typeface="+mj-lt"/>
              <a:buAutoNum type="arabicPeriod"/>
              <a:defRPr/>
            </a:pPr>
            <a:r>
              <a:rPr lang="en-US" sz="1400" b="1" kern="0" dirty="0">
                <a:solidFill>
                  <a:srgbClr val="0000CC"/>
                </a:solidFill>
              </a:rPr>
              <a:t>Simple Emission Control </a:t>
            </a:r>
            <a:r>
              <a:rPr lang="en-US" sz="1400" kern="0" dirty="0">
                <a:solidFill>
                  <a:srgbClr val="0000CC"/>
                </a:solidFill>
              </a:rPr>
              <a:t>- Very low NOx, Low CO and Sulfur Captured in Furnace</a:t>
            </a:r>
          </a:p>
          <a:p>
            <a:pPr marL="342900" indent="-342900">
              <a:buFont typeface="+mj-lt"/>
              <a:buAutoNum type="arabicPeriod"/>
              <a:defRPr/>
            </a:pPr>
            <a:r>
              <a:rPr lang="en-US" sz="1400" b="1" kern="0" dirty="0">
                <a:solidFill>
                  <a:srgbClr val="0000CC"/>
                </a:solidFill>
              </a:rPr>
              <a:t>High reliability / Low maintenance</a:t>
            </a:r>
            <a:r>
              <a:rPr lang="en-US" sz="1400" kern="0" dirty="0">
                <a:solidFill>
                  <a:srgbClr val="0000CC"/>
                </a:solidFill>
              </a:rPr>
              <a:t> - No ash slagging, which minimizes furnace corrosion and fouling</a:t>
            </a:r>
            <a:endParaRPr lang="en-US" sz="1600" kern="0" dirty="0">
              <a:solidFill>
                <a:srgbClr val="0000CC"/>
              </a:solidFill>
            </a:endParaRPr>
          </a:p>
        </p:txBody>
      </p:sp>
      <p:sp>
        <p:nvSpPr>
          <p:cNvPr id="25" name="Text Placeholder 6">
            <a:extLst>
              <a:ext uri="{FF2B5EF4-FFF2-40B4-BE49-F238E27FC236}">
                <a16:creationId xmlns:a16="http://schemas.microsoft.com/office/drawing/2014/main" id="{3EABDCA8-C9A5-44CA-9F3E-70D6FBD487BA}"/>
              </a:ext>
            </a:extLst>
          </p:cNvPr>
          <p:cNvSpPr txBox="1">
            <a:spLocks/>
          </p:cNvSpPr>
          <p:nvPr/>
        </p:nvSpPr>
        <p:spPr>
          <a:xfrm>
            <a:off x="1517263" y="1286041"/>
            <a:ext cx="9727063" cy="284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t>CFB &amp; BFB Technology are suitable for firing wide variety of fuels including biomass and waste residues</a:t>
            </a:r>
          </a:p>
        </p:txBody>
      </p:sp>
      <p:sp>
        <p:nvSpPr>
          <p:cNvPr id="26" name="Title 3">
            <a:extLst>
              <a:ext uri="{FF2B5EF4-FFF2-40B4-BE49-F238E27FC236}">
                <a16:creationId xmlns:a16="http://schemas.microsoft.com/office/drawing/2014/main" id="{A2ED8BC3-BAC0-45B5-8AFE-571056263039}"/>
              </a:ext>
            </a:extLst>
          </p:cNvPr>
          <p:cNvSpPr txBox="1">
            <a:spLocks/>
          </p:cNvSpPr>
          <p:nvPr/>
        </p:nvSpPr>
        <p:spPr>
          <a:xfrm>
            <a:off x="1462109" y="903745"/>
            <a:ext cx="5948744" cy="332399"/>
          </a:xfrm>
          <a:prstGeom prst="rect">
            <a:avLst/>
          </a:prstGeom>
          <a:noFill/>
        </p:spPr>
        <p:txBody>
          <a:bodyPr wrap="non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r>
              <a:rPr lang="en-US" sz="2400" b="1" dirty="0">
                <a:solidFill>
                  <a:srgbClr val="0000CC"/>
                </a:solidFill>
                <a:latin typeface="+mj-lt"/>
              </a:rPr>
              <a:t>CFB and BFB Boilers for Biomass Fuels </a:t>
            </a:r>
          </a:p>
        </p:txBody>
      </p:sp>
      <p:grpSp>
        <p:nvGrpSpPr>
          <p:cNvPr id="5" name="Group 4">
            <a:extLst>
              <a:ext uri="{FF2B5EF4-FFF2-40B4-BE49-F238E27FC236}">
                <a16:creationId xmlns:a16="http://schemas.microsoft.com/office/drawing/2014/main" id="{3F6E2473-8F1D-4722-9B0D-5D72C044C218}"/>
              </a:ext>
            </a:extLst>
          </p:cNvPr>
          <p:cNvGrpSpPr/>
          <p:nvPr/>
        </p:nvGrpSpPr>
        <p:grpSpPr>
          <a:xfrm>
            <a:off x="1575169" y="1709862"/>
            <a:ext cx="4284010" cy="3514136"/>
            <a:chOff x="326278" y="1669822"/>
            <a:chExt cx="4284010" cy="3514136"/>
          </a:xfrm>
        </p:grpSpPr>
        <p:pic>
          <p:nvPicPr>
            <p:cNvPr id="6" name="Picture 1">
              <a:extLst>
                <a:ext uri="{FF2B5EF4-FFF2-40B4-BE49-F238E27FC236}">
                  <a16:creationId xmlns:a16="http://schemas.microsoft.com/office/drawing/2014/main" id="{39D1AD41-0BC7-48C0-B5F4-2597896FDE63}"/>
                </a:ext>
              </a:extLst>
            </p:cNvPr>
            <p:cNvPicPr>
              <a:picLocks noChangeAspect="1" noChangeArrowheads="1"/>
            </p:cNvPicPr>
            <p:nvPr/>
          </p:nvPicPr>
          <p:blipFill>
            <a:blip r:embed="rId4" cstate="print"/>
            <a:srcRect/>
            <a:stretch>
              <a:fillRect/>
            </a:stretch>
          </p:blipFill>
          <p:spPr bwMode="auto">
            <a:xfrm>
              <a:off x="1164447" y="2049822"/>
              <a:ext cx="2431822" cy="2610305"/>
            </a:xfrm>
            <a:prstGeom prst="rect">
              <a:avLst/>
            </a:prstGeom>
            <a:noFill/>
            <a:ln w="9525">
              <a:noFill/>
              <a:miter lim="800000"/>
              <a:headEnd/>
              <a:tailEnd/>
            </a:ln>
            <a:effectLst/>
          </p:spPr>
        </p:pic>
        <p:sp>
          <p:nvSpPr>
            <p:cNvPr id="8" name="TextBox 14">
              <a:extLst>
                <a:ext uri="{FF2B5EF4-FFF2-40B4-BE49-F238E27FC236}">
                  <a16:creationId xmlns:a16="http://schemas.microsoft.com/office/drawing/2014/main" id="{E7172868-06C6-45F1-A1E4-6A0EB1CD6C07}"/>
                </a:ext>
              </a:extLst>
            </p:cNvPr>
            <p:cNvSpPr txBox="1"/>
            <p:nvPr/>
          </p:nvSpPr>
          <p:spPr>
            <a:xfrm>
              <a:off x="1426358" y="4476072"/>
              <a:ext cx="1908000" cy="707886"/>
            </a:xfrm>
            <a:prstGeom prst="rect">
              <a:avLst/>
            </a:prstGeom>
            <a:noFill/>
          </p:spPr>
          <p:txBody>
            <a:bodyPr wrap="square" anchor="t" anchorCtr="0">
              <a:spAutoFit/>
            </a:bodyPr>
            <a:lstStyle/>
            <a:p>
              <a:pPr>
                <a:defRPr/>
              </a:pPr>
              <a:r>
                <a:rPr lang="en-GB" sz="1400" kern="0" dirty="0">
                  <a:solidFill>
                    <a:srgbClr val="0000CC"/>
                  </a:solidFill>
                </a:rPr>
                <a:t>Unit delivered </a:t>
              </a:r>
              <a:r>
                <a:rPr lang="en-GB" sz="2000" b="1" kern="0" dirty="0">
                  <a:solidFill>
                    <a:srgbClr val="0000CC"/>
                  </a:solidFill>
                </a:rPr>
                <a:t>+500</a:t>
              </a:r>
              <a:endParaRPr lang="en-GB" sz="2800" b="1" kern="0" dirty="0">
                <a:solidFill>
                  <a:srgbClr val="0000CC"/>
                </a:solidFill>
              </a:endParaRPr>
            </a:p>
            <a:p>
              <a:pPr>
                <a:defRPr/>
              </a:pPr>
              <a:r>
                <a:rPr lang="en-GB" sz="1400" kern="0" dirty="0">
                  <a:solidFill>
                    <a:srgbClr val="0000CC"/>
                  </a:solidFill>
                </a:rPr>
                <a:t>Size</a:t>
              </a:r>
              <a:r>
                <a:rPr lang="ja-JP" altLang="en-US" kern="0" dirty="0">
                  <a:solidFill>
                    <a:srgbClr val="0000CC"/>
                  </a:solidFill>
                </a:rPr>
                <a:t> </a:t>
              </a:r>
              <a:r>
                <a:rPr lang="en-GB" sz="2000" b="1" kern="0" dirty="0">
                  <a:solidFill>
                    <a:srgbClr val="0000CC"/>
                  </a:solidFill>
                </a:rPr>
                <a:t>5~550M</a:t>
              </a:r>
              <a:r>
                <a:rPr lang="en-US" altLang="ja-JP" sz="2000" b="1" kern="0" dirty="0">
                  <a:solidFill>
                    <a:srgbClr val="0000CC"/>
                  </a:solidFill>
                </a:rPr>
                <a:t>W</a:t>
              </a:r>
              <a:r>
                <a:rPr lang="en-GB" sz="2000" b="1" kern="0" dirty="0">
                  <a:solidFill>
                    <a:srgbClr val="0000CC"/>
                  </a:solidFill>
                </a:rPr>
                <a:t>e</a:t>
              </a:r>
              <a:endParaRPr lang="en-GB" sz="2800" b="1" kern="0" dirty="0">
                <a:solidFill>
                  <a:srgbClr val="0000CC"/>
                </a:solidFill>
              </a:endParaRPr>
            </a:p>
          </p:txBody>
        </p:sp>
        <p:sp>
          <p:nvSpPr>
            <p:cNvPr id="11" name="SFW is part of Sumitomo Heavy Industries’ Energy &amp; Lifeline segment">
              <a:extLst>
                <a:ext uri="{FF2B5EF4-FFF2-40B4-BE49-F238E27FC236}">
                  <a16:creationId xmlns:a16="http://schemas.microsoft.com/office/drawing/2014/main" id="{87D8CBCB-20A7-4522-9EE3-3DAED0B97B09}"/>
                </a:ext>
              </a:extLst>
            </p:cNvPr>
            <p:cNvSpPr txBox="1"/>
            <p:nvPr/>
          </p:nvSpPr>
          <p:spPr>
            <a:xfrm>
              <a:off x="326278" y="1669822"/>
              <a:ext cx="4284010" cy="40011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defTabSz="457200">
                <a:defRPr sz="8100">
                  <a:solidFill>
                    <a:srgbClr val="161616"/>
                  </a:solidFill>
                  <a:latin typeface="+mn-lt"/>
                  <a:ea typeface="+mn-ea"/>
                  <a:cs typeface="+mn-cs"/>
                  <a:sym typeface="Arial"/>
                </a:defRPr>
              </a:pPr>
              <a:r>
                <a:rPr lang="en-GB" sz="2000" b="1" dirty="0">
                  <a:solidFill>
                    <a:srgbClr val="0000CC"/>
                  </a:solidFill>
                  <a:sym typeface="Arial"/>
                </a:rPr>
                <a:t>Circulating Fluidized Bed (CFB)</a:t>
              </a:r>
            </a:p>
          </p:txBody>
        </p:sp>
      </p:grpSp>
    </p:spTree>
    <p:extLst>
      <p:ext uri="{BB962C8B-B14F-4D97-AF65-F5344CB8AC3E}">
        <p14:creationId xmlns:p14="http://schemas.microsoft.com/office/powerpoint/2010/main" val="10838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E737-776A-4E98-ACD2-C2E0CED418ED}"/>
              </a:ext>
            </a:extLst>
          </p:cNvPr>
          <p:cNvSpPr>
            <a:spLocks noGrp="1"/>
          </p:cNvSpPr>
          <p:nvPr>
            <p:ph type="title"/>
          </p:nvPr>
        </p:nvSpPr>
        <p:spPr/>
        <p:txBody>
          <a:bodyPr/>
          <a:lstStyle/>
          <a:p>
            <a:r>
              <a:rPr lang="en-US"/>
              <a:t>2</a:t>
            </a:r>
          </a:p>
        </p:txBody>
      </p:sp>
      <p:sp>
        <p:nvSpPr>
          <p:cNvPr id="4" name="Text Placeholder 3">
            <a:extLst>
              <a:ext uri="{FF2B5EF4-FFF2-40B4-BE49-F238E27FC236}">
                <a16:creationId xmlns:a16="http://schemas.microsoft.com/office/drawing/2014/main" id="{01EF8520-3A11-4278-94D7-497A6FEDF425}"/>
              </a:ext>
            </a:extLst>
          </p:cNvPr>
          <p:cNvSpPr>
            <a:spLocks noGrp="1"/>
          </p:cNvSpPr>
          <p:nvPr>
            <p:ph type="body" sz="quarter" idx="11"/>
          </p:nvPr>
        </p:nvSpPr>
        <p:spPr>
          <a:xfrm>
            <a:off x="1867200" y="450001"/>
            <a:ext cx="7965322" cy="332399"/>
          </a:xfrm>
        </p:spPr>
        <p:txBody>
          <a:bodyPr/>
          <a:lstStyle/>
          <a:p>
            <a:r>
              <a:rPr lang="en-US" sz="2400" dirty="0">
                <a:latin typeface="+mj-lt"/>
              </a:rPr>
              <a:t>Circulating Fluidized Bed &amp; Bubbling Fluidized Bed Boilers</a:t>
            </a:r>
          </a:p>
        </p:txBody>
      </p:sp>
      <p:sp>
        <p:nvSpPr>
          <p:cNvPr id="30" name="Title 3">
            <a:extLst>
              <a:ext uri="{FF2B5EF4-FFF2-40B4-BE49-F238E27FC236}">
                <a16:creationId xmlns:a16="http://schemas.microsoft.com/office/drawing/2014/main" id="{DBF6E1A0-D10B-4225-9447-FED189A1C005}"/>
              </a:ext>
            </a:extLst>
          </p:cNvPr>
          <p:cNvSpPr txBox="1">
            <a:spLocks/>
          </p:cNvSpPr>
          <p:nvPr/>
        </p:nvSpPr>
        <p:spPr>
          <a:xfrm>
            <a:off x="415834" y="942938"/>
            <a:ext cx="11609389" cy="276999"/>
          </a:xfrm>
          <a:prstGeom prst="rect">
            <a:avLst/>
          </a:prstGeom>
          <a:noFill/>
        </p:spPr>
        <p:txBody>
          <a:bodyPr wrap="squar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r>
              <a:rPr lang="en-US" sz="2000" b="1" dirty="0">
                <a:solidFill>
                  <a:srgbClr val="0000CC"/>
                </a:solidFill>
                <a:latin typeface="+mj-lt"/>
              </a:rPr>
              <a:t>Fluidized bed combustion technology has the widest fuel range including non-edible biomass</a:t>
            </a:r>
          </a:p>
        </p:txBody>
      </p:sp>
      <p:pic>
        <p:nvPicPr>
          <p:cNvPr id="6" name="Picture 5">
            <a:extLst>
              <a:ext uri="{FF2B5EF4-FFF2-40B4-BE49-F238E27FC236}">
                <a16:creationId xmlns:a16="http://schemas.microsoft.com/office/drawing/2014/main" id="{E511B30F-21DC-4FCA-87FD-F51FF45D8AD5}"/>
              </a:ext>
            </a:extLst>
          </p:cNvPr>
          <p:cNvPicPr>
            <a:picLocks noChangeAspect="1"/>
          </p:cNvPicPr>
          <p:nvPr/>
        </p:nvPicPr>
        <p:blipFill>
          <a:blip r:embed="rId3"/>
          <a:stretch>
            <a:fillRect/>
          </a:stretch>
        </p:blipFill>
        <p:spPr>
          <a:xfrm>
            <a:off x="155777" y="1289851"/>
            <a:ext cx="6262313" cy="5051827"/>
          </a:xfrm>
          <a:prstGeom prst="rect">
            <a:avLst/>
          </a:prstGeom>
        </p:spPr>
      </p:pic>
      <p:grpSp>
        <p:nvGrpSpPr>
          <p:cNvPr id="21" name="Group 20">
            <a:extLst>
              <a:ext uri="{FF2B5EF4-FFF2-40B4-BE49-F238E27FC236}">
                <a16:creationId xmlns:a16="http://schemas.microsoft.com/office/drawing/2014/main" id="{6261FC4C-CB87-4F33-A5B9-6E46238648CA}"/>
              </a:ext>
            </a:extLst>
          </p:cNvPr>
          <p:cNvGrpSpPr/>
          <p:nvPr/>
        </p:nvGrpSpPr>
        <p:grpSpPr>
          <a:xfrm>
            <a:off x="6574997" y="1307223"/>
            <a:ext cx="5211238" cy="5034455"/>
            <a:chOff x="6574997" y="1428181"/>
            <a:chExt cx="5211238" cy="5034455"/>
          </a:xfrm>
        </p:grpSpPr>
        <p:pic>
          <p:nvPicPr>
            <p:cNvPr id="10" name="Picture 9">
              <a:extLst>
                <a:ext uri="{FF2B5EF4-FFF2-40B4-BE49-F238E27FC236}">
                  <a16:creationId xmlns:a16="http://schemas.microsoft.com/office/drawing/2014/main" id="{D736B061-98A2-43FD-88EF-63AD6EF3B075}"/>
                </a:ext>
              </a:extLst>
            </p:cNvPr>
            <p:cNvPicPr>
              <a:picLocks noChangeAspect="1"/>
            </p:cNvPicPr>
            <p:nvPr/>
          </p:nvPicPr>
          <p:blipFill rotWithShape="1">
            <a:blip r:embed="rId4"/>
            <a:srcRect l="25144" r="681"/>
            <a:stretch/>
          </p:blipFill>
          <p:spPr>
            <a:xfrm>
              <a:off x="6574997" y="1428181"/>
              <a:ext cx="5201169" cy="3780096"/>
            </a:xfrm>
            <a:prstGeom prst="rect">
              <a:avLst/>
            </a:prstGeom>
          </p:spPr>
        </p:pic>
        <p:sp>
          <p:nvSpPr>
            <p:cNvPr id="12" name="Rectangle 11">
              <a:extLst>
                <a:ext uri="{FF2B5EF4-FFF2-40B4-BE49-F238E27FC236}">
                  <a16:creationId xmlns:a16="http://schemas.microsoft.com/office/drawing/2014/main" id="{145C0A40-407A-4A81-B5D7-6DE7FC0608E0}"/>
                </a:ext>
              </a:extLst>
            </p:cNvPr>
            <p:cNvSpPr/>
            <p:nvPr/>
          </p:nvSpPr>
          <p:spPr>
            <a:xfrm>
              <a:off x="6598920" y="1457964"/>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Demolition Wood</a:t>
              </a:r>
            </a:p>
          </p:txBody>
        </p:sp>
        <p:sp>
          <p:nvSpPr>
            <p:cNvPr id="13" name="Rectangle 12">
              <a:extLst>
                <a:ext uri="{FF2B5EF4-FFF2-40B4-BE49-F238E27FC236}">
                  <a16:creationId xmlns:a16="http://schemas.microsoft.com/office/drawing/2014/main" id="{3AC415D3-E16E-4401-931E-2A65F56CF4D0}"/>
                </a:ext>
              </a:extLst>
            </p:cNvPr>
            <p:cNvSpPr/>
            <p:nvPr/>
          </p:nvSpPr>
          <p:spPr>
            <a:xfrm>
              <a:off x="8337278" y="1457964"/>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Wood Chip</a:t>
              </a:r>
            </a:p>
          </p:txBody>
        </p:sp>
        <p:sp>
          <p:nvSpPr>
            <p:cNvPr id="14" name="Rectangle 13">
              <a:extLst>
                <a:ext uri="{FF2B5EF4-FFF2-40B4-BE49-F238E27FC236}">
                  <a16:creationId xmlns:a16="http://schemas.microsoft.com/office/drawing/2014/main" id="{29479189-EADE-46CE-A7F0-690604A6F669}"/>
                </a:ext>
              </a:extLst>
            </p:cNvPr>
            <p:cNvSpPr/>
            <p:nvPr/>
          </p:nvSpPr>
          <p:spPr>
            <a:xfrm>
              <a:off x="10075636" y="1457964"/>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Wood Pellet</a:t>
              </a:r>
            </a:p>
          </p:txBody>
        </p:sp>
        <p:sp>
          <p:nvSpPr>
            <p:cNvPr id="15" name="Rectangle 14">
              <a:extLst>
                <a:ext uri="{FF2B5EF4-FFF2-40B4-BE49-F238E27FC236}">
                  <a16:creationId xmlns:a16="http://schemas.microsoft.com/office/drawing/2014/main" id="{12811B67-13B5-4B60-A3BA-9474C9FB42FE}"/>
                </a:ext>
              </a:extLst>
            </p:cNvPr>
            <p:cNvSpPr/>
            <p:nvPr/>
          </p:nvSpPr>
          <p:spPr>
            <a:xfrm>
              <a:off x="10075636" y="2724789"/>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Plastics</a:t>
              </a:r>
            </a:p>
          </p:txBody>
        </p:sp>
        <p:sp>
          <p:nvSpPr>
            <p:cNvPr id="16" name="Rectangle 15">
              <a:extLst>
                <a:ext uri="{FF2B5EF4-FFF2-40B4-BE49-F238E27FC236}">
                  <a16:creationId xmlns:a16="http://schemas.microsoft.com/office/drawing/2014/main" id="{56EB44ED-7FE9-447F-A611-346415BEAC2B}"/>
                </a:ext>
              </a:extLst>
            </p:cNvPr>
            <p:cNvSpPr/>
            <p:nvPr/>
          </p:nvSpPr>
          <p:spPr>
            <a:xfrm>
              <a:off x="8337278" y="2724789"/>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Palm Kernel Shell (PKS)</a:t>
              </a:r>
            </a:p>
          </p:txBody>
        </p:sp>
        <p:sp>
          <p:nvSpPr>
            <p:cNvPr id="17" name="Rectangle 16">
              <a:extLst>
                <a:ext uri="{FF2B5EF4-FFF2-40B4-BE49-F238E27FC236}">
                  <a16:creationId xmlns:a16="http://schemas.microsoft.com/office/drawing/2014/main" id="{76CCFD78-1E14-42D8-8924-7203ED0F99B4}"/>
                </a:ext>
              </a:extLst>
            </p:cNvPr>
            <p:cNvSpPr/>
            <p:nvPr/>
          </p:nvSpPr>
          <p:spPr>
            <a:xfrm>
              <a:off x="6605873" y="2724789"/>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Forest Residue</a:t>
              </a:r>
            </a:p>
          </p:txBody>
        </p:sp>
        <p:sp>
          <p:nvSpPr>
            <p:cNvPr id="18" name="Rectangle 17">
              <a:extLst>
                <a:ext uri="{FF2B5EF4-FFF2-40B4-BE49-F238E27FC236}">
                  <a16:creationId xmlns:a16="http://schemas.microsoft.com/office/drawing/2014/main" id="{51B137FD-E8B1-4483-9A5C-AC7047A3AF9A}"/>
                </a:ext>
              </a:extLst>
            </p:cNvPr>
            <p:cNvSpPr/>
            <p:nvPr/>
          </p:nvSpPr>
          <p:spPr>
            <a:xfrm>
              <a:off x="6605873" y="3966533"/>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Tire Derived Fuel (TDF)</a:t>
              </a:r>
            </a:p>
          </p:txBody>
        </p:sp>
        <p:sp>
          <p:nvSpPr>
            <p:cNvPr id="19" name="Rectangle 18">
              <a:extLst>
                <a:ext uri="{FF2B5EF4-FFF2-40B4-BE49-F238E27FC236}">
                  <a16:creationId xmlns:a16="http://schemas.microsoft.com/office/drawing/2014/main" id="{87420193-A7C3-48AB-8DE6-EE512B964C5E}"/>
                </a:ext>
              </a:extLst>
            </p:cNvPr>
            <p:cNvSpPr/>
            <p:nvPr/>
          </p:nvSpPr>
          <p:spPr>
            <a:xfrm>
              <a:off x="8353153" y="3991614"/>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Paper Sludge</a:t>
              </a:r>
            </a:p>
          </p:txBody>
        </p:sp>
        <p:sp>
          <p:nvSpPr>
            <p:cNvPr id="20" name="Rectangle 19">
              <a:extLst>
                <a:ext uri="{FF2B5EF4-FFF2-40B4-BE49-F238E27FC236}">
                  <a16:creationId xmlns:a16="http://schemas.microsoft.com/office/drawing/2014/main" id="{647AF63F-E2FC-4BDD-A0F9-534BC8096502}"/>
                </a:ext>
              </a:extLst>
            </p:cNvPr>
            <p:cNvSpPr/>
            <p:nvPr/>
          </p:nvSpPr>
          <p:spPr>
            <a:xfrm>
              <a:off x="10085705" y="3991614"/>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Refuse Derived Fuel (RDF)</a:t>
              </a:r>
            </a:p>
          </p:txBody>
        </p:sp>
        <p:sp>
          <p:nvSpPr>
            <p:cNvPr id="22" name="Rectangle 21">
              <a:extLst>
                <a:ext uri="{FF2B5EF4-FFF2-40B4-BE49-F238E27FC236}">
                  <a16:creationId xmlns:a16="http://schemas.microsoft.com/office/drawing/2014/main" id="{33D4AAAB-A534-416D-B88C-22F46AAEE6D2}"/>
                </a:ext>
              </a:extLst>
            </p:cNvPr>
            <p:cNvSpPr/>
            <p:nvPr/>
          </p:nvSpPr>
          <p:spPr>
            <a:xfrm>
              <a:off x="8337278" y="5221575"/>
              <a:ext cx="1700530" cy="20824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Empty Fruit Bunch (EFB)</a:t>
              </a:r>
            </a:p>
          </p:txBody>
        </p:sp>
        <p:pic>
          <p:nvPicPr>
            <p:cNvPr id="1028" name="Picture 4">
              <a:extLst>
                <a:ext uri="{FF2B5EF4-FFF2-40B4-BE49-F238E27FC236}">
                  <a16:creationId xmlns:a16="http://schemas.microsoft.com/office/drawing/2014/main" id="{6A7C2D54-359B-438E-8B63-AAD1B48DB1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08"/>
            <a:stretch/>
          </p:blipFill>
          <p:spPr bwMode="auto">
            <a:xfrm>
              <a:off x="8337278" y="5436766"/>
              <a:ext cx="1700530" cy="10258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884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A5C9-E870-401E-9930-B330651AEE9F}"/>
              </a:ext>
            </a:extLst>
          </p:cNvPr>
          <p:cNvSpPr>
            <a:spLocks noGrp="1"/>
          </p:cNvSpPr>
          <p:nvPr>
            <p:ph type="title"/>
          </p:nvPr>
        </p:nvSpPr>
        <p:spPr/>
        <p:txBody>
          <a:bodyPr/>
          <a:lstStyle/>
          <a:p>
            <a:r>
              <a:rPr lang="en-US"/>
              <a:t>2</a:t>
            </a:r>
          </a:p>
        </p:txBody>
      </p:sp>
      <p:sp>
        <p:nvSpPr>
          <p:cNvPr id="4" name="Text Placeholder 3">
            <a:extLst>
              <a:ext uri="{FF2B5EF4-FFF2-40B4-BE49-F238E27FC236}">
                <a16:creationId xmlns:a16="http://schemas.microsoft.com/office/drawing/2014/main" id="{52F22BBF-B036-4913-B3E6-1B0C11B12594}"/>
              </a:ext>
            </a:extLst>
          </p:cNvPr>
          <p:cNvSpPr>
            <a:spLocks noGrp="1"/>
          </p:cNvSpPr>
          <p:nvPr>
            <p:ph type="body" sz="quarter" idx="11"/>
          </p:nvPr>
        </p:nvSpPr>
        <p:spPr>
          <a:xfrm>
            <a:off x="1867200" y="450001"/>
            <a:ext cx="7965322" cy="332399"/>
          </a:xfrm>
        </p:spPr>
        <p:txBody>
          <a:bodyPr/>
          <a:lstStyle/>
          <a:p>
            <a:r>
              <a:rPr lang="en-US" sz="2400">
                <a:latin typeface="+mj-lt"/>
              </a:rPr>
              <a:t>Circulating Fluidized Bed &amp; Bubbling Fluidized Bed Boilers</a:t>
            </a:r>
          </a:p>
        </p:txBody>
      </p:sp>
      <p:sp>
        <p:nvSpPr>
          <p:cNvPr id="25" name="Text Placeholder 6">
            <a:extLst>
              <a:ext uri="{FF2B5EF4-FFF2-40B4-BE49-F238E27FC236}">
                <a16:creationId xmlns:a16="http://schemas.microsoft.com/office/drawing/2014/main" id="{3EABDCA8-C9A5-44CA-9F3E-70D6FBD487BA}"/>
              </a:ext>
            </a:extLst>
          </p:cNvPr>
          <p:cNvSpPr txBox="1">
            <a:spLocks/>
          </p:cNvSpPr>
          <p:nvPr/>
        </p:nvSpPr>
        <p:spPr>
          <a:xfrm>
            <a:off x="653647" y="1409872"/>
            <a:ext cx="9180000" cy="31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sz="1600" dirty="0"/>
              <a:t>Served market order over </a:t>
            </a:r>
            <a:r>
              <a:rPr lang="en-US" sz="1600" u="sng" dirty="0"/>
              <a:t>last 10 years ( 2014-2023)</a:t>
            </a:r>
          </a:p>
        </p:txBody>
      </p:sp>
      <p:sp>
        <p:nvSpPr>
          <p:cNvPr id="26" name="Title 3">
            <a:extLst>
              <a:ext uri="{FF2B5EF4-FFF2-40B4-BE49-F238E27FC236}">
                <a16:creationId xmlns:a16="http://schemas.microsoft.com/office/drawing/2014/main" id="{A2ED8BC3-BAC0-45B5-8AFE-571056263039}"/>
              </a:ext>
            </a:extLst>
          </p:cNvPr>
          <p:cNvSpPr txBox="1">
            <a:spLocks/>
          </p:cNvSpPr>
          <p:nvPr/>
        </p:nvSpPr>
        <p:spPr>
          <a:xfrm>
            <a:off x="703751" y="998157"/>
            <a:ext cx="5346848" cy="332399"/>
          </a:xfrm>
          <a:prstGeom prst="rect">
            <a:avLst/>
          </a:prstGeom>
          <a:noFill/>
        </p:spPr>
        <p:txBody>
          <a:bodyPr wrap="none" lIns="0" tIns="0" rIns="0" bIns="0" rtlCol="0">
            <a:spAutoFit/>
          </a:bodyPr>
          <a:lstStyle>
            <a:lvl1pPr algn="l" defTabSz="914400" rtl="0" eaLnBrk="1" latinLnBrk="0" hangingPunct="1">
              <a:lnSpc>
                <a:spcPct val="90000"/>
              </a:lnSpc>
              <a:spcBef>
                <a:spcPct val="0"/>
              </a:spcBef>
              <a:buNone/>
              <a:defRPr kumimoji="1" lang="ja-JP" altLang="en-US" sz="3200" kern="1200" dirty="0">
                <a:solidFill>
                  <a:prstClr val="white"/>
                </a:solidFill>
                <a:latin typeface="Segoe UI Semibold" panose="020B0702040204020203" pitchFamily="34" charset="0"/>
                <a:ea typeface="Segoe UI Symbol" panose="020B0502040204020203" pitchFamily="34" charset="0"/>
                <a:cs typeface="Segoe UI Semibold" panose="020B0702040204020203" pitchFamily="34" charset="0"/>
              </a:defRPr>
            </a:lvl1pPr>
          </a:lstStyle>
          <a:p>
            <a:r>
              <a:rPr lang="en-US" sz="2400" b="1" dirty="0">
                <a:solidFill>
                  <a:srgbClr val="0000CC"/>
                </a:solidFill>
                <a:latin typeface="+mj-lt"/>
              </a:rPr>
              <a:t>We are the global CFB market leader</a:t>
            </a:r>
          </a:p>
        </p:txBody>
      </p:sp>
      <p:sp>
        <p:nvSpPr>
          <p:cNvPr id="17" name="コンテンツ プレースホルダー 2">
            <a:extLst>
              <a:ext uri="{FF2B5EF4-FFF2-40B4-BE49-F238E27FC236}">
                <a16:creationId xmlns:a16="http://schemas.microsoft.com/office/drawing/2014/main" id="{A0DE1C45-9B3B-4E7B-A3C8-9F24C3F9C4B8}"/>
              </a:ext>
            </a:extLst>
          </p:cNvPr>
          <p:cNvSpPr txBox="1">
            <a:spLocks/>
          </p:cNvSpPr>
          <p:nvPr/>
        </p:nvSpPr>
        <p:spPr>
          <a:xfrm>
            <a:off x="650950" y="4317137"/>
            <a:ext cx="5400675" cy="1747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1050" b="1" dirty="0"/>
              <a:t>(*) SRF (Solid Recovered Fuel) involve following wastes/materials;</a:t>
            </a:r>
          </a:p>
          <a:p>
            <a:pPr marL="285750" indent="-285750">
              <a:lnSpc>
                <a:spcPct val="100000"/>
              </a:lnSpc>
            </a:pPr>
            <a:r>
              <a:rPr lang="en-US" altLang="ja-JP" sz="1050" b="1" dirty="0"/>
              <a:t>Biodegradable waste</a:t>
            </a:r>
            <a:r>
              <a:rPr lang="en-US" altLang="ja-JP" sz="1050" dirty="0"/>
              <a:t>; food and kitchen waste, green waste, paper.</a:t>
            </a:r>
          </a:p>
          <a:p>
            <a:pPr marL="285750" indent="-285750">
              <a:lnSpc>
                <a:spcPct val="100000"/>
              </a:lnSpc>
            </a:pPr>
            <a:r>
              <a:rPr lang="en-US" altLang="ja-JP" sz="1050" b="1" dirty="0"/>
              <a:t>Recyclable material</a:t>
            </a:r>
            <a:r>
              <a:rPr lang="en-US" altLang="ja-JP" sz="1050" dirty="0"/>
              <a:t>; paper; glass, bottles, cans, metals, certain plastics, fabrics, clothes, etc.</a:t>
            </a:r>
          </a:p>
          <a:p>
            <a:pPr marL="285750" indent="-285750">
              <a:lnSpc>
                <a:spcPct val="100000"/>
              </a:lnSpc>
            </a:pPr>
            <a:r>
              <a:rPr lang="en-US" altLang="ja-JP" sz="1050" b="1" dirty="0"/>
              <a:t>Inert waste</a:t>
            </a:r>
            <a:r>
              <a:rPr lang="en-US" altLang="ja-JP" sz="1050" dirty="0"/>
              <a:t>; construction and demolition waste; dirt, rocks, debris.</a:t>
            </a:r>
          </a:p>
          <a:p>
            <a:pPr marL="285750" indent="-285750">
              <a:lnSpc>
                <a:spcPct val="100000"/>
              </a:lnSpc>
            </a:pPr>
            <a:r>
              <a:rPr lang="en-US" altLang="ja-JP" sz="1050" b="1" dirty="0"/>
              <a:t>Composite wastes</a:t>
            </a:r>
            <a:r>
              <a:rPr lang="en-US" altLang="ja-JP" sz="1050" dirty="0"/>
              <a:t>; waste clothing, Tetra-Packs, waste plastics such as toys, garden furniture etc.</a:t>
            </a:r>
          </a:p>
          <a:p>
            <a:pPr>
              <a:lnSpc>
                <a:spcPct val="100000"/>
              </a:lnSpc>
            </a:pPr>
            <a:endParaRPr lang="ja-JP" altLang="en-US" sz="1050" dirty="0"/>
          </a:p>
        </p:txBody>
      </p:sp>
      <p:sp>
        <p:nvSpPr>
          <p:cNvPr id="18" name="テキスト プレースホルダー 5">
            <a:extLst>
              <a:ext uri="{FF2B5EF4-FFF2-40B4-BE49-F238E27FC236}">
                <a16:creationId xmlns:a16="http://schemas.microsoft.com/office/drawing/2014/main" id="{ABBBF8F5-D7D4-4793-86C0-31036B24E8D4}"/>
              </a:ext>
            </a:extLst>
          </p:cNvPr>
          <p:cNvSpPr txBox="1">
            <a:spLocks/>
          </p:cNvSpPr>
          <p:nvPr/>
        </p:nvSpPr>
        <p:spPr>
          <a:xfrm>
            <a:off x="650950" y="1811907"/>
            <a:ext cx="5400675" cy="2384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200" b="1" dirty="0"/>
              <a:t>SHI Group has supplied 540 Circulating Fluidized Bed  (CFB) steam generators from 1975 - Today  </a:t>
            </a:r>
          </a:p>
          <a:p>
            <a:pPr marL="285750" indent="-285750"/>
            <a:r>
              <a:rPr lang="en-US" altLang="ja-JP" sz="1200" dirty="0"/>
              <a:t>Totaling 43 </a:t>
            </a:r>
            <a:r>
              <a:rPr lang="en-US" altLang="ja-JP" sz="1200" dirty="0" err="1"/>
              <a:t>GWe</a:t>
            </a:r>
            <a:r>
              <a:rPr lang="en-US" altLang="ja-JP" sz="1200" dirty="0"/>
              <a:t> in power capacity </a:t>
            </a:r>
          </a:p>
          <a:p>
            <a:pPr marL="285750" indent="-285750"/>
            <a:r>
              <a:rPr lang="en-US" altLang="ja-JP" sz="1200" dirty="0"/>
              <a:t>3 </a:t>
            </a:r>
            <a:r>
              <a:rPr lang="en-US" altLang="ja-JP" sz="1200" dirty="0" err="1"/>
              <a:t>GWe</a:t>
            </a:r>
            <a:r>
              <a:rPr lang="en-US" altLang="ja-JP" sz="1200" dirty="0"/>
              <a:t>  Supercritical Once-Thru units</a:t>
            </a:r>
          </a:p>
          <a:p>
            <a:pPr marL="285750" indent="-285750"/>
            <a:r>
              <a:rPr lang="en-US" altLang="ja-JP" sz="1200" dirty="0"/>
              <a:t>37 </a:t>
            </a:r>
            <a:r>
              <a:rPr lang="en-US" altLang="ja-JP" sz="1200" dirty="0" err="1"/>
              <a:t>GWe</a:t>
            </a:r>
            <a:r>
              <a:rPr lang="en-US" altLang="ja-JP" sz="1200" dirty="0"/>
              <a:t> of Natural Circulation units </a:t>
            </a:r>
          </a:p>
          <a:p>
            <a:pPr marL="285750" indent="-285750"/>
            <a:r>
              <a:rPr lang="en-US" altLang="ja-JP" sz="1200" dirty="0"/>
              <a:t>Single unit capacities up to 550 MWe</a:t>
            </a:r>
          </a:p>
          <a:p>
            <a:pPr marL="285750" indent="-285750"/>
            <a:r>
              <a:rPr lang="en-US" altLang="ja-JP" sz="1200" dirty="0"/>
              <a:t>Proven by over 50M+ hours of operation</a:t>
            </a:r>
          </a:p>
          <a:p>
            <a:pPr marL="285750" indent="-285750"/>
            <a:r>
              <a:rPr lang="en-US" altLang="ja-JP" sz="1200" dirty="0"/>
              <a:t>Burning a wide range of premium and waste coals, biomass, petroleum cokes, oil shale, SRF (*)</a:t>
            </a:r>
          </a:p>
        </p:txBody>
      </p:sp>
      <p:sp>
        <p:nvSpPr>
          <p:cNvPr id="19" name="コンテンツ プレースホルダー 6">
            <a:extLst>
              <a:ext uri="{FF2B5EF4-FFF2-40B4-BE49-F238E27FC236}">
                <a16:creationId xmlns:a16="http://schemas.microsoft.com/office/drawing/2014/main" id="{43690E8D-7DE9-4C05-B4C4-596AF4A13D6B}"/>
              </a:ext>
            </a:extLst>
          </p:cNvPr>
          <p:cNvSpPr txBox="1">
            <a:spLocks/>
          </p:cNvSpPr>
          <p:nvPr/>
        </p:nvSpPr>
        <p:spPr>
          <a:xfrm>
            <a:off x="7934357" y="802503"/>
            <a:ext cx="3704741" cy="798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0" fontAlgn="base" hangingPunct="0">
              <a:lnSpc>
                <a:spcPct val="100000"/>
              </a:lnSpc>
              <a:spcAft>
                <a:spcPct val="0"/>
              </a:spcAft>
              <a:buNone/>
            </a:pPr>
            <a:r>
              <a:rPr lang="en-US" altLang="ja-JP" sz="1100" b="1">
                <a:solidFill>
                  <a:prstClr val="black"/>
                </a:solidFill>
              </a:rPr>
              <a:t>Global CFB Orders</a:t>
            </a:r>
            <a:br>
              <a:rPr lang="en-US" altLang="ja-JP" sz="1100" b="1">
                <a:solidFill>
                  <a:prstClr val="black"/>
                </a:solidFill>
              </a:rPr>
            </a:br>
            <a:r>
              <a:rPr lang="en-US" altLang="ja-JP" sz="1100" b="1">
                <a:solidFill>
                  <a:prstClr val="black"/>
                </a:solidFill>
              </a:rPr>
              <a:t>All Sizes</a:t>
            </a:r>
            <a:br>
              <a:rPr lang="en-US" altLang="ja-JP" sz="1100" b="1">
                <a:solidFill>
                  <a:prstClr val="black"/>
                </a:solidFill>
              </a:rPr>
            </a:br>
            <a:r>
              <a:rPr lang="en-US" altLang="ja-JP" sz="1100" b="1">
                <a:solidFill>
                  <a:prstClr val="black"/>
                </a:solidFill>
              </a:rPr>
              <a:t>SHI Group Served Market Over 2014 - 2023 Period</a:t>
            </a:r>
          </a:p>
          <a:p>
            <a:pPr marL="0" indent="0">
              <a:buNone/>
            </a:pPr>
            <a:endParaRPr lang="en-US" altLang="ja-JP" sz="1100"/>
          </a:p>
        </p:txBody>
      </p:sp>
      <p:sp>
        <p:nvSpPr>
          <p:cNvPr id="20" name="コンテンツ プレースホルダー 6">
            <a:extLst>
              <a:ext uri="{FF2B5EF4-FFF2-40B4-BE49-F238E27FC236}">
                <a16:creationId xmlns:a16="http://schemas.microsoft.com/office/drawing/2014/main" id="{03EC4B52-83F8-4ED5-B015-0332169682FF}"/>
              </a:ext>
            </a:extLst>
          </p:cNvPr>
          <p:cNvSpPr txBox="1">
            <a:spLocks/>
          </p:cNvSpPr>
          <p:nvPr/>
        </p:nvSpPr>
        <p:spPr>
          <a:xfrm>
            <a:off x="7790361" y="3711367"/>
            <a:ext cx="3848737" cy="79841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538163"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717550" indent="-17938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0" fontAlgn="base" hangingPunct="0">
              <a:spcAft>
                <a:spcPct val="0"/>
              </a:spcAft>
            </a:pPr>
            <a:r>
              <a:rPr lang="en-US" altLang="ja-JP" sz="1100" b="1">
                <a:solidFill>
                  <a:prstClr val="black"/>
                </a:solidFill>
              </a:rPr>
              <a:t>Global </a:t>
            </a:r>
            <a:r>
              <a:rPr lang="en-US" altLang="ja-JP" sz="1100" b="1">
                <a:solidFill>
                  <a:srgbClr val="00B050"/>
                </a:solidFill>
              </a:rPr>
              <a:t>Biomass</a:t>
            </a:r>
            <a:r>
              <a:rPr lang="en-US" altLang="ja-JP" sz="1100" b="1">
                <a:solidFill>
                  <a:prstClr val="black"/>
                </a:solidFill>
              </a:rPr>
              <a:t> CFB Orders</a:t>
            </a:r>
          </a:p>
          <a:p>
            <a:pPr algn="ctr" eaLnBrk="0" fontAlgn="base" hangingPunct="0">
              <a:spcAft>
                <a:spcPct val="0"/>
              </a:spcAft>
            </a:pPr>
            <a:r>
              <a:rPr lang="en-US" altLang="ja-JP" sz="1100" b="1">
                <a:solidFill>
                  <a:prstClr val="black"/>
                </a:solidFill>
              </a:rPr>
              <a:t>All Sizes</a:t>
            </a:r>
            <a:br>
              <a:rPr lang="en-US" altLang="ja-JP" sz="1100" b="1">
                <a:solidFill>
                  <a:prstClr val="black"/>
                </a:solidFill>
              </a:rPr>
            </a:br>
            <a:r>
              <a:rPr lang="en-US" altLang="ja-JP" sz="1100" b="1">
                <a:solidFill>
                  <a:prstClr val="black"/>
                </a:solidFill>
              </a:rPr>
              <a:t>SHI Group Served Market Over 2014 - 2023 Period</a:t>
            </a:r>
          </a:p>
          <a:p>
            <a:endParaRPr kumimoji="1" lang="en-US" altLang="ja-JP" sz="1100"/>
          </a:p>
        </p:txBody>
      </p:sp>
      <p:sp>
        <p:nvSpPr>
          <p:cNvPr id="21" name="Text Box 3">
            <a:extLst>
              <a:ext uri="{FF2B5EF4-FFF2-40B4-BE49-F238E27FC236}">
                <a16:creationId xmlns:a16="http://schemas.microsoft.com/office/drawing/2014/main" id="{12FE230D-2953-46D5-9161-819E3778BB32}"/>
              </a:ext>
            </a:extLst>
          </p:cNvPr>
          <p:cNvSpPr txBox="1">
            <a:spLocks noChangeArrowheads="1"/>
          </p:cNvSpPr>
          <p:nvPr/>
        </p:nvSpPr>
        <p:spPr bwMode="auto">
          <a:xfrm>
            <a:off x="650951" y="6101895"/>
            <a:ext cx="6092750" cy="268937"/>
          </a:xfrm>
          <a:prstGeom prst="rect">
            <a:avLst/>
          </a:prstGeom>
          <a:noFill/>
          <a:ln w="9525">
            <a:noFill/>
            <a:miter lim="800000"/>
            <a:headEnd/>
            <a:tailEnd/>
          </a:ln>
        </p:spPr>
        <p:txBody>
          <a:bodyPr/>
          <a:lstStyle/>
          <a:p>
            <a:pPr fontAlgn="base">
              <a:spcBef>
                <a:spcPct val="10000"/>
              </a:spcBef>
              <a:spcAft>
                <a:spcPct val="0"/>
              </a:spcAft>
              <a:buClr>
                <a:srgbClr val="0066CC"/>
              </a:buClr>
              <a:buSzPct val="60000"/>
              <a:buFont typeface="Wingdings" pitchFamily="2" charset="2"/>
              <a:buNone/>
            </a:pPr>
            <a:r>
              <a:rPr lang="en-US" sz="500">
                <a:solidFill>
                  <a:schemeClr val="tx1">
                    <a:lumMod val="75000"/>
                  </a:schemeClr>
                </a:solidFill>
                <a:latin typeface="Arial" panose="020B0604020202020204" pitchFamily="34" charset="0"/>
                <a:cs typeface="Arial" panose="020B0604020202020204" pitchFamily="34" charset="0"/>
              </a:rPr>
              <a:t>Source: GRDS, April 18. CFB boiler type. Excludes domestic orders provided by domestic suppliers in China and India. </a:t>
            </a:r>
          </a:p>
          <a:p>
            <a:pPr fontAlgn="base">
              <a:spcBef>
                <a:spcPct val="10000"/>
              </a:spcBef>
              <a:spcAft>
                <a:spcPct val="0"/>
              </a:spcAft>
              <a:buClr>
                <a:srgbClr val="0066CC"/>
              </a:buClr>
              <a:buSzPct val="60000"/>
              <a:buFont typeface="Wingdings" pitchFamily="2" charset="2"/>
              <a:buNone/>
            </a:pPr>
            <a:r>
              <a:rPr lang="en-US" sz="500">
                <a:solidFill>
                  <a:schemeClr val="tx1">
                    <a:lumMod val="75000"/>
                  </a:schemeClr>
                </a:solidFill>
                <a:latin typeface="Arial" panose="020B0604020202020204" pitchFamily="34" charset="0"/>
                <a:cs typeface="Arial" panose="020B0604020202020204" pitchFamily="34" charset="0"/>
              </a:rPr>
              <a:t>Licensee orders included under licensor market share. Market Share based on MWe. Biomass Fuel Types Exclude municipal solid wastes and refuse derived fuels.</a:t>
            </a:r>
          </a:p>
        </p:txBody>
      </p:sp>
      <p:pic>
        <p:nvPicPr>
          <p:cNvPr id="22" name="図 9">
            <a:extLst>
              <a:ext uri="{FF2B5EF4-FFF2-40B4-BE49-F238E27FC236}">
                <a16:creationId xmlns:a16="http://schemas.microsoft.com/office/drawing/2014/main" id="{AB4B77C8-C52F-4D75-908D-CDC43A74D3EF}"/>
              </a:ext>
            </a:extLst>
          </p:cNvPr>
          <p:cNvPicPr>
            <a:picLocks noChangeAspect="1"/>
          </p:cNvPicPr>
          <p:nvPr/>
        </p:nvPicPr>
        <p:blipFill rotWithShape="1">
          <a:blip r:embed="rId3"/>
          <a:srcRect l="3865" t="9454" r="8551" b="4287"/>
          <a:stretch/>
        </p:blipFill>
        <p:spPr>
          <a:xfrm>
            <a:off x="7934358" y="1412203"/>
            <a:ext cx="3657600" cy="2150507"/>
          </a:xfrm>
          <a:prstGeom prst="rect">
            <a:avLst/>
          </a:prstGeom>
        </p:spPr>
      </p:pic>
      <p:sp>
        <p:nvSpPr>
          <p:cNvPr id="23" name="円弧 12">
            <a:extLst>
              <a:ext uri="{FF2B5EF4-FFF2-40B4-BE49-F238E27FC236}">
                <a16:creationId xmlns:a16="http://schemas.microsoft.com/office/drawing/2014/main" id="{81B65C57-B25A-44FA-B559-15032B506341}"/>
              </a:ext>
            </a:extLst>
          </p:cNvPr>
          <p:cNvSpPr/>
          <p:nvPr/>
        </p:nvSpPr>
        <p:spPr>
          <a:xfrm>
            <a:off x="9299033" y="1483107"/>
            <a:ext cx="810186" cy="316089"/>
          </a:xfrm>
          <a:prstGeom prst="arc">
            <a:avLst>
              <a:gd name="adj1" fmla="val 11634050"/>
              <a:gd name="adj2" fmla="val 21049106"/>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pic>
        <p:nvPicPr>
          <p:cNvPr id="24" name="図 19">
            <a:extLst>
              <a:ext uri="{FF2B5EF4-FFF2-40B4-BE49-F238E27FC236}">
                <a16:creationId xmlns:a16="http://schemas.microsoft.com/office/drawing/2014/main" id="{EC8D0C76-AA43-4D28-9405-2E9922690C6F}"/>
              </a:ext>
            </a:extLst>
          </p:cNvPr>
          <p:cNvPicPr>
            <a:picLocks noChangeAspect="1"/>
          </p:cNvPicPr>
          <p:nvPr/>
        </p:nvPicPr>
        <p:blipFill rotWithShape="1">
          <a:blip r:embed="rId4"/>
          <a:srcRect l="2999" t="9881" r="13977" b="13619"/>
          <a:stretch/>
        </p:blipFill>
        <p:spPr>
          <a:xfrm>
            <a:off x="7934358" y="4346482"/>
            <a:ext cx="3657600" cy="2012021"/>
          </a:xfrm>
          <a:prstGeom prst="rect">
            <a:avLst/>
          </a:prstGeom>
        </p:spPr>
      </p:pic>
      <p:sp>
        <p:nvSpPr>
          <p:cNvPr id="27" name="円弧 14">
            <a:extLst>
              <a:ext uri="{FF2B5EF4-FFF2-40B4-BE49-F238E27FC236}">
                <a16:creationId xmlns:a16="http://schemas.microsoft.com/office/drawing/2014/main" id="{815FD056-D126-447C-B3BB-EAE09DF4D24E}"/>
              </a:ext>
            </a:extLst>
          </p:cNvPr>
          <p:cNvSpPr/>
          <p:nvPr/>
        </p:nvSpPr>
        <p:spPr>
          <a:xfrm>
            <a:off x="9567785" y="4443057"/>
            <a:ext cx="810186" cy="316089"/>
          </a:xfrm>
          <a:prstGeom prst="arc">
            <a:avLst>
              <a:gd name="adj1" fmla="val 11634050"/>
              <a:gd name="adj2" fmla="val 21129084"/>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Tree>
    <p:extLst>
      <p:ext uri="{BB962C8B-B14F-4D97-AF65-F5344CB8AC3E}">
        <p14:creationId xmlns:p14="http://schemas.microsoft.com/office/powerpoint/2010/main" val="313726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64915" y="1557527"/>
            <a:ext cx="0" cy="4248150"/>
          </a:xfrm>
          <a:custGeom>
            <a:avLst/>
            <a:gdLst/>
            <a:ahLst/>
            <a:cxnLst/>
            <a:rect l="l" t="t" r="r" b="b"/>
            <a:pathLst>
              <a:path h="4248150">
                <a:moveTo>
                  <a:pt x="0" y="0"/>
                </a:moveTo>
                <a:lnTo>
                  <a:pt x="0" y="4248150"/>
                </a:lnTo>
              </a:path>
            </a:pathLst>
          </a:custGeom>
          <a:ln w="6096">
            <a:solidFill>
              <a:srgbClr val="6D6D69"/>
            </a:solidFill>
          </a:ln>
        </p:spPr>
        <p:txBody>
          <a:bodyPr wrap="square" lIns="0" tIns="0" rIns="0" bIns="0" rtlCol="0"/>
          <a:lstStyle/>
          <a:p>
            <a:endParaRPr/>
          </a:p>
        </p:txBody>
      </p:sp>
      <p:sp>
        <p:nvSpPr>
          <p:cNvPr id="3" name="object 3"/>
          <p:cNvSpPr txBox="1">
            <a:spLocks noGrp="1"/>
          </p:cNvSpPr>
          <p:nvPr>
            <p:ph type="title"/>
          </p:nvPr>
        </p:nvSpPr>
        <p:spPr>
          <a:xfrm>
            <a:off x="438796" y="1065432"/>
            <a:ext cx="9133823" cy="382156"/>
          </a:xfrm>
          <a:prstGeom prst="rect">
            <a:avLst/>
          </a:prstGeom>
        </p:spPr>
        <p:txBody>
          <a:bodyPr vert="horz" wrap="square" lIns="0" tIns="12700" rIns="0" bIns="0" rtlCol="0">
            <a:spAutoFit/>
          </a:bodyPr>
          <a:lstStyle/>
          <a:p>
            <a:pPr marL="133985">
              <a:lnSpc>
                <a:spcPct val="100000"/>
              </a:lnSpc>
              <a:spcBef>
                <a:spcPts val="100"/>
              </a:spcBef>
            </a:pPr>
            <a:r>
              <a:rPr b="1" dirty="0">
                <a:solidFill>
                  <a:srgbClr val="0000CC"/>
                </a:solidFill>
              </a:rPr>
              <a:t>CFB</a:t>
            </a:r>
            <a:r>
              <a:rPr b="1" spc="-140" dirty="0">
                <a:solidFill>
                  <a:srgbClr val="0000CC"/>
                </a:solidFill>
              </a:rPr>
              <a:t> </a:t>
            </a:r>
            <a:r>
              <a:rPr b="1" spc="-10" dirty="0">
                <a:solidFill>
                  <a:srgbClr val="0000CC"/>
                </a:solidFill>
              </a:rPr>
              <a:t>Gasification</a:t>
            </a:r>
            <a:r>
              <a:rPr b="1" spc="-100" dirty="0">
                <a:solidFill>
                  <a:srgbClr val="0000CC"/>
                </a:solidFill>
              </a:rPr>
              <a:t> </a:t>
            </a:r>
            <a:r>
              <a:rPr lang="en-US" b="1" spc="-10" dirty="0">
                <a:solidFill>
                  <a:srgbClr val="0000CC"/>
                </a:solidFill>
              </a:rPr>
              <a:t>T</a:t>
            </a:r>
            <a:r>
              <a:rPr b="1" spc="-10" dirty="0">
                <a:solidFill>
                  <a:srgbClr val="0000CC"/>
                </a:solidFill>
              </a:rPr>
              <a:t>echnology</a:t>
            </a:r>
            <a:r>
              <a:rPr lang="en-US" b="1" spc="-10" dirty="0">
                <a:solidFill>
                  <a:srgbClr val="0000CC"/>
                </a:solidFill>
              </a:rPr>
              <a:t> </a:t>
            </a:r>
            <a:endParaRPr b="1" spc="-10" dirty="0">
              <a:solidFill>
                <a:srgbClr val="0000CC"/>
              </a:solidFill>
            </a:endParaRPr>
          </a:p>
        </p:txBody>
      </p:sp>
      <p:sp>
        <p:nvSpPr>
          <p:cNvPr id="5" name="object 5"/>
          <p:cNvSpPr txBox="1"/>
          <p:nvPr/>
        </p:nvSpPr>
        <p:spPr>
          <a:xfrm>
            <a:off x="571341" y="1603796"/>
            <a:ext cx="5524653" cy="4106124"/>
          </a:xfrm>
          <a:prstGeom prst="rect">
            <a:avLst/>
          </a:prstGeom>
        </p:spPr>
        <p:txBody>
          <a:bodyPr vert="horz" wrap="square" lIns="0" tIns="12065" rIns="0" bIns="0" rtlCol="0">
            <a:spAutoFit/>
          </a:bodyPr>
          <a:lstStyle/>
          <a:p>
            <a:pPr marL="298450" indent="-285750">
              <a:lnSpc>
                <a:spcPct val="150000"/>
              </a:lnSpc>
              <a:spcBef>
                <a:spcPts val="95"/>
              </a:spcBef>
              <a:buFont typeface="Wingdings" panose="05000000000000000000" pitchFamily="2" charset="2"/>
              <a:buChar char="q"/>
              <a:tabLst>
                <a:tab pos="298450" algn="l"/>
              </a:tabLst>
            </a:pPr>
            <a:r>
              <a:rPr lang="en-US" sz="1600" dirty="0">
                <a:solidFill>
                  <a:srgbClr val="005EB8"/>
                </a:solidFill>
                <a:cs typeface="Arial"/>
              </a:rPr>
              <a:t>Air Gasification Technology</a:t>
            </a:r>
          </a:p>
          <a:p>
            <a:pPr marL="755650" lvl="1" indent="-285750">
              <a:lnSpc>
                <a:spcPct val="150000"/>
              </a:lnSpc>
              <a:spcBef>
                <a:spcPts val="95"/>
              </a:spcBef>
              <a:buFont typeface="Wingdings" panose="05000000000000000000" pitchFamily="2" charset="2"/>
              <a:buChar char="Ø"/>
              <a:tabLst>
                <a:tab pos="298450" algn="l"/>
              </a:tabLst>
            </a:pPr>
            <a:r>
              <a:rPr lang="en-US" sz="1600" dirty="0">
                <a:solidFill>
                  <a:srgbClr val="005EB8"/>
                </a:solidFill>
                <a:cs typeface="Arial"/>
              </a:rPr>
              <a:t>Final Product → Syngas for </a:t>
            </a:r>
            <a:r>
              <a:rPr lang="en-US" sz="1600" b="1" dirty="0">
                <a:solidFill>
                  <a:srgbClr val="005EB8"/>
                </a:solidFill>
                <a:cs typeface="Arial"/>
              </a:rPr>
              <a:t>Heat and Power</a:t>
            </a:r>
          </a:p>
          <a:p>
            <a:pPr marL="298450" indent="-285750">
              <a:lnSpc>
                <a:spcPct val="150000"/>
              </a:lnSpc>
              <a:spcBef>
                <a:spcPts val="95"/>
              </a:spcBef>
              <a:buFont typeface="Wingdings" panose="05000000000000000000" pitchFamily="2" charset="2"/>
              <a:buChar char="q"/>
              <a:tabLst>
                <a:tab pos="298450" algn="l"/>
              </a:tabLst>
            </a:pPr>
            <a:r>
              <a:rPr lang="en-US" sz="1600" dirty="0">
                <a:solidFill>
                  <a:srgbClr val="005EB8"/>
                </a:solidFill>
                <a:latin typeface="Arial"/>
                <a:cs typeface="Arial"/>
              </a:rPr>
              <a:t>Oxy-Steam Gasification Technology</a:t>
            </a:r>
          </a:p>
          <a:p>
            <a:pPr marL="755650" lvl="1" indent="-285750">
              <a:lnSpc>
                <a:spcPct val="150000"/>
              </a:lnSpc>
              <a:spcBef>
                <a:spcPts val="95"/>
              </a:spcBef>
              <a:buFont typeface="Wingdings" panose="05000000000000000000" pitchFamily="2" charset="2"/>
              <a:buChar char="Ø"/>
              <a:tabLst>
                <a:tab pos="298450" algn="l"/>
              </a:tabLst>
            </a:pPr>
            <a:r>
              <a:rPr lang="en-US" sz="1600" dirty="0">
                <a:solidFill>
                  <a:srgbClr val="005EB8"/>
                </a:solidFill>
                <a:cs typeface="Arial"/>
              </a:rPr>
              <a:t>Final Product → Ultra-clean Syngas for </a:t>
            </a:r>
            <a:r>
              <a:rPr lang="en-US" sz="1600" b="1" dirty="0">
                <a:solidFill>
                  <a:srgbClr val="005EB8"/>
                </a:solidFill>
                <a:cs typeface="Arial"/>
              </a:rPr>
              <a:t>Chemical Process</a:t>
            </a:r>
          </a:p>
          <a:p>
            <a:pPr marL="298450" indent="-285750">
              <a:lnSpc>
                <a:spcPct val="150000"/>
              </a:lnSpc>
              <a:spcBef>
                <a:spcPts val="95"/>
              </a:spcBef>
              <a:buFont typeface="Wingdings" panose="05000000000000000000" pitchFamily="2" charset="2"/>
              <a:buChar char="q"/>
              <a:tabLst>
                <a:tab pos="298450" algn="l"/>
              </a:tabLst>
            </a:pPr>
            <a:r>
              <a:rPr lang="en-US" sz="1600" dirty="0">
                <a:solidFill>
                  <a:srgbClr val="005EB8"/>
                </a:solidFill>
                <a:latin typeface="Arial"/>
                <a:cs typeface="Arial"/>
              </a:rPr>
              <a:t>Fluidized Bed Technology with for l</a:t>
            </a:r>
            <a:r>
              <a:rPr lang="en-US" sz="1600" dirty="0">
                <a:solidFill>
                  <a:srgbClr val="005EB8"/>
                </a:solidFill>
                <a:cs typeface="Arial"/>
              </a:rPr>
              <a:t>ong particle residence times for </a:t>
            </a:r>
            <a:r>
              <a:rPr lang="en-US" sz="1600" b="1" dirty="0">
                <a:solidFill>
                  <a:srgbClr val="005EB8"/>
                </a:solidFill>
                <a:latin typeface="Arial"/>
                <a:cs typeface="Arial"/>
              </a:rPr>
              <a:t>High Efficiency </a:t>
            </a:r>
            <a:r>
              <a:rPr lang="en-US" sz="1600" dirty="0">
                <a:solidFill>
                  <a:srgbClr val="005EB8"/>
                </a:solidFill>
                <a:latin typeface="Arial"/>
                <a:cs typeface="Arial"/>
              </a:rPr>
              <a:t>even for low quality fuels</a:t>
            </a:r>
          </a:p>
          <a:p>
            <a:pPr marL="298450" indent="-285750">
              <a:lnSpc>
                <a:spcPct val="150000"/>
              </a:lnSpc>
              <a:spcBef>
                <a:spcPts val="95"/>
              </a:spcBef>
              <a:buFont typeface="Wingdings" panose="05000000000000000000" pitchFamily="2" charset="2"/>
              <a:buChar char="q"/>
              <a:tabLst>
                <a:tab pos="298450" algn="l"/>
              </a:tabLst>
            </a:pPr>
            <a:r>
              <a:rPr lang="en-US" sz="1600" dirty="0">
                <a:solidFill>
                  <a:srgbClr val="005EB8"/>
                </a:solidFill>
                <a:cs typeface="Arial"/>
              </a:rPr>
              <a:t>Low-temperature fluid bed gasification, the residual ash never melts, allowing the use of feedstocks considered too corrosive for other gasifiers.</a:t>
            </a:r>
            <a:endParaRPr lang="en-US" sz="1600" dirty="0">
              <a:solidFill>
                <a:srgbClr val="005EB8"/>
              </a:solidFill>
              <a:latin typeface="Arial"/>
              <a:cs typeface="Arial"/>
            </a:endParaRPr>
          </a:p>
          <a:p>
            <a:pPr marL="298450" indent="-285750">
              <a:lnSpc>
                <a:spcPct val="150000"/>
              </a:lnSpc>
              <a:spcBef>
                <a:spcPts val="95"/>
              </a:spcBef>
              <a:buFont typeface="Wingdings" panose="05000000000000000000" pitchFamily="2" charset="2"/>
              <a:buChar char="Ø"/>
              <a:tabLst>
                <a:tab pos="298450" algn="l"/>
              </a:tabLst>
            </a:pPr>
            <a:endParaRPr lang="en-US" sz="1600" dirty="0">
              <a:solidFill>
                <a:srgbClr val="005EB8"/>
              </a:solidFill>
              <a:latin typeface="Arial"/>
              <a:cs typeface="Arial"/>
            </a:endParaRPr>
          </a:p>
        </p:txBody>
      </p:sp>
      <p:grpSp>
        <p:nvGrpSpPr>
          <p:cNvPr id="18" name="Group 17">
            <a:extLst>
              <a:ext uri="{FF2B5EF4-FFF2-40B4-BE49-F238E27FC236}">
                <a16:creationId xmlns:a16="http://schemas.microsoft.com/office/drawing/2014/main" id="{32B44C3A-802D-4C49-BD1F-9442159D0E2F}"/>
              </a:ext>
            </a:extLst>
          </p:cNvPr>
          <p:cNvGrpSpPr/>
          <p:nvPr/>
        </p:nvGrpSpPr>
        <p:grpSpPr>
          <a:xfrm>
            <a:off x="6841340" y="1638680"/>
            <a:ext cx="5062784" cy="4085844"/>
            <a:chOff x="6358127" y="2094864"/>
            <a:chExt cx="5062784" cy="4085844"/>
          </a:xfrm>
        </p:grpSpPr>
        <p:grpSp>
          <p:nvGrpSpPr>
            <p:cNvPr id="8" name="object 8"/>
            <p:cNvGrpSpPr/>
            <p:nvPr/>
          </p:nvGrpSpPr>
          <p:grpSpPr>
            <a:xfrm>
              <a:off x="6358127" y="2094864"/>
              <a:ext cx="4450080" cy="4085844"/>
              <a:chOff x="6358128" y="1557527"/>
              <a:chExt cx="4450080" cy="4085844"/>
            </a:xfrm>
          </p:grpSpPr>
          <p:pic>
            <p:nvPicPr>
              <p:cNvPr id="9" name="object 9"/>
              <p:cNvPicPr/>
              <p:nvPr/>
            </p:nvPicPr>
            <p:blipFill>
              <a:blip r:embed="rId3" cstate="print"/>
              <a:stretch>
                <a:fillRect/>
              </a:stretch>
            </p:blipFill>
            <p:spPr>
              <a:xfrm>
                <a:off x="6358128" y="1557527"/>
                <a:ext cx="4450080" cy="4085844"/>
              </a:xfrm>
              <a:prstGeom prst="rect">
                <a:avLst/>
              </a:prstGeom>
            </p:spPr>
          </p:pic>
          <p:sp>
            <p:nvSpPr>
              <p:cNvPr id="10" name="object 10"/>
              <p:cNvSpPr/>
              <p:nvPr/>
            </p:nvSpPr>
            <p:spPr>
              <a:xfrm>
                <a:off x="9567672" y="4399787"/>
                <a:ext cx="1232535" cy="745490"/>
              </a:xfrm>
              <a:custGeom>
                <a:avLst/>
                <a:gdLst/>
                <a:ahLst/>
                <a:cxnLst/>
                <a:rect l="l" t="t" r="r" b="b"/>
                <a:pathLst>
                  <a:path w="1232534" h="745489">
                    <a:moveTo>
                      <a:pt x="1232407" y="0"/>
                    </a:moveTo>
                    <a:lnTo>
                      <a:pt x="0" y="0"/>
                    </a:lnTo>
                    <a:lnTo>
                      <a:pt x="0" y="744982"/>
                    </a:lnTo>
                    <a:lnTo>
                      <a:pt x="1232407" y="744982"/>
                    </a:lnTo>
                    <a:lnTo>
                      <a:pt x="1232407" y="0"/>
                    </a:lnTo>
                    <a:close/>
                  </a:path>
                </a:pathLst>
              </a:custGeom>
              <a:solidFill>
                <a:srgbClr val="FFFFFF"/>
              </a:solidFill>
            </p:spPr>
            <p:txBody>
              <a:bodyPr wrap="square" lIns="0" tIns="0" rIns="0" bIns="0" rtlCol="0"/>
              <a:lstStyle/>
              <a:p>
                <a:endParaRPr/>
              </a:p>
            </p:txBody>
          </p:sp>
          <p:sp>
            <p:nvSpPr>
              <p:cNvPr id="11" name="object 11"/>
              <p:cNvSpPr/>
              <p:nvPr/>
            </p:nvSpPr>
            <p:spPr>
              <a:xfrm>
                <a:off x="9658049" y="4651269"/>
                <a:ext cx="289560" cy="138430"/>
              </a:xfrm>
              <a:custGeom>
                <a:avLst/>
                <a:gdLst/>
                <a:ahLst/>
                <a:cxnLst/>
                <a:rect l="l" t="t" r="r" b="b"/>
                <a:pathLst>
                  <a:path w="289559" h="138429">
                    <a:moveTo>
                      <a:pt x="219709" y="0"/>
                    </a:moveTo>
                    <a:lnTo>
                      <a:pt x="219709" y="34544"/>
                    </a:lnTo>
                    <a:lnTo>
                      <a:pt x="0" y="34544"/>
                    </a:lnTo>
                    <a:lnTo>
                      <a:pt x="0" y="103759"/>
                    </a:lnTo>
                    <a:lnTo>
                      <a:pt x="219709" y="103759"/>
                    </a:lnTo>
                    <a:lnTo>
                      <a:pt x="219709" y="138303"/>
                    </a:lnTo>
                    <a:lnTo>
                      <a:pt x="289305" y="69215"/>
                    </a:lnTo>
                    <a:lnTo>
                      <a:pt x="219709" y="0"/>
                    </a:lnTo>
                    <a:close/>
                  </a:path>
                </a:pathLst>
              </a:custGeom>
              <a:solidFill>
                <a:srgbClr val="005EB8"/>
              </a:solidFill>
            </p:spPr>
            <p:txBody>
              <a:bodyPr wrap="square" lIns="0" tIns="0" rIns="0" bIns="0" rtlCol="0"/>
              <a:lstStyle/>
              <a:p>
                <a:endParaRPr/>
              </a:p>
            </p:txBody>
          </p:sp>
          <p:pic>
            <p:nvPicPr>
              <p:cNvPr id="12" name="object 12"/>
              <p:cNvPicPr/>
              <p:nvPr/>
            </p:nvPicPr>
            <p:blipFill>
              <a:blip r:embed="rId4" cstate="print"/>
              <a:stretch>
                <a:fillRect/>
              </a:stretch>
            </p:blipFill>
            <p:spPr>
              <a:xfrm>
                <a:off x="8212836" y="4933187"/>
                <a:ext cx="231648" cy="228600"/>
              </a:xfrm>
              <a:prstGeom prst="rect">
                <a:avLst/>
              </a:prstGeom>
            </p:spPr>
          </p:pic>
        </p:grpSp>
        <p:sp>
          <p:nvSpPr>
            <p:cNvPr id="14" name="object 14"/>
            <p:cNvSpPr txBox="1"/>
            <p:nvPr/>
          </p:nvSpPr>
          <p:spPr>
            <a:xfrm>
              <a:off x="8444483" y="5639452"/>
              <a:ext cx="1310640" cy="208279"/>
            </a:xfrm>
            <a:prstGeom prst="rect">
              <a:avLst/>
            </a:prstGeom>
          </p:spPr>
          <p:txBody>
            <a:bodyPr vert="horz" wrap="square" lIns="0" tIns="12700" rIns="0" bIns="0" rtlCol="0">
              <a:spAutoFit/>
            </a:bodyPr>
            <a:lstStyle/>
            <a:p>
              <a:pPr marL="38100">
                <a:lnSpc>
                  <a:spcPct val="100000"/>
                </a:lnSpc>
                <a:spcBef>
                  <a:spcPts val="100"/>
                </a:spcBef>
              </a:pPr>
              <a:r>
                <a:rPr sz="1200">
                  <a:solidFill>
                    <a:srgbClr val="005EB8"/>
                  </a:solidFill>
                  <a:latin typeface="Arial"/>
                  <a:cs typeface="Arial"/>
                </a:rPr>
                <a:t>Mix</a:t>
              </a:r>
              <a:r>
                <a:rPr sz="1200" spc="-25">
                  <a:solidFill>
                    <a:srgbClr val="005EB8"/>
                  </a:solidFill>
                  <a:latin typeface="Arial"/>
                  <a:cs typeface="Arial"/>
                </a:rPr>
                <a:t> </a:t>
              </a:r>
              <a:r>
                <a:rPr sz="1200">
                  <a:solidFill>
                    <a:srgbClr val="005EB8"/>
                  </a:solidFill>
                  <a:latin typeface="Arial"/>
                  <a:cs typeface="Arial"/>
                </a:rPr>
                <a:t>of</a:t>
              </a:r>
              <a:r>
                <a:rPr sz="1200" spc="-15">
                  <a:solidFill>
                    <a:srgbClr val="005EB8"/>
                  </a:solidFill>
                  <a:latin typeface="Arial"/>
                  <a:cs typeface="Arial"/>
                </a:rPr>
                <a:t> </a:t>
              </a:r>
              <a:r>
                <a:rPr sz="1200">
                  <a:solidFill>
                    <a:srgbClr val="005EB8"/>
                  </a:solidFill>
                  <a:latin typeface="Arial"/>
                  <a:cs typeface="Arial"/>
                </a:rPr>
                <a:t>O</a:t>
              </a:r>
              <a:r>
                <a:rPr sz="1200" baseline="-17361">
                  <a:solidFill>
                    <a:srgbClr val="005EB8"/>
                  </a:solidFill>
                  <a:latin typeface="Arial"/>
                  <a:cs typeface="Arial"/>
                </a:rPr>
                <a:t>2</a:t>
              </a:r>
              <a:r>
                <a:rPr sz="1200" spc="179" baseline="-17361">
                  <a:solidFill>
                    <a:srgbClr val="005EB8"/>
                  </a:solidFill>
                  <a:latin typeface="Arial"/>
                  <a:cs typeface="Arial"/>
                </a:rPr>
                <a:t> </a:t>
              </a:r>
              <a:r>
                <a:rPr sz="1200">
                  <a:solidFill>
                    <a:srgbClr val="005EB8"/>
                  </a:solidFill>
                  <a:latin typeface="Arial"/>
                  <a:cs typeface="Arial"/>
                </a:rPr>
                <a:t>and</a:t>
              </a:r>
              <a:r>
                <a:rPr sz="1200" spc="-70">
                  <a:solidFill>
                    <a:srgbClr val="005EB8"/>
                  </a:solidFill>
                  <a:latin typeface="Arial"/>
                  <a:cs typeface="Arial"/>
                </a:rPr>
                <a:t> </a:t>
              </a:r>
              <a:r>
                <a:rPr sz="1200" spc="-25">
                  <a:solidFill>
                    <a:srgbClr val="005EB8"/>
                  </a:solidFill>
                  <a:latin typeface="Arial"/>
                  <a:cs typeface="Arial"/>
                </a:rPr>
                <a:t>H</a:t>
              </a:r>
              <a:r>
                <a:rPr sz="1200" spc="-37" baseline="-17361">
                  <a:solidFill>
                    <a:srgbClr val="005EB8"/>
                  </a:solidFill>
                  <a:latin typeface="Arial"/>
                  <a:cs typeface="Arial"/>
                </a:rPr>
                <a:t>2</a:t>
              </a:r>
              <a:r>
                <a:rPr sz="1200" spc="-25">
                  <a:solidFill>
                    <a:srgbClr val="005EB8"/>
                  </a:solidFill>
                  <a:latin typeface="Arial"/>
                  <a:cs typeface="Arial"/>
                </a:rPr>
                <a:t>O</a:t>
              </a:r>
              <a:endParaRPr sz="1200">
                <a:latin typeface="Arial"/>
                <a:cs typeface="Arial"/>
              </a:endParaRPr>
            </a:p>
          </p:txBody>
        </p:sp>
        <p:grpSp>
          <p:nvGrpSpPr>
            <p:cNvPr id="4" name="Group 3">
              <a:extLst>
                <a:ext uri="{FF2B5EF4-FFF2-40B4-BE49-F238E27FC236}">
                  <a16:creationId xmlns:a16="http://schemas.microsoft.com/office/drawing/2014/main" id="{30304A75-42EC-4611-862B-F296C4210F83}"/>
                </a:ext>
              </a:extLst>
            </p:cNvPr>
            <p:cNvGrpSpPr/>
            <p:nvPr/>
          </p:nvGrpSpPr>
          <p:grpSpPr>
            <a:xfrm>
              <a:off x="9904911" y="4860163"/>
              <a:ext cx="1516000" cy="745490"/>
              <a:chOff x="9567671" y="4399788"/>
              <a:chExt cx="1516000" cy="745490"/>
            </a:xfrm>
          </p:grpSpPr>
          <p:sp>
            <p:nvSpPr>
              <p:cNvPr id="15" name="object 15"/>
              <p:cNvSpPr txBox="1"/>
              <p:nvPr/>
            </p:nvSpPr>
            <p:spPr>
              <a:xfrm>
                <a:off x="9567671" y="4399788"/>
                <a:ext cx="1232535" cy="745490"/>
              </a:xfrm>
              <a:prstGeom prst="rect">
                <a:avLst/>
              </a:prstGeom>
            </p:spPr>
            <p:txBody>
              <a:bodyPr vert="horz" wrap="square" lIns="0" tIns="185420" rIns="0" bIns="0" rtlCol="0">
                <a:spAutoFit/>
              </a:bodyPr>
              <a:lstStyle/>
              <a:p>
                <a:pPr marL="191770">
                  <a:lnSpc>
                    <a:spcPct val="100000"/>
                  </a:lnSpc>
                  <a:spcBef>
                    <a:spcPts val="1460"/>
                  </a:spcBef>
                </a:pPr>
                <a:r>
                  <a:rPr sz="1400">
                    <a:solidFill>
                      <a:srgbClr val="005EB8"/>
                    </a:solidFill>
                    <a:latin typeface="Arial"/>
                    <a:cs typeface="Arial"/>
                  </a:rPr>
                  <a:t>Raw</a:t>
                </a:r>
                <a:r>
                  <a:rPr sz="1400" spc="-40">
                    <a:solidFill>
                      <a:srgbClr val="005EB8"/>
                    </a:solidFill>
                    <a:latin typeface="Arial"/>
                    <a:cs typeface="Arial"/>
                  </a:rPr>
                  <a:t> </a:t>
                </a:r>
                <a:r>
                  <a:rPr sz="1400" spc="-10">
                    <a:solidFill>
                      <a:srgbClr val="005EB8"/>
                    </a:solidFill>
                    <a:latin typeface="Arial"/>
                    <a:cs typeface="Arial"/>
                  </a:rPr>
                  <a:t>syngas</a:t>
                </a:r>
                <a:endParaRPr sz="1400">
                  <a:latin typeface="Arial"/>
                  <a:cs typeface="Arial"/>
                </a:endParaRPr>
              </a:p>
              <a:p>
                <a:pPr marL="191770">
                  <a:lnSpc>
                    <a:spcPct val="100000"/>
                  </a:lnSpc>
                  <a:spcBef>
                    <a:spcPts val="5"/>
                  </a:spcBef>
                </a:pPr>
                <a:r>
                  <a:rPr sz="1200">
                    <a:solidFill>
                      <a:srgbClr val="005EB8"/>
                    </a:solidFill>
                    <a:latin typeface="Arial"/>
                    <a:cs typeface="Arial"/>
                  </a:rPr>
                  <a:t>CO,</a:t>
                </a:r>
                <a:r>
                  <a:rPr sz="1200" spc="-40">
                    <a:solidFill>
                      <a:srgbClr val="005EB8"/>
                    </a:solidFill>
                    <a:latin typeface="Arial"/>
                    <a:cs typeface="Arial"/>
                  </a:rPr>
                  <a:t> </a:t>
                </a:r>
                <a:r>
                  <a:rPr sz="1200">
                    <a:solidFill>
                      <a:srgbClr val="005EB8"/>
                    </a:solidFill>
                    <a:latin typeface="Arial"/>
                    <a:cs typeface="Arial"/>
                  </a:rPr>
                  <a:t>H</a:t>
                </a:r>
                <a:r>
                  <a:rPr sz="1200" baseline="-17361">
                    <a:solidFill>
                      <a:srgbClr val="005EB8"/>
                    </a:solidFill>
                    <a:latin typeface="Arial"/>
                    <a:cs typeface="Arial"/>
                  </a:rPr>
                  <a:t>2</a:t>
                </a:r>
                <a:r>
                  <a:rPr sz="1200">
                    <a:solidFill>
                      <a:srgbClr val="005EB8"/>
                    </a:solidFill>
                    <a:latin typeface="Arial"/>
                    <a:cs typeface="Arial"/>
                  </a:rPr>
                  <a:t>,</a:t>
                </a:r>
                <a:r>
                  <a:rPr sz="1200" spc="-20">
                    <a:solidFill>
                      <a:srgbClr val="005EB8"/>
                    </a:solidFill>
                    <a:latin typeface="Arial"/>
                    <a:cs typeface="Arial"/>
                  </a:rPr>
                  <a:t> </a:t>
                </a:r>
                <a:r>
                  <a:rPr sz="1200" spc="-10">
                    <a:solidFill>
                      <a:srgbClr val="005EB8"/>
                    </a:solidFill>
                    <a:latin typeface="Arial"/>
                    <a:cs typeface="Arial"/>
                  </a:rPr>
                  <a:t>CO</a:t>
                </a:r>
                <a:r>
                  <a:rPr sz="1200" spc="-15" baseline="-17361">
                    <a:solidFill>
                      <a:srgbClr val="005EB8"/>
                    </a:solidFill>
                    <a:latin typeface="Arial"/>
                    <a:cs typeface="Arial"/>
                  </a:rPr>
                  <a:t>2</a:t>
                </a:r>
                <a:r>
                  <a:rPr sz="1200" spc="-10">
                    <a:solidFill>
                      <a:srgbClr val="005EB8"/>
                    </a:solidFill>
                    <a:latin typeface="Arial"/>
                    <a:cs typeface="Arial"/>
                  </a:rPr>
                  <a:t>,,,,</a:t>
                </a:r>
                <a:endParaRPr sz="1200">
                  <a:latin typeface="Arial"/>
                  <a:cs typeface="Arial"/>
                </a:endParaRPr>
              </a:p>
            </p:txBody>
          </p:sp>
          <p:sp>
            <p:nvSpPr>
              <p:cNvPr id="16" name="object 16"/>
              <p:cNvSpPr txBox="1"/>
              <p:nvPr/>
            </p:nvSpPr>
            <p:spPr>
              <a:xfrm>
                <a:off x="10812526" y="4788154"/>
                <a:ext cx="271145" cy="208279"/>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005EB8"/>
                    </a:solidFill>
                    <a:latin typeface="Arial"/>
                    <a:cs typeface="Arial"/>
                  </a:rPr>
                  <a:t>tars</a:t>
                </a:r>
                <a:endParaRPr sz="1200">
                  <a:latin typeface="Arial"/>
                  <a:cs typeface="Arial"/>
                </a:endParaRPr>
              </a:p>
            </p:txBody>
          </p:sp>
        </p:grpSp>
      </p:grpSp>
      <p:sp>
        <p:nvSpPr>
          <p:cNvPr id="17" name="object 17"/>
          <p:cNvSpPr txBox="1"/>
          <p:nvPr/>
        </p:nvSpPr>
        <p:spPr>
          <a:xfrm>
            <a:off x="9066380" y="6167353"/>
            <a:ext cx="3017520" cy="173766"/>
          </a:xfrm>
          <a:prstGeom prst="rect">
            <a:avLst/>
          </a:prstGeom>
        </p:spPr>
        <p:txBody>
          <a:bodyPr vert="horz" wrap="square" lIns="0" tIns="12065" rIns="0" bIns="0" rtlCol="0">
            <a:spAutoFit/>
          </a:bodyPr>
          <a:lstStyle/>
          <a:p>
            <a:pPr marL="12700">
              <a:lnSpc>
                <a:spcPct val="100000"/>
              </a:lnSpc>
              <a:spcBef>
                <a:spcPts val="95"/>
              </a:spcBef>
            </a:pPr>
            <a:r>
              <a:rPr sz="1050" i="1">
                <a:solidFill>
                  <a:srgbClr val="072B2F"/>
                </a:solidFill>
                <a:latin typeface="Arial"/>
                <a:cs typeface="Arial"/>
              </a:rPr>
              <a:t>*</a:t>
            </a:r>
            <a:r>
              <a:rPr sz="1050" i="1" spc="-15">
                <a:solidFill>
                  <a:srgbClr val="072B2F"/>
                </a:solidFill>
                <a:latin typeface="Arial"/>
                <a:cs typeface="Arial"/>
              </a:rPr>
              <a:t> </a:t>
            </a:r>
            <a:r>
              <a:rPr sz="1050" i="1">
                <a:solidFill>
                  <a:srgbClr val="072B2F"/>
                </a:solidFill>
                <a:latin typeface="Arial"/>
                <a:cs typeface="Arial"/>
              </a:rPr>
              <a:t>CFB</a:t>
            </a:r>
            <a:r>
              <a:rPr sz="1050" i="1" spc="-25">
                <a:solidFill>
                  <a:srgbClr val="072B2F"/>
                </a:solidFill>
                <a:latin typeface="Arial"/>
                <a:cs typeface="Arial"/>
              </a:rPr>
              <a:t> </a:t>
            </a:r>
            <a:r>
              <a:rPr sz="1050" i="1">
                <a:solidFill>
                  <a:srgbClr val="072B2F"/>
                </a:solidFill>
                <a:latin typeface="Arial"/>
                <a:cs typeface="Arial"/>
              </a:rPr>
              <a:t>=</a:t>
            </a:r>
            <a:r>
              <a:rPr sz="1050" i="1" spc="-25">
                <a:solidFill>
                  <a:srgbClr val="072B2F"/>
                </a:solidFill>
                <a:latin typeface="Arial"/>
                <a:cs typeface="Arial"/>
              </a:rPr>
              <a:t> </a:t>
            </a:r>
            <a:r>
              <a:rPr sz="1050" i="1" spc="-10">
                <a:solidFill>
                  <a:srgbClr val="072B2F"/>
                </a:solidFill>
                <a:latin typeface="Arial"/>
                <a:cs typeface="Arial"/>
              </a:rPr>
              <a:t>Circulating</a:t>
            </a:r>
            <a:r>
              <a:rPr sz="1050" i="1" spc="-50">
                <a:solidFill>
                  <a:srgbClr val="072B2F"/>
                </a:solidFill>
                <a:latin typeface="Arial"/>
                <a:cs typeface="Arial"/>
              </a:rPr>
              <a:t> </a:t>
            </a:r>
            <a:r>
              <a:rPr sz="1050" i="1">
                <a:solidFill>
                  <a:srgbClr val="072B2F"/>
                </a:solidFill>
                <a:latin typeface="Arial"/>
                <a:cs typeface="Arial"/>
              </a:rPr>
              <a:t>Fluidized</a:t>
            </a:r>
            <a:r>
              <a:rPr sz="1050" i="1" spc="-65">
                <a:solidFill>
                  <a:srgbClr val="072B2F"/>
                </a:solidFill>
                <a:latin typeface="Arial"/>
                <a:cs typeface="Arial"/>
              </a:rPr>
              <a:t> </a:t>
            </a:r>
            <a:r>
              <a:rPr sz="1050" i="1" spc="-25">
                <a:solidFill>
                  <a:srgbClr val="072B2F"/>
                </a:solidFill>
                <a:latin typeface="Arial"/>
                <a:cs typeface="Arial"/>
              </a:rPr>
              <a:t>Bed</a:t>
            </a:r>
            <a:endParaRPr sz="1050" i="1">
              <a:latin typeface="Arial"/>
              <a:cs typeface="Arial"/>
            </a:endParaRPr>
          </a:p>
        </p:txBody>
      </p:sp>
      <p:sp>
        <p:nvSpPr>
          <p:cNvPr id="21" name="Title 1">
            <a:extLst>
              <a:ext uri="{FF2B5EF4-FFF2-40B4-BE49-F238E27FC236}">
                <a16:creationId xmlns:a16="http://schemas.microsoft.com/office/drawing/2014/main" id="{A72EFA9E-C1C0-452F-9A9A-67D8080837BC}"/>
              </a:ext>
            </a:extLst>
          </p:cNvPr>
          <p:cNvSpPr txBox="1">
            <a:spLocks/>
          </p:cNvSpPr>
          <p:nvPr/>
        </p:nvSpPr>
        <p:spPr>
          <a:xfrm>
            <a:off x="537137" y="334135"/>
            <a:ext cx="227626" cy="443198"/>
          </a:xfrm>
        </p:spPr>
        <p:txBody>
          <a:bodyPr lIns="0" tIns="0" rIns="0" bIns="0"/>
          <a:lstStyle>
            <a:lvl1pPr algn="l" defTabSz="914400" rtl="0" eaLnBrk="1" latinLnBrk="0" hangingPunct="1">
              <a:lnSpc>
                <a:spcPct val="90000"/>
              </a:lnSpc>
              <a:spcBef>
                <a:spcPct val="0"/>
              </a:spcBef>
              <a:buNone/>
              <a:defRPr kumimoji="1" sz="2400" b="0" i="0" kern="1200">
                <a:solidFill>
                  <a:srgbClr val="CEDC00"/>
                </a:solidFill>
                <a:latin typeface="Arial"/>
                <a:ea typeface="+mj-ea"/>
                <a:cs typeface="Arial"/>
              </a:defRPr>
            </a:lvl1pPr>
          </a:lstStyle>
          <a:p>
            <a:r>
              <a:rPr lang="en-US" sz="3200">
                <a:solidFill>
                  <a:schemeClr val="bg1"/>
                </a:solidFill>
                <a:latin typeface="Segoe UI Semibold" panose="020B0702040204020203" pitchFamily="34" charset="0"/>
                <a:cs typeface="Segoe UI Semibold" panose="020B0702040204020203" pitchFamily="34" charset="0"/>
              </a:rPr>
              <a:t>3</a:t>
            </a:r>
          </a:p>
        </p:txBody>
      </p:sp>
      <p:sp>
        <p:nvSpPr>
          <p:cNvPr id="22" name="Text Placeholder 3">
            <a:extLst>
              <a:ext uri="{FF2B5EF4-FFF2-40B4-BE49-F238E27FC236}">
                <a16:creationId xmlns:a16="http://schemas.microsoft.com/office/drawing/2014/main" id="{25196141-0C87-4401-89DC-36E3CAF8D41A}"/>
              </a:ext>
            </a:extLst>
          </p:cNvPr>
          <p:cNvSpPr txBox="1">
            <a:spLocks/>
          </p:cNvSpPr>
          <p:nvPr/>
        </p:nvSpPr>
        <p:spPr>
          <a:xfrm>
            <a:off x="1867200" y="365127"/>
            <a:ext cx="4228800" cy="369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sz="2400" dirty="0">
                <a:solidFill>
                  <a:schemeClr val="bg1"/>
                </a:solidFill>
                <a:latin typeface="+mj-lt"/>
                <a:ea typeface="+mj-ea"/>
              </a:rPr>
              <a:t>Fluidized Bed Gasifiers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rot="10800000" flipV="1">
            <a:off x="491096" y="935399"/>
            <a:ext cx="10607040" cy="382156"/>
          </a:xfrm>
          <a:prstGeom prst="rect">
            <a:avLst/>
          </a:prstGeom>
        </p:spPr>
        <p:txBody>
          <a:bodyPr vert="horz" wrap="square" lIns="0" tIns="12700" rIns="0" bIns="0" rtlCol="0">
            <a:spAutoFit/>
          </a:bodyPr>
          <a:lstStyle/>
          <a:p>
            <a:pPr marL="133985">
              <a:lnSpc>
                <a:spcPct val="100000"/>
              </a:lnSpc>
              <a:spcBef>
                <a:spcPts val="100"/>
              </a:spcBef>
            </a:pPr>
            <a:r>
              <a:rPr b="1" dirty="0">
                <a:solidFill>
                  <a:srgbClr val="0000CC"/>
                </a:solidFill>
              </a:rPr>
              <a:t>Syngas</a:t>
            </a:r>
            <a:r>
              <a:rPr b="1" spc="-155" dirty="0">
                <a:solidFill>
                  <a:srgbClr val="0000CC"/>
                </a:solidFill>
              </a:rPr>
              <a:t> </a:t>
            </a:r>
            <a:r>
              <a:rPr b="1" dirty="0">
                <a:solidFill>
                  <a:srgbClr val="0000CC"/>
                </a:solidFill>
              </a:rPr>
              <a:t>Islan</a:t>
            </a:r>
            <a:r>
              <a:rPr lang="en-US" b="1" dirty="0">
                <a:solidFill>
                  <a:srgbClr val="0000CC"/>
                </a:solidFill>
              </a:rPr>
              <a:t>d</a:t>
            </a:r>
            <a:r>
              <a:rPr lang="en-US" b="1" spc="-135" dirty="0">
                <a:solidFill>
                  <a:srgbClr val="0000CC"/>
                </a:solidFill>
              </a:rPr>
              <a:t> </a:t>
            </a:r>
            <a:r>
              <a:rPr lang="en-US" b="1" dirty="0">
                <a:solidFill>
                  <a:srgbClr val="0000CC"/>
                </a:solidFill>
              </a:rPr>
              <a:t>Supplier</a:t>
            </a:r>
            <a:r>
              <a:rPr lang="en-US" b="1" spc="-95" dirty="0">
                <a:solidFill>
                  <a:srgbClr val="0000CC"/>
                </a:solidFill>
              </a:rPr>
              <a:t> </a:t>
            </a:r>
            <a:r>
              <a:rPr lang="en-US" b="1" dirty="0">
                <a:solidFill>
                  <a:srgbClr val="0000CC"/>
                </a:solidFill>
              </a:rPr>
              <a:t>and</a:t>
            </a:r>
            <a:r>
              <a:rPr lang="en-US" b="1" spc="-145" dirty="0">
                <a:solidFill>
                  <a:srgbClr val="0000CC"/>
                </a:solidFill>
              </a:rPr>
              <a:t> </a:t>
            </a:r>
            <a:r>
              <a:rPr lang="en-US" b="1" spc="-10" dirty="0">
                <a:solidFill>
                  <a:srgbClr val="0000CC"/>
                </a:solidFill>
              </a:rPr>
              <a:t>Integr</a:t>
            </a:r>
            <a:r>
              <a:rPr b="1" spc="-10" dirty="0">
                <a:solidFill>
                  <a:srgbClr val="0000CC"/>
                </a:solidFill>
              </a:rPr>
              <a:t>ator</a:t>
            </a:r>
          </a:p>
        </p:txBody>
      </p:sp>
      <p:sp>
        <p:nvSpPr>
          <p:cNvPr id="34" name="Title 1">
            <a:extLst>
              <a:ext uri="{FF2B5EF4-FFF2-40B4-BE49-F238E27FC236}">
                <a16:creationId xmlns:a16="http://schemas.microsoft.com/office/drawing/2014/main" id="{9D523D87-021D-4DDE-8A2C-8781B36F92F6}"/>
              </a:ext>
            </a:extLst>
          </p:cNvPr>
          <p:cNvSpPr txBox="1">
            <a:spLocks/>
          </p:cNvSpPr>
          <p:nvPr/>
        </p:nvSpPr>
        <p:spPr>
          <a:xfrm>
            <a:off x="537137" y="334135"/>
            <a:ext cx="227626" cy="443198"/>
          </a:xfrm>
        </p:spPr>
        <p:txBody>
          <a:bodyPr lIns="0" tIns="0" rIns="0" bIns="0"/>
          <a:lstStyle>
            <a:lvl1pPr algn="l" defTabSz="914400" rtl="0" eaLnBrk="1" latinLnBrk="0" hangingPunct="1">
              <a:lnSpc>
                <a:spcPct val="90000"/>
              </a:lnSpc>
              <a:spcBef>
                <a:spcPct val="0"/>
              </a:spcBef>
              <a:buNone/>
              <a:defRPr kumimoji="1" sz="2400" b="0" i="0" kern="1200">
                <a:solidFill>
                  <a:srgbClr val="CEDC00"/>
                </a:solidFill>
                <a:latin typeface="Arial"/>
                <a:ea typeface="+mj-ea"/>
                <a:cs typeface="Arial"/>
              </a:defRPr>
            </a:lvl1pPr>
          </a:lstStyle>
          <a:p>
            <a:r>
              <a:rPr lang="en-US" sz="3200">
                <a:solidFill>
                  <a:schemeClr val="bg1"/>
                </a:solidFill>
                <a:latin typeface="Segoe UI Semibold" panose="020B0702040204020203" pitchFamily="34" charset="0"/>
                <a:cs typeface="Segoe UI Semibold" panose="020B0702040204020203" pitchFamily="34" charset="0"/>
              </a:rPr>
              <a:t>3</a:t>
            </a:r>
          </a:p>
        </p:txBody>
      </p:sp>
      <p:sp>
        <p:nvSpPr>
          <p:cNvPr id="35" name="Text Placeholder 3">
            <a:extLst>
              <a:ext uri="{FF2B5EF4-FFF2-40B4-BE49-F238E27FC236}">
                <a16:creationId xmlns:a16="http://schemas.microsoft.com/office/drawing/2014/main" id="{112DA44E-0309-40B6-9148-ED899EB71883}"/>
              </a:ext>
            </a:extLst>
          </p:cNvPr>
          <p:cNvSpPr txBox="1">
            <a:spLocks/>
          </p:cNvSpPr>
          <p:nvPr/>
        </p:nvSpPr>
        <p:spPr>
          <a:xfrm>
            <a:off x="1867200" y="365127"/>
            <a:ext cx="4228800" cy="369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sz="2400">
                <a:solidFill>
                  <a:schemeClr val="bg1"/>
                </a:solidFill>
                <a:latin typeface="+mj-lt"/>
                <a:ea typeface="+mj-ea"/>
              </a:rPr>
              <a:t>Fluidized Bed Gasifiers</a:t>
            </a:r>
          </a:p>
        </p:txBody>
      </p:sp>
      <p:grpSp>
        <p:nvGrpSpPr>
          <p:cNvPr id="8" name="Group 7">
            <a:extLst>
              <a:ext uri="{FF2B5EF4-FFF2-40B4-BE49-F238E27FC236}">
                <a16:creationId xmlns:a16="http://schemas.microsoft.com/office/drawing/2014/main" id="{0B0BB18A-99B3-4EE1-B7A1-2EC16EAB22E6}"/>
              </a:ext>
            </a:extLst>
          </p:cNvPr>
          <p:cNvGrpSpPr/>
          <p:nvPr/>
        </p:nvGrpSpPr>
        <p:grpSpPr>
          <a:xfrm>
            <a:off x="1473110" y="1499997"/>
            <a:ext cx="9616822" cy="4678503"/>
            <a:chOff x="1460753" y="1319022"/>
            <a:chExt cx="9009508" cy="4293235"/>
          </a:xfrm>
        </p:grpSpPr>
        <p:grpSp>
          <p:nvGrpSpPr>
            <p:cNvPr id="9" name="object 4">
              <a:extLst>
                <a:ext uri="{FF2B5EF4-FFF2-40B4-BE49-F238E27FC236}">
                  <a16:creationId xmlns:a16="http://schemas.microsoft.com/office/drawing/2014/main" id="{FBE2A034-138C-4EA3-8BC2-C6A19C1D93EA}"/>
                </a:ext>
              </a:extLst>
            </p:cNvPr>
            <p:cNvGrpSpPr/>
            <p:nvPr/>
          </p:nvGrpSpPr>
          <p:grpSpPr>
            <a:xfrm>
              <a:off x="1648506" y="2270950"/>
              <a:ext cx="7201534" cy="2748915"/>
              <a:chOff x="1648506" y="2270950"/>
              <a:chExt cx="7201534" cy="2748915"/>
            </a:xfrm>
          </p:grpSpPr>
          <p:pic>
            <p:nvPicPr>
              <p:cNvPr id="32" name="object 5">
                <a:extLst>
                  <a:ext uri="{FF2B5EF4-FFF2-40B4-BE49-F238E27FC236}">
                    <a16:creationId xmlns:a16="http://schemas.microsoft.com/office/drawing/2014/main" id="{9D38E716-7693-4F23-8690-5CD08D5FFADC}"/>
                  </a:ext>
                </a:extLst>
              </p:cNvPr>
              <p:cNvPicPr/>
              <p:nvPr/>
            </p:nvPicPr>
            <p:blipFill>
              <a:blip r:embed="rId3" cstate="print"/>
              <a:stretch>
                <a:fillRect/>
              </a:stretch>
            </p:blipFill>
            <p:spPr>
              <a:xfrm>
                <a:off x="1648506" y="2284476"/>
                <a:ext cx="7201361" cy="2479548"/>
              </a:xfrm>
              <a:prstGeom prst="rect">
                <a:avLst/>
              </a:prstGeom>
            </p:spPr>
          </p:pic>
          <p:sp>
            <p:nvSpPr>
              <p:cNvPr id="36" name="object 6">
                <a:extLst>
                  <a:ext uri="{FF2B5EF4-FFF2-40B4-BE49-F238E27FC236}">
                    <a16:creationId xmlns:a16="http://schemas.microsoft.com/office/drawing/2014/main" id="{BE7AA3F4-1169-4895-914B-B41E055B203A}"/>
                  </a:ext>
                </a:extLst>
              </p:cNvPr>
              <p:cNvSpPr/>
              <p:nvPr/>
            </p:nvSpPr>
            <p:spPr>
              <a:xfrm>
                <a:off x="2961894" y="2285238"/>
                <a:ext cx="2985770" cy="2720340"/>
              </a:xfrm>
              <a:custGeom>
                <a:avLst/>
                <a:gdLst/>
                <a:ahLst/>
                <a:cxnLst/>
                <a:rect l="l" t="t" r="r" b="b"/>
                <a:pathLst>
                  <a:path w="2985770" h="2720340">
                    <a:moveTo>
                      <a:pt x="0" y="2720340"/>
                    </a:moveTo>
                    <a:lnTo>
                      <a:pt x="2985516" y="2720340"/>
                    </a:lnTo>
                    <a:lnTo>
                      <a:pt x="2985516" y="0"/>
                    </a:lnTo>
                    <a:lnTo>
                      <a:pt x="0" y="0"/>
                    </a:lnTo>
                    <a:lnTo>
                      <a:pt x="0" y="2720340"/>
                    </a:lnTo>
                    <a:close/>
                  </a:path>
                </a:pathLst>
              </a:custGeom>
              <a:ln w="57150">
                <a:solidFill>
                  <a:srgbClr val="005EB8"/>
                </a:solidFill>
              </a:ln>
            </p:spPr>
            <p:txBody>
              <a:bodyPr wrap="square" lIns="0" tIns="0" rIns="0" bIns="0" rtlCol="0"/>
              <a:lstStyle/>
              <a:p>
                <a:endParaRPr/>
              </a:p>
            </p:txBody>
          </p:sp>
        </p:grpSp>
        <p:sp>
          <p:nvSpPr>
            <p:cNvPr id="10" name="object 7">
              <a:extLst>
                <a:ext uri="{FF2B5EF4-FFF2-40B4-BE49-F238E27FC236}">
                  <a16:creationId xmlns:a16="http://schemas.microsoft.com/office/drawing/2014/main" id="{2996E467-D5ED-4575-B492-C2E89CDD1067}"/>
                </a:ext>
              </a:extLst>
            </p:cNvPr>
            <p:cNvSpPr txBox="1"/>
            <p:nvPr/>
          </p:nvSpPr>
          <p:spPr>
            <a:xfrm>
              <a:off x="3403536" y="2448547"/>
              <a:ext cx="2102485" cy="533677"/>
            </a:xfrm>
            <a:prstGeom prst="rect">
              <a:avLst/>
            </a:prstGeom>
          </p:spPr>
          <p:txBody>
            <a:bodyPr vert="horz" wrap="square" lIns="0" tIns="14604" rIns="0" bIns="0" rtlCol="0">
              <a:spAutoFit/>
            </a:bodyPr>
            <a:lstStyle/>
            <a:p>
              <a:pPr algn="ctr">
                <a:lnSpc>
                  <a:spcPct val="100000"/>
                </a:lnSpc>
                <a:spcBef>
                  <a:spcPts val="114"/>
                </a:spcBef>
              </a:pPr>
              <a:r>
                <a:rPr b="1">
                  <a:solidFill>
                    <a:srgbClr val="005EB8"/>
                  </a:solidFill>
                  <a:latin typeface="Arial"/>
                  <a:cs typeface="Arial"/>
                </a:rPr>
                <a:t>S</a:t>
              </a:r>
              <a:r>
                <a:rPr lang="en-US" b="1">
                  <a:solidFill>
                    <a:srgbClr val="005EB8"/>
                  </a:solidFill>
                  <a:latin typeface="Arial"/>
                  <a:cs typeface="Arial"/>
                </a:rPr>
                <a:t>HI</a:t>
              </a:r>
              <a:r>
                <a:rPr b="1" spc="-15">
                  <a:solidFill>
                    <a:srgbClr val="005EB8"/>
                  </a:solidFill>
                  <a:latin typeface="Arial"/>
                  <a:cs typeface="Arial"/>
                </a:rPr>
                <a:t> </a:t>
              </a:r>
              <a:endParaRPr lang="en-US" b="1" spc="-15">
                <a:solidFill>
                  <a:srgbClr val="005EB8"/>
                </a:solidFill>
                <a:latin typeface="Arial"/>
                <a:cs typeface="Arial"/>
              </a:endParaRPr>
            </a:p>
            <a:p>
              <a:pPr algn="ctr">
                <a:lnSpc>
                  <a:spcPct val="100000"/>
                </a:lnSpc>
                <a:spcBef>
                  <a:spcPts val="114"/>
                </a:spcBef>
              </a:pPr>
              <a:r>
                <a:rPr b="1">
                  <a:solidFill>
                    <a:srgbClr val="005EB8"/>
                  </a:solidFill>
                  <a:latin typeface="Arial"/>
                  <a:cs typeface="Arial"/>
                </a:rPr>
                <a:t>clean</a:t>
              </a:r>
              <a:r>
                <a:rPr b="1" spc="-5">
                  <a:solidFill>
                    <a:srgbClr val="005EB8"/>
                  </a:solidFill>
                  <a:latin typeface="Arial"/>
                  <a:cs typeface="Arial"/>
                </a:rPr>
                <a:t> </a:t>
              </a:r>
              <a:r>
                <a:rPr b="1">
                  <a:solidFill>
                    <a:srgbClr val="005EB8"/>
                  </a:solidFill>
                  <a:latin typeface="Arial"/>
                  <a:cs typeface="Arial"/>
                </a:rPr>
                <a:t>syngas</a:t>
              </a:r>
              <a:r>
                <a:rPr b="1" spc="35">
                  <a:solidFill>
                    <a:srgbClr val="005EB8"/>
                  </a:solidFill>
                  <a:latin typeface="Arial"/>
                  <a:cs typeface="Arial"/>
                </a:rPr>
                <a:t> </a:t>
              </a:r>
              <a:r>
                <a:rPr b="1" spc="-10">
                  <a:solidFill>
                    <a:srgbClr val="005EB8"/>
                  </a:solidFill>
                  <a:latin typeface="Arial"/>
                  <a:cs typeface="Arial"/>
                </a:rPr>
                <a:t>island</a:t>
              </a:r>
              <a:endParaRPr b="1">
                <a:latin typeface="Arial"/>
                <a:cs typeface="Arial"/>
              </a:endParaRPr>
            </a:p>
          </p:txBody>
        </p:sp>
        <p:sp>
          <p:nvSpPr>
            <p:cNvPr id="11" name="object 8">
              <a:extLst>
                <a:ext uri="{FF2B5EF4-FFF2-40B4-BE49-F238E27FC236}">
                  <a16:creationId xmlns:a16="http://schemas.microsoft.com/office/drawing/2014/main" id="{8B9C8A3C-0329-4C4B-A084-F9D97C5C5A4C}"/>
                </a:ext>
              </a:extLst>
            </p:cNvPr>
            <p:cNvSpPr/>
            <p:nvPr/>
          </p:nvSpPr>
          <p:spPr>
            <a:xfrm>
              <a:off x="1460753" y="1319022"/>
              <a:ext cx="5843270" cy="4293235"/>
            </a:xfrm>
            <a:custGeom>
              <a:avLst/>
              <a:gdLst/>
              <a:ahLst/>
              <a:cxnLst/>
              <a:rect l="l" t="t" r="r" b="b"/>
              <a:pathLst>
                <a:path w="5843270" h="4293235">
                  <a:moveTo>
                    <a:pt x="0" y="4293108"/>
                  </a:moveTo>
                  <a:lnTo>
                    <a:pt x="5843016" y="4293108"/>
                  </a:lnTo>
                  <a:lnTo>
                    <a:pt x="5843016" y="0"/>
                  </a:lnTo>
                  <a:lnTo>
                    <a:pt x="0" y="0"/>
                  </a:lnTo>
                  <a:lnTo>
                    <a:pt x="0" y="4293108"/>
                  </a:lnTo>
                  <a:close/>
                </a:path>
              </a:pathLst>
            </a:custGeom>
            <a:ln w="28575">
              <a:solidFill>
                <a:srgbClr val="00584F"/>
              </a:solidFill>
            </a:ln>
          </p:spPr>
          <p:txBody>
            <a:bodyPr wrap="square" lIns="0" tIns="0" rIns="0" bIns="0" rtlCol="0"/>
            <a:lstStyle/>
            <a:p>
              <a:endParaRPr/>
            </a:p>
          </p:txBody>
        </p:sp>
        <p:sp>
          <p:nvSpPr>
            <p:cNvPr id="12" name="object 9">
              <a:extLst>
                <a:ext uri="{FF2B5EF4-FFF2-40B4-BE49-F238E27FC236}">
                  <a16:creationId xmlns:a16="http://schemas.microsoft.com/office/drawing/2014/main" id="{113DAAD3-6C67-4252-9EF1-0C93204F7E8E}"/>
                </a:ext>
              </a:extLst>
            </p:cNvPr>
            <p:cNvSpPr txBox="1"/>
            <p:nvPr/>
          </p:nvSpPr>
          <p:spPr>
            <a:xfrm>
              <a:off x="1539366" y="1346707"/>
              <a:ext cx="2488565" cy="248920"/>
            </a:xfrm>
            <a:prstGeom prst="rect">
              <a:avLst/>
            </a:prstGeom>
          </p:spPr>
          <p:txBody>
            <a:bodyPr vert="horz" wrap="square" lIns="0" tIns="13970" rIns="0" bIns="0" rtlCol="0">
              <a:spAutoFit/>
            </a:bodyPr>
            <a:lstStyle/>
            <a:p>
              <a:pPr marL="12700">
                <a:lnSpc>
                  <a:spcPct val="100000"/>
                </a:lnSpc>
                <a:spcBef>
                  <a:spcPts val="110"/>
                </a:spcBef>
              </a:pPr>
              <a:r>
                <a:rPr sz="1450">
                  <a:solidFill>
                    <a:srgbClr val="00584F"/>
                  </a:solidFill>
                  <a:latin typeface="Arial"/>
                  <a:cs typeface="Arial"/>
                </a:rPr>
                <a:t>EPC contractor</a:t>
              </a:r>
              <a:r>
                <a:rPr sz="1450" spc="10">
                  <a:solidFill>
                    <a:srgbClr val="00584F"/>
                  </a:solidFill>
                  <a:latin typeface="Arial"/>
                  <a:cs typeface="Arial"/>
                </a:rPr>
                <a:t> </a:t>
              </a:r>
              <a:r>
                <a:rPr sz="1450">
                  <a:solidFill>
                    <a:srgbClr val="00584F"/>
                  </a:solidFill>
                  <a:latin typeface="Arial"/>
                  <a:cs typeface="Arial"/>
                </a:rPr>
                <a:t>and</a:t>
              </a:r>
              <a:r>
                <a:rPr sz="1450" spc="-10">
                  <a:solidFill>
                    <a:srgbClr val="00584F"/>
                  </a:solidFill>
                  <a:latin typeface="Arial"/>
                  <a:cs typeface="Arial"/>
                </a:rPr>
                <a:t> integrator</a:t>
              </a:r>
              <a:endParaRPr sz="1450">
                <a:latin typeface="Arial"/>
                <a:cs typeface="Arial"/>
              </a:endParaRPr>
            </a:p>
          </p:txBody>
        </p:sp>
        <p:sp>
          <p:nvSpPr>
            <p:cNvPr id="14" name="object 10">
              <a:extLst>
                <a:ext uri="{FF2B5EF4-FFF2-40B4-BE49-F238E27FC236}">
                  <a16:creationId xmlns:a16="http://schemas.microsoft.com/office/drawing/2014/main" id="{A28C865D-D648-450C-8046-02A7BFDCAC56}"/>
                </a:ext>
              </a:extLst>
            </p:cNvPr>
            <p:cNvSpPr txBox="1"/>
            <p:nvPr/>
          </p:nvSpPr>
          <p:spPr>
            <a:xfrm>
              <a:off x="3117469" y="3775328"/>
              <a:ext cx="815340" cy="367279"/>
            </a:xfrm>
            <a:prstGeom prst="rect">
              <a:avLst/>
            </a:prstGeom>
          </p:spPr>
          <p:txBody>
            <a:bodyPr vert="horz" wrap="square" lIns="0" tIns="12065" rIns="0" bIns="0" rtlCol="0">
              <a:spAutoFit/>
            </a:bodyPr>
            <a:lstStyle/>
            <a:p>
              <a:pPr marR="5080">
                <a:lnSpc>
                  <a:spcPct val="100600"/>
                </a:lnSpc>
                <a:spcBef>
                  <a:spcPts val="95"/>
                </a:spcBef>
              </a:pPr>
              <a:r>
                <a:rPr sz="850">
                  <a:solidFill>
                    <a:srgbClr val="072B30"/>
                  </a:solidFill>
                  <a:latin typeface="Arial"/>
                  <a:cs typeface="Arial"/>
                </a:rPr>
                <a:t>S</a:t>
              </a:r>
              <a:r>
                <a:rPr lang="en-US" sz="850">
                  <a:solidFill>
                    <a:srgbClr val="072B30"/>
                  </a:solidFill>
                  <a:latin typeface="Arial"/>
                  <a:cs typeface="Arial"/>
                </a:rPr>
                <a:t>HI</a:t>
              </a:r>
              <a:r>
                <a:rPr sz="850" spc="-5">
                  <a:solidFill>
                    <a:srgbClr val="072B30"/>
                  </a:solidFill>
                  <a:latin typeface="Arial"/>
                  <a:cs typeface="Arial"/>
                </a:rPr>
                <a:t> </a:t>
              </a:r>
              <a:r>
                <a:rPr sz="850">
                  <a:solidFill>
                    <a:srgbClr val="072B30"/>
                  </a:solidFill>
                  <a:latin typeface="Arial"/>
                  <a:cs typeface="Arial"/>
                </a:rPr>
                <a:t>Direct</a:t>
              </a:r>
              <a:r>
                <a:rPr sz="850" spc="-20">
                  <a:solidFill>
                    <a:srgbClr val="072B30"/>
                  </a:solidFill>
                  <a:latin typeface="Arial"/>
                  <a:cs typeface="Arial"/>
                </a:rPr>
                <a:t> </a:t>
              </a:r>
              <a:r>
                <a:rPr sz="850" b="1" spc="-20">
                  <a:solidFill>
                    <a:srgbClr val="072B30"/>
                  </a:solidFill>
                  <a:latin typeface="Arial"/>
                  <a:cs typeface="Arial"/>
                </a:rPr>
                <a:t>oxy- </a:t>
              </a:r>
              <a:r>
                <a:rPr sz="850" b="1">
                  <a:solidFill>
                    <a:srgbClr val="072B30"/>
                  </a:solidFill>
                  <a:latin typeface="Arial"/>
                  <a:cs typeface="Arial"/>
                </a:rPr>
                <a:t>steam</a:t>
              </a:r>
              <a:r>
                <a:rPr sz="850" b="1" spc="-20">
                  <a:solidFill>
                    <a:srgbClr val="072B30"/>
                  </a:solidFill>
                  <a:latin typeface="Arial"/>
                  <a:cs typeface="Arial"/>
                </a:rPr>
                <a:t> </a:t>
              </a:r>
              <a:r>
                <a:rPr sz="850" b="1" spc="-25">
                  <a:solidFill>
                    <a:srgbClr val="072B30"/>
                  </a:solidFill>
                  <a:latin typeface="Arial"/>
                  <a:cs typeface="Arial"/>
                </a:rPr>
                <a:t>CFB </a:t>
              </a:r>
              <a:r>
                <a:rPr sz="850" spc="-10">
                  <a:solidFill>
                    <a:srgbClr val="072B30"/>
                  </a:solidFill>
                  <a:latin typeface="Arial"/>
                  <a:cs typeface="Arial"/>
                </a:rPr>
                <a:t>gasifier</a:t>
              </a:r>
              <a:endParaRPr sz="850">
                <a:latin typeface="Arial"/>
                <a:cs typeface="Arial"/>
              </a:endParaRPr>
            </a:p>
          </p:txBody>
        </p:sp>
        <p:sp>
          <p:nvSpPr>
            <p:cNvPr id="15" name="object 11">
              <a:extLst>
                <a:ext uri="{FF2B5EF4-FFF2-40B4-BE49-F238E27FC236}">
                  <a16:creationId xmlns:a16="http://schemas.microsoft.com/office/drawing/2014/main" id="{8941E4DA-1E7E-4D69-AA02-0643E9E50123}"/>
                </a:ext>
              </a:extLst>
            </p:cNvPr>
            <p:cNvSpPr txBox="1"/>
            <p:nvPr/>
          </p:nvSpPr>
          <p:spPr>
            <a:xfrm>
              <a:off x="5019928" y="3775328"/>
              <a:ext cx="827405" cy="806450"/>
            </a:xfrm>
            <a:prstGeom prst="rect">
              <a:avLst/>
            </a:prstGeom>
          </p:spPr>
          <p:txBody>
            <a:bodyPr vert="horz" wrap="square" lIns="0" tIns="12065" rIns="0" bIns="0" rtlCol="0">
              <a:spAutoFit/>
            </a:bodyPr>
            <a:lstStyle/>
            <a:p>
              <a:pPr marL="25400" marR="30480">
                <a:lnSpc>
                  <a:spcPct val="100499"/>
                </a:lnSpc>
                <a:spcBef>
                  <a:spcPts val="95"/>
                </a:spcBef>
              </a:pPr>
              <a:r>
                <a:rPr sz="850">
                  <a:solidFill>
                    <a:srgbClr val="072B30"/>
                  </a:solidFill>
                  <a:latin typeface="Arial"/>
                  <a:cs typeface="Arial"/>
                </a:rPr>
                <a:t>3</a:t>
              </a:r>
              <a:r>
                <a:rPr sz="825" baseline="25252">
                  <a:solidFill>
                    <a:srgbClr val="072B30"/>
                  </a:solidFill>
                  <a:latin typeface="Arial"/>
                  <a:cs typeface="Arial"/>
                </a:rPr>
                <a:t>rd</a:t>
              </a:r>
              <a:r>
                <a:rPr sz="825" spc="112" baseline="25252">
                  <a:solidFill>
                    <a:srgbClr val="072B30"/>
                  </a:solidFill>
                  <a:latin typeface="Arial"/>
                  <a:cs typeface="Arial"/>
                </a:rPr>
                <a:t> </a:t>
              </a:r>
              <a:r>
                <a:rPr sz="850" spc="-10">
                  <a:solidFill>
                    <a:srgbClr val="072B30"/>
                  </a:solidFill>
                  <a:latin typeface="Arial"/>
                  <a:cs typeface="Arial"/>
                </a:rPr>
                <a:t>party technologies</a:t>
              </a:r>
              <a:r>
                <a:rPr sz="850" spc="45">
                  <a:solidFill>
                    <a:srgbClr val="072B30"/>
                  </a:solidFill>
                  <a:latin typeface="Arial"/>
                  <a:cs typeface="Arial"/>
                </a:rPr>
                <a:t> </a:t>
              </a:r>
              <a:r>
                <a:rPr sz="850" spc="-25">
                  <a:solidFill>
                    <a:srgbClr val="072B30"/>
                  </a:solidFill>
                  <a:latin typeface="Arial"/>
                  <a:cs typeface="Arial"/>
                </a:rPr>
                <a:t>for </a:t>
              </a:r>
              <a:r>
                <a:rPr sz="850">
                  <a:solidFill>
                    <a:srgbClr val="072B30"/>
                  </a:solidFill>
                  <a:latin typeface="Arial"/>
                  <a:cs typeface="Arial"/>
                </a:rPr>
                <a:t>catalytic</a:t>
              </a:r>
              <a:r>
                <a:rPr sz="850" spc="-45">
                  <a:solidFill>
                    <a:srgbClr val="072B30"/>
                  </a:solidFill>
                  <a:latin typeface="Arial"/>
                  <a:cs typeface="Arial"/>
                </a:rPr>
                <a:t> </a:t>
              </a:r>
              <a:r>
                <a:rPr sz="850" spc="-10">
                  <a:solidFill>
                    <a:srgbClr val="072B30"/>
                  </a:solidFill>
                  <a:latin typeface="Arial"/>
                  <a:cs typeface="Arial"/>
                </a:rPr>
                <a:t>(</a:t>
              </a:r>
              <a:r>
                <a:rPr sz="850" b="1" spc="-10">
                  <a:solidFill>
                    <a:srgbClr val="072B30"/>
                  </a:solidFill>
                  <a:latin typeface="Arial"/>
                  <a:cs typeface="Arial"/>
                </a:rPr>
                <a:t>CAT</a:t>
              </a:r>
              <a:r>
                <a:rPr sz="850" spc="-10">
                  <a:solidFill>
                    <a:srgbClr val="072B30"/>
                  </a:solidFill>
                  <a:latin typeface="Arial"/>
                  <a:cs typeface="Arial"/>
                </a:rPr>
                <a:t>) </a:t>
              </a:r>
              <a:r>
                <a:rPr sz="850">
                  <a:solidFill>
                    <a:srgbClr val="072B30"/>
                  </a:solidFill>
                  <a:latin typeface="Arial"/>
                  <a:cs typeface="Arial"/>
                </a:rPr>
                <a:t>and</a:t>
              </a:r>
              <a:r>
                <a:rPr sz="850" spc="-15">
                  <a:solidFill>
                    <a:srgbClr val="072B30"/>
                  </a:solidFill>
                  <a:latin typeface="Arial"/>
                  <a:cs typeface="Arial"/>
                </a:rPr>
                <a:t> </a:t>
              </a:r>
              <a:r>
                <a:rPr sz="850" spc="-10">
                  <a:solidFill>
                    <a:srgbClr val="072B30"/>
                  </a:solidFill>
                  <a:latin typeface="Arial"/>
                  <a:cs typeface="Arial"/>
                </a:rPr>
                <a:t>thermal </a:t>
              </a:r>
              <a:r>
                <a:rPr sz="850">
                  <a:solidFill>
                    <a:srgbClr val="072B30"/>
                  </a:solidFill>
                  <a:latin typeface="Arial"/>
                  <a:cs typeface="Arial"/>
                </a:rPr>
                <a:t>(</a:t>
              </a:r>
              <a:r>
                <a:rPr sz="850" b="1">
                  <a:solidFill>
                    <a:srgbClr val="072B30"/>
                  </a:solidFill>
                  <a:latin typeface="Arial"/>
                  <a:cs typeface="Arial"/>
                </a:rPr>
                <a:t>POX</a:t>
              </a:r>
              <a:r>
                <a:rPr sz="850">
                  <a:solidFill>
                    <a:srgbClr val="072B30"/>
                  </a:solidFill>
                  <a:latin typeface="Arial"/>
                  <a:cs typeface="Arial"/>
                </a:rPr>
                <a:t>)</a:t>
              </a:r>
              <a:r>
                <a:rPr sz="850" spc="10">
                  <a:solidFill>
                    <a:srgbClr val="072B30"/>
                  </a:solidFill>
                  <a:latin typeface="Arial"/>
                  <a:cs typeface="Arial"/>
                </a:rPr>
                <a:t> </a:t>
              </a:r>
              <a:r>
                <a:rPr sz="850" spc="-25">
                  <a:solidFill>
                    <a:srgbClr val="072B30"/>
                  </a:solidFill>
                  <a:latin typeface="Arial"/>
                  <a:cs typeface="Arial"/>
                </a:rPr>
                <a:t>tar </a:t>
              </a:r>
              <a:r>
                <a:rPr sz="850" spc="-10">
                  <a:solidFill>
                    <a:srgbClr val="072B30"/>
                  </a:solidFill>
                  <a:latin typeface="Arial"/>
                  <a:cs typeface="Arial"/>
                </a:rPr>
                <a:t>reforming</a:t>
              </a:r>
              <a:endParaRPr sz="850">
                <a:latin typeface="Arial"/>
                <a:cs typeface="Arial"/>
              </a:endParaRPr>
            </a:p>
          </p:txBody>
        </p:sp>
        <p:sp>
          <p:nvSpPr>
            <p:cNvPr id="16" name="object 12">
              <a:extLst>
                <a:ext uri="{FF2B5EF4-FFF2-40B4-BE49-F238E27FC236}">
                  <a16:creationId xmlns:a16="http://schemas.microsoft.com/office/drawing/2014/main" id="{E3B8AD4B-FD25-4A9A-AA0F-EE030F89C841}"/>
                </a:ext>
              </a:extLst>
            </p:cNvPr>
            <p:cNvSpPr txBox="1"/>
            <p:nvPr/>
          </p:nvSpPr>
          <p:spPr>
            <a:xfrm>
              <a:off x="9005316" y="2374392"/>
              <a:ext cx="1464945" cy="1836865"/>
            </a:xfrm>
            <a:prstGeom prst="rect">
              <a:avLst/>
            </a:prstGeom>
            <a:solidFill>
              <a:srgbClr val="005EB8"/>
            </a:solidFill>
          </p:spPr>
          <p:txBody>
            <a:bodyPr vert="horz" wrap="square" lIns="0" tIns="43180" rIns="0" bIns="0" rtlCol="0">
              <a:spAutoFit/>
            </a:bodyPr>
            <a:lstStyle/>
            <a:p>
              <a:pPr marL="92075">
                <a:lnSpc>
                  <a:spcPct val="100000"/>
                </a:lnSpc>
                <a:spcBef>
                  <a:spcPts val="340"/>
                </a:spcBef>
              </a:pPr>
              <a:r>
                <a:rPr sz="1450" u="sng">
                  <a:solidFill>
                    <a:srgbClr val="FFFFFF"/>
                  </a:solidFill>
                  <a:latin typeface="Arial"/>
                  <a:cs typeface="Arial"/>
                </a:rPr>
                <a:t>Focus</a:t>
              </a:r>
              <a:r>
                <a:rPr sz="1450" u="sng" spc="5">
                  <a:solidFill>
                    <a:srgbClr val="FFFFFF"/>
                  </a:solidFill>
                  <a:latin typeface="Arial"/>
                  <a:cs typeface="Arial"/>
                </a:rPr>
                <a:t> </a:t>
              </a:r>
              <a:r>
                <a:rPr sz="1450" u="sng" spc="-25">
                  <a:solidFill>
                    <a:srgbClr val="FFFFFF"/>
                  </a:solidFill>
                  <a:latin typeface="Arial"/>
                  <a:cs typeface="Arial"/>
                </a:rPr>
                <a:t>on</a:t>
              </a:r>
              <a:endParaRPr sz="1450" u="sng">
                <a:latin typeface="Arial"/>
                <a:cs typeface="Arial"/>
              </a:endParaRPr>
            </a:p>
            <a:p>
              <a:pPr>
                <a:lnSpc>
                  <a:spcPct val="100000"/>
                </a:lnSpc>
                <a:spcBef>
                  <a:spcPts val="95"/>
                </a:spcBef>
              </a:pPr>
              <a:endParaRPr sz="1450">
                <a:latin typeface="Arial"/>
                <a:cs typeface="Arial"/>
              </a:endParaRPr>
            </a:p>
            <a:p>
              <a:pPr marL="92075">
                <a:lnSpc>
                  <a:spcPct val="100000"/>
                </a:lnSpc>
                <a:spcBef>
                  <a:spcPts val="5"/>
                </a:spcBef>
              </a:pPr>
              <a:r>
                <a:rPr sz="1450" spc="-25">
                  <a:solidFill>
                    <a:srgbClr val="FFFFFF"/>
                  </a:solidFill>
                  <a:latin typeface="Arial"/>
                  <a:cs typeface="Arial"/>
                </a:rPr>
                <a:t>SAF</a:t>
              </a:r>
              <a:endParaRPr sz="1450">
                <a:latin typeface="Arial"/>
                <a:cs typeface="Arial"/>
              </a:endParaRPr>
            </a:p>
            <a:p>
              <a:pPr marL="92075" marR="495934">
                <a:lnSpc>
                  <a:spcPct val="201399"/>
                </a:lnSpc>
                <a:spcBef>
                  <a:spcPts val="10"/>
                </a:spcBef>
              </a:pPr>
              <a:r>
                <a:rPr sz="1450" spc="-10">
                  <a:solidFill>
                    <a:srgbClr val="FFFFFF"/>
                  </a:solidFill>
                  <a:latin typeface="Arial"/>
                  <a:cs typeface="Arial"/>
                </a:rPr>
                <a:t>Bio-</a:t>
              </a:r>
              <a:r>
                <a:rPr sz="1450" spc="-20">
                  <a:solidFill>
                    <a:srgbClr val="FFFFFF"/>
                  </a:solidFill>
                  <a:latin typeface="Arial"/>
                  <a:cs typeface="Arial"/>
                </a:rPr>
                <a:t>MeOH </a:t>
              </a:r>
              <a:r>
                <a:rPr sz="1450" spc="-25">
                  <a:solidFill>
                    <a:srgbClr val="FFFFFF"/>
                  </a:solidFill>
                  <a:latin typeface="Arial"/>
                  <a:cs typeface="Arial"/>
                </a:rPr>
                <a:t>RNG</a:t>
              </a:r>
              <a:r>
                <a:rPr lang="en-US" sz="1450" spc="-25">
                  <a:solidFill>
                    <a:srgbClr val="FFFFFF"/>
                  </a:solidFill>
                  <a:latin typeface="Arial"/>
                  <a:cs typeface="Arial"/>
                </a:rPr>
                <a:t>*</a:t>
              </a:r>
            </a:p>
            <a:p>
              <a:pPr marL="92075" marR="495934">
                <a:lnSpc>
                  <a:spcPct val="201399"/>
                </a:lnSpc>
                <a:spcBef>
                  <a:spcPts val="10"/>
                </a:spcBef>
              </a:pPr>
              <a:endParaRPr sz="1450">
                <a:latin typeface="Arial"/>
                <a:cs typeface="Arial"/>
              </a:endParaRPr>
            </a:p>
          </p:txBody>
        </p:sp>
        <p:grpSp>
          <p:nvGrpSpPr>
            <p:cNvPr id="17" name="object 14">
              <a:extLst>
                <a:ext uri="{FF2B5EF4-FFF2-40B4-BE49-F238E27FC236}">
                  <a16:creationId xmlns:a16="http://schemas.microsoft.com/office/drawing/2014/main" id="{3F15B557-C488-4B33-ABC7-B4BF57280F57}"/>
                </a:ext>
              </a:extLst>
            </p:cNvPr>
            <p:cNvGrpSpPr/>
            <p:nvPr/>
          </p:nvGrpSpPr>
          <p:grpSpPr>
            <a:xfrm>
              <a:off x="4114800" y="1402791"/>
              <a:ext cx="2630297" cy="899083"/>
              <a:chOff x="4101084" y="1411555"/>
              <a:chExt cx="2630297" cy="899083"/>
            </a:xfrm>
          </p:grpSpPr>
          <p:sp>
            <p:nvSpPr>
              <p:cNvPr id="29" name="object 15">
                <a:extLst>
                  <a:ext uri="{FF2B5EF4-FFF2-40B4-BE49-F238E27FC236}">
                    <a16:creationId xmlns:a16="http://schemas.microsoft.com/office/drawing/2014/main" id="{AF0B1002-0BE3-4C1B-B594-437CD32CDF72}"/>
                  </a:ext>
                </a:extLst>
              </p:cNvPr>
              <p:cNvSpPr/>
              <p:nvPr/>
            </p:nvSpPr>
            <p:spPr>
              <a:xfrm>
                <a:off x="6437376" y="1603248"/>
                <a:ext cx="294005" cy="682625"/>
              </a:xfrm>
              <a:custGeom>
                <a:avLst/>
                <a:gdLst/>
                <a:ahLst/>
                <a:cxnLst/>
                <a:rect l="l" t="t" r="r" b="b"/>
                <a:pathLst>
                  <a:path w="294004" h="682625">
                    <a:moveTo>
                      <a:pt x="141604" y="453516"/>
                    </a:moveTo>
                    <a:lnTo>
                      <a:pt x="65404" y="453516"/>
                    </a:lnTo>
                    <a:lnTo>
                      <a:pt x="179704" y="682116"/>
                    </a:lnTo>
                    <a:lnTo>
                      <a:pt x="274954" y="491616"/>
                    </a:lnTo>
                    <a:lnTo>
                      <a:pt x="141604" y="491616"/>
                    </a:lnTo>
                    <a:lnTo>
                      <a:pt x="141604" y="453516"/>
                    </a:lnTo>
                    <a:close/>
                  </a:path>
                  <a:path w="294004" h="682625">
                    <a:moveTo>
                      <a:pt x="141604" y="38100"/>
                    </a:moveTo>
                    <a:lnTo>
                      <a:pt x="141604" y="491616"/>
                    </a:lnTo>
                    <a:lnTo>
                      <a:pt x="217804" y="491616"/>
                    </a:lnTo>
                    <a:lnTo>
                      <a:pt x="217804" y="76200"/>
                    </a:lnTo>
                    <a:lnTo>
                      <a:pt x="179704" y="76200"/>
                    </a:lnTo>
                    <a:lnTo>
                      <a:pt x="141604" y="38100"/>
                    </a:lnTo>
                    <a:close/>
                  </a:path>
                  <a:path w="294004" h="682625">
                    <a:moveTo>
                      <a:pt x="294004" y="453516"/>
                    </a:moveTo>
                    <a:lnTo>
                      <a:pt x="217804" y="453516"/>
                    </a:lnTo>
                    <a:lnTo>
                      <a:pt x="217804" y="491616"/>
                    </a:lnTo>
                    <a:lnTo>
                      <a:pt x="274954" y="491616"/>
                    </a:lnTo>
                    <a:lnTo>
                      <a:pt x="294004" y="453516"/>
                    </a:lnTo>
                    <a:close/>
                  </a:path>
                  <a:path w="294004" h="682625">
                    <a:moveTo>
                      <a:pt x="217804" y="0"/>
                    </a:moveTo>
                    <a:lnTo>
                      <a:pt x="0" y="0"/>
                    </a:lnTo>
                    <a:lnTo>
                      <a:pt x="0" y="76200"/>
                    </a:lnTo>
                    <a:lnTo>
                      <a:pt x="141604" y="76200"/>
                    </a:lnTo>
                    <a:lnTo>
                      <a:pt x="141604" y="38100"/>
                    </a:lnTo>
                    <a:lnTo>
                      <a:pt x="217804" y="38100"/>
                    </a:lnTo>
                    <a:lnTo>
                      <a:pt x="217804" y="0"/>
                    </a:lnTo>
                    <a:close/>
                  </a:path>
                  <a:path w="294004" h="682625">
                    <a:moveTo>
                      <a:pt x="217804" y="38100"/>
                    </a:moveTo>
                    <a:lnTo>
                      <a:pt x="141604" y="38100"/>
                    </a:lnTo>
                    <a:lnTo>
                      <a:pt x="179704" y="76200"/>
                    </a:lnTo>
                    <a:lnTo>
                      <a:pt x="217804" y="76200"/>
                    </a:lnTo>
                    <a:lnTo>
                      <a:pt x="217804" y="38100"/>
                    </a:lnTo>
                    <a:close/>
                  </a:path>
                </a:pathLst>
              </a:custGeom>
              <a:solidFill>
                <a:srgbClr val="00AF50"/>
              </a:solidFill>
            </p:spPr>
            <p:txBody>
              <a:bodyPr wrap="square" lIns="0" tIns="0" rIns="0" bIns="0" rtlCol="0"/>
              <a:lstStyle/>
              <a:p>
                <a:endParaRPr/>
              </a:p>
            </p:txBody>
          </p:sp>
          <p:sp>
            <p:nvSpPr>
              <p:cNvPr id="30" name="object 16">
                <a:extLst>
                  <a:ext uri="{FF2B5EF4-FFF2-40B4-BE49-F238E27FC236}">
                    <a16:creationId xmlns:a16="http://schemas.microsoft.com/office/drawing/2014/main" id="{C8349E70-9698-4BB8-B6D6-83138A933EBE}"/>
                  </a:ext>
                </a:extLst>
              </p:cNvPr>
              <p:cNvSpPr/>
              <p:nvPr/>
            </p:nvSpPr>
            <p:spPr>
              <a:xfrm>
                <a:off x="5577958" y="1411555"/>
                <a:ext cx="626745" cy="485775"/>
              </a:xfrm>
              <a:custGeom>
                <a:avLst/>
                <a:gdLst/>
                <a:ahLst/>
                <a:cxnLst/>
                <a:rect l="l" t="t" r="r" b="b"/>
                <a:pathLst>
                  <a:path w="626745" h="485775">
                    <a:moveTo>
                      <a:pt x="0" y="485391"/>
                    </a:moveTo>
                    <a:lnTo>
                      <a:pt x="626726" y="485391"/>
                    </a:lnTo>
                  </a:path>
                  <a:path w="626745" h="485775">
                    <a:moveTo>
                      <a:pt x="133373" y="203680"/>
                    </a:moveTo>
                    <a:lnTo>
                      <a:pt x="133373" y="0"/>
                    </a:lnTo>
                    <a:lnTo>
                      <a:pt x="39854" y="0"/>
                    </a:lnTo>
                    <a:lnTo>
                      <a:pt x="39854" y="38315"/>
                    </a:lnTo>
                  </a:path>
                  <a:path w="626745" h="485775">
                    <a:moveTo>
                      <a:pt x="93744" y="78058"/>
                    </a:moveTo>
                    <a:lnTo>
                      <a:pt x="39854" y="78058"/>
                    </a:lnTo>
                    <a:lnTo>
                      <a:pt x="39854" y="485391"/>
                    </a:lnTo>
                  </a:path>
                  <a:path w="626745" h="485775">
                    <a:moveTo>
                      <a:pt x="492989" y="485391"/>
                    </a:moveTo>
                    <a:lnTo>
                      <a:pt x="586545" y="485391"/>
                    </a:lnTo>
                    <a:lnTo>
                      <a:pt x="586545" y="0"/>
                    </a:lnTo>
                    <a:lnTo>
                      <a:pt x="492989" y="0"/>
                    </a:lnTo>
                    <a:lnTo>
                      <a:pt x="492989" y="38315"/>
                    </a:lnTo>
                  </a:path>
                  <a:path w="626745" h="485775">
                    <a:moveTo>
                      <a:pt x="546916" y="78058"/>
                    </a:moveTo>
                    <a:lnTo>
                      <a:pt x="492989" y="78058"/>
                    </a:lnTo>
                    <a:lnTo>
                      <a:pt x="492989" y="203680"/>
                    </a:lnTo>
                  </a:path>
                  <a:path w="626745" h="485775">
                    <a:moveTo>
                      <a:pt x="243589" y="485391"/>
                    </a:moveTo>
                    <a:lnTo>
                      <a:pt x="384479" y="485391"/>
                    </a:lnTo>
                    <a:lnTo>
                      <a:pt x="384479" y="423322"/>
                    </a:lnTo>
                    <a:lnTo>
                      <a:pt x="243589" y="423322"/>
                    </a:lnTo>
                    <a:lnTo>
                      <a:pt x="243589" y="485391"/>
                    </a:lnTo>
                    <a:close/>
                  </a:path>
                  <a:path w="626745" h="485775">
                    <a:moveTo>
                      <a:pt x="329701" y="290774"/>
                    </a:moveTo>
                    <a:lnTo>
                      <a:pt x="298752" y="328311"/>
                    </a:lnTo>
                    <a:lnTo>
                      <a:pt x="331085" y="328311"/>
                    </a:lnTo>
                    <a:lnTo>
                      <a:pt x="298752" y="369675"/>
                    </a:lnTo>
                  </a:path>
                  <a:path w="626745" h="485775">
                    <a:moveTo>
                      <a:pt x="180026" y="203680"/>
                    </a:moveTo>
                    <a:lnTo>
                      <a:pt x="227287" y="203680"/>
                    </a:lnTo>
                    <a:lnTo>
                      <a:pt x="227287" y="171843"/>
                    </a:lnTo>
                    <a:lnTo>
                      <a:pt x="180026" y="171843"/>
                    </a:lnTo>
                    <a:lnTo>
                      <a:pt x="180026" y="203680"/>
                    </a:lnTo>
                    <a:close/>
                  </a:path>
                  <a:path w="626745" h="485775">
                    <a:moveTo>
                      <a:pt x="398836" y="203680"/>
                    </a:moveTo>
                    <a:lnTo>
                      <a:pt x="446097" y="203680"/>
                    </a:lnTo>
                    <a:lnTo>
                      <a:pt x="446097" y="171843"/>
                    </a:lnTo>
                    <a:lnTo>
                      <a:pt x="398836" y="171843"/>
                    </a:lnTo>
                    <a:lnTo>
                      <a:pt x="398836" y="203680"/>
                    </a:lnTo>
                    <a:close/>
                  </a:path>
                  <a:path w="626745" h="485775">
                    <a:moveTo>
                      <a:pt x="227282" y="305280"/>
                    </a:moveTo>
                    <a:lnTo>
                      <a:pt x="227282" y="367515"/>
                    </a:lnTo>
                  </a:path>
                  <a:path w="626745" h="485775">
                    <a:moveTo>
                      <a:pt x="180026" y="305280"/>
                    </a:moveTo>
                    <a:lnTo>
                      <a:pt x="180026" y="367515"/>
                    </a:lnTo>
                  </a:path>
                  <a:path w="626745" h="485775">
                    <a:moveTo>
                      <a:pt x="446097" y="305280"/>
                    </a:moveTo>
                    <a:lnTo>
                      <a:pt x="446097" y="367515"/>
                    </a:lnTo>
                  </a:path>
                  <a:path w="626745" h="485775">
                    <a:moveTo>
                      <a:pt x="398836" y="305280"/>
                    </a:moveTo>
                    <a:lnTo>
                      <a:pt x="398836" y="367515"/>
                    </a:lnTo>
                  </a:path>
                  <a:path w="626745" h="485775">
                    <a:moveTo>
                      <a:pt x="133373" y="485391"/>
                    </a:moveTo>
                    <a:lnTo>
                      <a:pt x="133373" y="249414"/>
                    </a:lnTo>
                    <a:lnTo>
                      <a:pt x="492989" y="249414"/>
                    </a:lnTo>
                    <a:lnTo>
                      <a:pt x="492989" y="485391"/>
                    </a:lnTo>
                  </a:path>
                  <a:path w="626745" h="485775">
                    <a:moveTo>
                      <a:pt x="539744" y="257773"/>
                    </a:moveTo>
                    <a:lnTo>
                      <a:pt x="539744" y="203680"/>
                    </a:lnTo>
                    <a:lnTo>
                      <a:pt x="86613" y="203680"/>
                    </a:lnTo>
                    <a:lnTo>
                      <a:pt x="86613" y="257773"/>
                    </a:lnTo>
                  </a:path>
                </a:pathLst>
              </a:custGeom>
              <a:ln w="16596">
                <a:solidFill>
                  <a:srgbClr val="005EB8"/>
                </a:solidFill>
              </a:ln>
            </p:spPr>
            <p:txBody>
              <a:bodyPr wrap="square" lIns="0" tIns="0" rIns="0" bIns="0" rtlCol="0"/>
              <a:lstStyle/>
              <a:p>
                <a:endParaRPr/>
              </a:p>
            </p:txBody>
          </p:sp>
          <p:sp>
            <p:nvSpPr>
              <p:cNvPr id="31" name="object 17">
                <a:extLst>
                  <a:ext uri="{FF2B5EF4-FFF2-40B4-BE49-F238E27FC236}">
                    <a16:creationId xmlns:a16="http://schemas.microsoft.com/office/drawing/2014/main" id="{B34854D0-44A9-41F4-A8CD-FF97481DDC35}"/>
                  </a:ext>
                </a:extLst>
              </p:cNvPr>
              <p:cNvSpPr/>
              <p:nvPr/>
            </p:nvSpPr>
            <p:spPr>
              <a:xfrm>
                <a:off x="4101084" y="1603248"/>
                <a:ext cx="1417692" cy="707390"/>
              </a:xfrm>
              <a:custGeom>
                <a:avLst/>
                <a:gdLst/>
                <a:ahLst/>
                <a:cxnLst/>
                <a:rect l="l" t="t" r="r" b="b"/>
                <a:pathLst>
                  <a:path w="1546225" h="707389">
                    <a:moveTo>
                      <a:pt x="76200" y="478536"/>
                    </a:moveTo>
                    <a:lnTo>
                      <a:pt x="0" y="478536"/>
                    </a:lnTo>
                    <a:lnTo>
                      <a:pt x="114300" y="707136"/>
                    </a:lnTo>
                    <a:lnTo>
                      <a:pt x="209550" y="516636"/>
                    </a:lnTo>
                    <a:lnTo>
                      <a:pt x="76200" y="516636"/>
                    </a:lnTo>
                    <a:lnTo>
                      <a:pt x="76200" y="478536"/>
                    </a:lnTo>
                    <a:close/>
                  </a:path>
                  <a:path w="1546225" h="707389">
                    <a:moveTo>
                      <a:pt x="1545970" y="0"/>
                    </a:moveTo>
                    <a:lnTo>
                      <a:pt x="76200" y="0"/>
                    </a:lnTo>
                    <a:lnTo>
                      <a:pt x="76200" y="516636"/>
                    </a:lnTo>
                    <a:lnTo>
                      <a:pt x="152400" y="516636"/>
                    </a:lnTo>
                    <a:lnTo>
                      <a:pt x="152400" y="76200"/>
                    </a:lnTo>
                    <a:lnTo>
                      <a:pt x="114300" y="76200"/>
                    </a:lnTo>
                    <a:lnTo>
                      <a:pt x="152400" y="38100"/>
                    </a:lnTo>
                    <a:lnTo>
                      <a:pt x="1545970" y="38100"/>
                    </a:lnTo>
                    <a:lnTo>
                      <a:pt x="1545970" y="0"/>
                    </a:lnTo>
                    <a:close/>
                  </a:path>
                  <a:path w="1546225" h="707389">
                    <a:moveTo>
                      <a:pt x="228600" y="478536"/>
                    </a:moveTo>
                    <a:lnTo>
                      <a:pt x="152400" y="478536"/>
                    </a:lnTo>
                    <a:lnTo>
                      <a:pt x="152400" y="516636"/>
                    </a:lnTo>
                    <a:lnTo>
                      <a:pt x="209550" y="516636"/>
                    </a:lnTo>
                    <a:lnTo>
                      <a:pt x="228600" y="478536"/>
                    </a:lnTo>
                    <a:close/>
                  </a:path>
                  <a:path w="1546225" h="707389">
                    <a:moveTo>
                      <a:pt x="152400" y="38100"/>
                    </a:moveTo>
                    <a:lnTo>
                      <a:pt x="114300" y="76200"/>
                    </a:lnTo>
                    <a:lnTo>
                      <a:pt x="152400" y="76200"/>
                    </a:lnTo>
                    <a:lnTo>
                      <a:pt x="152400" y="38100"/>
                    </a:lnTo>
                    <a:close/>
                  </a:path>
                  <a:path w="1546225" h="707389">
                    <a:moveTo>
                      <a:pt x="1545970" y="38100"/>
                    </a:moveTo>
                    <a:lnTo>
                      <a:pt x="152400" y="38100"/>
                    </a:lnTo>
                    <a:lnTo>
                      <a:pt x="152400" y="76200"/>
                    </a:lnTo>
                    <a:lnTo>
                      <a:pt x="1545970" y="76200"/>
                    </a:lnTo>
                    <a:lnTo>
                      <a:pt x="1545970" y="38100"/>
                    </a:lnTo>
                    <a:close/>
                  </a:path>
                </a:pathLst>
              </a:custGeom>
              <a:solidFill>
                <a:srgbClr val="00AFEF"/>
              </a:solidFill>
            </p:spPr>
            <p:txBody>
              <a:bodyPr wrap="square" lIns="0" tIns="0" rIns="0" bIns="0" rtlCol="0"/>
              <a:lstStyle/>
              <a:p>
                <a:endParaRPr/>
              </a:p>
            </p:txBody>
          </p:sp>
        </p:grpSp>
        <p:sp>
          <p:nvSpPr>
            <p:cNvPr id="18" name="object 18">
              <a:extLst>
                <a:ext uri="{FF2B5EF4-FFF2-40B4-BE49-F238E27FC236}">
                  <a16:creationId xmlns:a16="http://schemas.microsoft.com/office/drawing/2014/main" id="{1094A280-E034-443B-B2A7-D91F49BDDB6E}"/>
                </a:ext>
              </a:extLst>
            </p:cNvPr>
            <p:cNvSpPr txBox="1"/>
            <p:nvPr/>
          </p:nvSpPr>
          <p:spPr>
            <a:xfrm>
              <a:off x="5540753" y="1922815"/>
              <a:ext cx="737028" cy="176329"/>
            </a:xfrm>
            <a:prstGeom prst="rect">
              <a:avLst/>
            </a:prstGeom>
          </p:spPr>
          <p:txBody>
            <a:bodyPr vert="horz" wrap="square" lIns="0" tIns="14604" rIns="0" bIns="0" rtlCol="0">
              <a:spAutoFit/>
            </a:bodyPr>
            <a:lstStyle/>
            <a:p>
              <a:pPr marL="12700">
                <a:lnSpc>
                  <a:spcPct val="100000"/>
                </a:lnSpc>
                <a:spcBef>
                  <a:spcPts val="114"/>
                </a:spcBef>
              </a:pPr>
              <a:r>
                <a:rPr sz="1050" spc="-10">
                  <a:solidFill>
                    <a:srgbClr val="072B30"/>
                  </a:solidFill>
                  <a:latin typeface="Arial"/>
                  <a:cs typeface="Arial"/>
                </a:rPr>
                <a:t>Electrolyzer</a:t>
              </a:r>
              <a:endParaRPr sz="1050">
                <a:latin typeface="Arial"/>
                <a:cs typeface="Arial"/>
              </a:endParaRPr>
            </a:p>
          </p:txBody>
        </p:sp>
        <p:sp>
          <p:nvSpPr>
            <p:cNvPr id="19" name="object 19">
              <a:extLst>
                <a:ext uri="{FF2B5EF4-FFF2-40B4-BE49-F238E27FC236}">
                  <a16:creationId xmlns:a16="http://schemas.microsoft.com/office/drawing/2014/main" id="{B6D82429-27E3-4911-94CF-9A953AF8DBA6}"/>
                </a:ext>
              </a:extLst>
            </p:cNvPr>
            <p:cNvSpPr txBox="1"/>
            <p:nvPr/>
          </p:nvSpPr>
          <p:spPr>
            <a:xfrm>
              <a:off x="4321810" y="1688973"/>
              <a:ext cx="1012190" cy="223520"/>
            </a:xfrm>
            <a:prstGeom prst="rect">
              <a:avLst/>
            </a:prstGeom>
          </p:spPr>
          <p:txBody>
            <a:bodyPr vert="horz" wrap="square" lIns="0" tIns="12065" rIns="0" bIns="0" rtlCol="0">
              <a:spAutoFit/>
            </a:bodyPr>
            <a:lstStyle/>
            <a:p>
              <a:pPr marL="38100">
                <a:lnSpc>
                  <a:spcPct val="100000"/>
                </a:lnSpc>
                <a:spcBef>
                  <a:spcPts val="95"/>
                </a:spcBef>
              </a:pPr>
              <a:r>
                <a:rPr sz="1300">
                  <a:solidFill>
                    <a:srgbClr val="00AFEF"/>
                  </a:solidFill>
                  <a:latin typeface="Arial"/>
                  <a:cs typeface="Arial"/>
                </a:rPr>
                <a:t>O</a:t>
              </a:r>
              <a:r>
                <a:rPr sz="1275" baseline="-19607">
                  <a:solidFill>
                    <a:srgbClr val="00AFEF"/>
                  </a:solidFill>
                  <a:latin typeface="Arial"/>
                  <a:cs typeface="Arial"/>
                </a:rPr>
                <a:t>2 </a:t>
              </a:r>
              <a:r>
                <a:rPr sz="1300">
                  <a:solidFill>
                    <a:srgbClr val="00AFEF"/>
                  </a:solidFill>
                  <a:latin typeface="Arial"/>
                  <a:cs typeface="Arial"/>
                </a:rPr>
                <a:t>to</a:t>
              </a:r>
              <a:r>
                <a:rPr sz="1300" spc="-10">
                  <a:solidFill>
                    <a:srgbClr val="00AFEF"/>
                  </a:solidFill>
                  <a:latin typeface="Arial"/>
                  <a:cs typeface="Arial"/>
                </a:rPr>
                <a:t> gasifier</a:t>
              </a:r>
              <a:endParaRPr sz="1300">
                <a:latin typeface="Arial"/>
                <a:cs typeface="Arial"/>
              </a:endParaRPr>
            </a:p>
          </p:txBody>
        </p:sp>
        <p:sp>
          <p:nvSpPr>
            <p:cNvPr id="20" name="object 20">
              <a:extLst>
                <a:ext uri="{FF2B5EF4-FFF2-40B4-BE49-F238E27FC236}">
                  <a16:creationId xmlns:a16="http://schemas.microsoft.com/office/drawing/2014/main" id="{5C829730-E4DE-414F-9225-6078DB1ED26D}"/>
                </a:ext>
              </a:extLst>
            </p:cNvPr>
            <p:cNvSpPr txBox="1"/>
            <p:nvPr/>
          </p:nvSpPr>
          <p:spPr>
            <a:xfrm>
              <a:off x="6247765" y="1338717"/>
              <a:ext cx="991235" cy="223520"/>
            </a:xfrm>
            <a:prstGeom prst="rect">
              <a:avLst/>
            </a:prstGeom>
          </p:spPr>
          <p:txBody>
            <a:bodyPr vert="horz" wrap="square" lIns="0" tIns="12065" rIns="0" bIns="0" rtlCol="0">
              <a:spAutoFit/>
            </a:bodyPr>
            <a:lstStyle/>
            <a:p>
              <a:pPr marL="38100">
                <a:lnSpc>
                  <a:spcPct val="100000"/>
                </a:lnSpc>
                <a:spcBef>
                  <a:spcPts val="95"/>
                </a:spcBef>
              </a:pPr>
              <a:r>
                <a:rPr sz="1300">
                  <a:solidFill>
                    <a:srgbClr val="00AF50"/>
                  </a:solidFill>
                  <a:latin typeface="Arial"/>
                  <a:cs typeface="Arial"/>
                </a:rPr>
                <a:t>H</a:t>
              </a:r>
              <a:r>
                <a:rPr sz="1275" baseline="-19607">
                  <a:solidFill>
                    <a:srgbClr val="00AF50"/>
                  </a:solidFill>
                  <a:latin typeface="Arial"/>
                  <a:cs typeface="Arial"/>
                </a:rPr>
                <a:t>2</a:t>
              </a:r>
              <a:r>
                <a:rPr sz="1275" spc="7" baseline="-19607">
                  <a:solidFill>
                    <a:srgbClr val="00AF50"/>
                  </a:solidFill>
                  <a:latin typeface="Arial"/>
                  <a:cs typeface="Arial"/>
                </a:rPr>
                <a:t> </a:t>
              </a:r>
              <a:r>
                <a:rPr sz="1300">
                  <a:solidFill>
                    <a:srgbClr val="00AF50"/>
                  </a:solidFill>
                  <a:latin typeface="Arial"/>
                  <a:cs typeface="Arial"/>
                </a:rPr>
                <a:t>to</a:t>
              </a:r>
              <a:r>
                <a:rPr sz="1300" spc="-20">
                  <a:solidFill>
                    <a:srgbClr val="00AF50"/>
                  </a:solidFill>
                  <a:latin typeface="Arial"/>
                  <a:cs typeface="Arial"/>
                </a:rPr>
                <a:t> </a:t>
              </a:r>
              <a:r>
                <a:rPr sz="1300" spc="-10">
                  <a:solidFill>
                    <a:srgbClr val="00AF50"/>
                  </a:solidFill>
                  <a:latin typeface="Arial"/>
                  <a:cs typeface="Arial"/>
                </a:rPr>
                <a:t>syngas</a:t>
              </a:r>
              <a:endParaRPr sz="1300">
                <a:latin typeface="Arial"/>
                <a:cs typeface="Arial"/>
              </a:endParaRPr>
            </a:p>
          </p:txBody>
        </p:sp>
        <p:sp>
          <p:nvSpPr>
            <p:cNvPr id="21" name="object 21">
              <a:extLst>
                <a:ext uri="{FF2B5EF4-FFF2-40B4-BE49-F238E27FC236}">
                  <a16:creationId xmlns:a16="http://schemas.microsoft.com/office/drawing/2014/main" id="{3FA2ED3D-F6B3-454A-8E07-5A79E1F95515}"/>
                </a:ext>
              </a:extLst>
            </p:cNvPr>
            <p:cNvSpPr txBox="1"/>
            <p:nvPr/>
          </p:nvSpPr>
          <p:spPr>
            <a:xfrm>
              <a:off x="1664970" y="2285238"/>
              <a:ext cx="1201420" cy="2720340"/>
            </a:xfrm>
            <a:prstGeom prst="rect">
              <a:avLst/>
            </a:prstGeom>
            <a:ln w="28575">
              <a:solidFill>
                <a:srgbClr val="00AF50"/>
              </a:solidFill>
            </a:ln>
          </p:spPr>
          <p:txBody>
            <a:bodyPr vert="horz" wrap="square" lIns="0" tIns="69215" rIns="0" bIns="0" rtlCol="0">
              <a:spAutoFit/>
            </a:bodyPr>
            <a:lstStyle/>
            <a:p>
              <a:pPr marL="67310">
                <a:lnSpc>
                  <a:spcPct val="100000"/>
                </a:lnSpc>
                <a:spcBef>
                  <a:spcPts val="545"/>
                </a:spcBef>
              </a:pPr>
              <a:r>
                <a:rPr sz="1450" spc="-10">
                  <a:solidFill>
                    <a:srgbClr val="00AF50"/>
                  </a:solidFill>
                  <a:latin typeface="Arial"/>
                  <a:cs typeface="Arial"/>
                </a:rPr>
                <a:t>Pretreatment</a:t>
              </a: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pPr>
              <a:endParaRPr sz="1450">
                <a:latin typeface="Arial"/>
                <a:cs typeface="Arial"/>
              </a:endParaRPr>
            </a:p>
            <a:p>
              <a:pPr>
                <a:lnSpc>
                  <a:spcPct val="100000"/>
                </a:lnSpc>
                <a:spcBef>
                  <a:spcPts val="40"/>
                </a:spcBef>
              </a:pPr>
              <a:endParaRPr sz="1450">
                <a:latin typeface="Arial"/>
                <a:cs typeface="Arial"/>
              </a:endParaRPr>
            </a:p>
            <a:p>
              <a:pPr marL="125095" marR="242570">
                <a:lnSpc>
                  <a:spcPct val="100699"/>
                </a:lnSpc>
              </a:pPr>
              <a:r>
                <a:rPr sz="850" spc="-10">
                  <a:solidFill>
                    <a:srgbClr val="072B30"/>
                  </a:solidFill>
                  <a:latin typeface="Arial"/>
                  <a:cs typeface="Arial"/>
                </a:rPr>
                <a:t>Feedstock pretreatment</a:t>
              </a:r>
              <a:r>
                <a:rPr sz="850" spc="45">
                  <a:solidFill>
                    <a:srgbClr val="072B30"/>
                  </a:solidFill>
                  <a:latin typeface="Arial"/>
                  <a:cs typeface="Arial"/>
                </a:rPr>
                <a:t> </a:t>
              </a:r>
              <a:r>
                <a:rPr sz="850" spc="-25">
                  <a:solidFill>
                    <a:srgbClr val="072B30"/>
                  </a:solidFill>
                  <a:latin typeface="Arial"/>
                  <a:cs typeface="Arial"/>
                </a:rPr>
                <a:t>and </a:t>
              </a:r>
              <a:r>
                <a:rPr sz="850">
                  <a:solidFill>
                    <a:srgbClr val="072B30"/>
                  </a:solidFill>
                  <a:latin typeface="Arial"/>
                  <a:cs typeface="Arial"/>
                </a:rPr>
                <a:t>drying;</a:t>
              </a:r>
              <a:r>
                <a:rPr sz="850" spc="-50">
                  <a:solidFill>
                    <a:srgbClr val="072B30"/>
                  </a:solidFill>
                  <a:latin typeface="Arial"/>
                  <a:cs typeface="Arial"/>
                </a:rPr>
                <a:t> </a:t>
              </a:r>
              <a:r>
                <a:rPr sz="850" spc="-25">
                  <a:solidFill>
                    <a:srgbClr val="072B30"/>
                  </a:solidFill>
                  <a:latin typeface="Arial"/>
                  <a:cs typeface="Arial"/>
                </a:rPr>
                <a:t>ASU</a:t>
              </a:r>
              <a:endParaRPr sz="850">
                <a:latin typeface="Arial"/>
                <a:cs typeface="Arial"/>
              </a:endParaRPr>
            </a:p>
          </p:txBody>
        </p:sp>
        <p:sp>
          <p:nvSpPr>
            <p:cNvPr id="22" name="object 22">
              <a:extLst>
                <a:ext uri="{FF2B5EF4-FFF2-40B4-BE49-F238E27FC236}">
                  <a16:creationId xmlns:a16="http://schemas.microsoft.com/office/drawing/2014/main" id="{0F3D815A-7292-4C31-BCCE-93F904E88E0E}"/>
                </a:ext>
              </a:extLst>
            </p:cNvPr>
            <p:cNvSpPr txBox="1"/>
            <p:nvPr/>
          </p:nvSpPr>
          <p:spPr>
            <a:xfrm>
              <a:off x="6043421" y="2280666"/>
              <a:ext cx="1201420" cy="2720340"/>
            </a:xfrm>
            <a:prstGeom prst="rect">
              <a:avLst/>
            </a:prstGeom>
            <a:ln w="28575">
              <a:solidFill>
                <a:srgbClr val="6F2F9F"/>
              </a:solidFill>
            </a:ln>
          </p:spPr>
          <p:txBody>
            <a:bodyPr vert="horz" wrap="square" lIns="0" tIns="73660" rIns="0" bIns="0" rtlCol="0">
              <a:spAutoFit/>
            </a:bodyPr>
            <a:lstStyle/>
            <a:p>
              <a:pPr marL="90805">
                <a:lnSpc>
                  <a:spcPct val="100000"/>
                </a:lnSpc>
                <a:spcBef>
                  <a:spcPts val="580"/>
                </a:spcBef>
              </a:pPr>
              <a:r>
                <a:rPr sz="1450" spc="-10">
                  <a:solidFill>
                    <a:srgbClr val="6F2F9F"/>
                  </a:solidFill>
                  <a:latin typeface="Arial"/>
                  <a:cs typeface="Arial"/>
                </a:rPr>
                <a:t>Synthesis</a:t>
              </a:r>
              <a:endParaRPr sz="1450">
                <a:latin typeface="Arial"/>
                <a:cs typeface="Arial"/>
              </a:endParaRPr>
            </a:p>
          </p:txBody>
        </p:sp>
        <p:sp>
          <p:nvSpPr>
            <p:cNvPr id="23" name="object 23">
              <a:extLst>
                <a:ext uri="{FF2B5EF4-FFF2-40B4-BE49-F238E27FC236}">
                  <a16:creationId xmlns:a16="http://schemas.microsoft.com/office/drawing/2014/main" id="{664CA9A2-7CC2-43C7-9961-C1BB4F6172DA}"/>
                </a:ext>
              </a:extLst>
            </p:cNvPr>
            <p:cNvSpPr/>
            <p:nvPr/>
          </p:nvSpPr>
          <p:spPr>
            <a:xfrm>
              <a:off x="4338828" y="5000244"/>
              <a:ext cx="2341245" cy="536575"/>
            </a:xfrm>
            <a:custGeom>
              <a:avLst/>
              <a:gdLst/>
              <a:ahLst/>
              <a:cxnLst/>
              <a:rect l="l" t="t" r="r" b="b"/>
              <a:pathLst>
                <a:path w="2341245" h="536575">
                  <a:moveTo>
                    <a:pt x="152400" y="201167"/>
                  </a:moveTo>
                  <a:lnTo>
                    <a:pt x="76200" y="201167"/>
                  </a:lnTo>
                  <a:lnTo>
                    <a:pt x="76200" y="536320"/>
                  </a:lnTo>
                  <a:lnTo>
                    <a:pt x="2341118" y="536320"/>
                  </a:lnTo>
                  <a:lnTo>
                    <a:pt x="2341118" y="498220"/>
                  </a:lnTo>
                  <a:lnTo>
                    <a:pt x="152400" y="498220"/>
                  </a:lnTo>
                  <a:lnTo>
                    <a:pt x="114300" y="460120"/>
                  </a:lnTo>
                  <a:lnTo>
                    <a:pt x="152400" y="460120"/>
                  </a:lnTo>
                  <a:lnTo>
                    <a:pt x="152400" y="201167"/>
                  </a:lnTo>
                  <a:close/>
                </a:path>
                <a:path w="2341245" h="536575">
                  <a:moveTo>
                    <a:pt x="152400" y="460120"/>
                  </a:moveTo>
                  <a:lnTo>
                    <a:pt x="114300" y="460120"/>
                  </a:lnTo>
                  <a:lnTo>
                    <a:pt x="152400" y="498220"/>
                  </a:lnTo>
                  <a:lnTo>
                    <a:pt x="152400" y="460120"/>
                  </a:lnTo>
                  <a:close/>
                </a:path>
                <a:path w="2341245" h="536575">
                  <a:moveTo>
                    <a:pt x="2264918" y="460120"/>
                  </a:moveTo>
                  <a:lnTo>
                    <a:pt x="152400" y="460120"/>
                  </a:lnTo>
                  <a:lnTo>
                    <a:pt x="152400" y="498220"/>
                  </a:lnTo>
                  <a:lnTo>
                    <a:pt x="2264918" y="498220"/>
                  </a:lnTo>
                  <a:lnTo>
                    <a:pt x="2264918" y="460120"/>
                  </a:lnTo>
                  <a:close/>
                </a:path>
                <a:path w="2341245" h="536575">
                  <a:moveTo>
                    <a:pt x="2341118" y="0"/>
                  </a:moveTo>
                  <a:lnTo>
                    <a:pt x="2264918" y="0"/>
                  </a:lnTo>
                  <a:lnTo>
                    <a:pt x="2264918" y="498220"/>
                  </a:lnTo>
                  <a:lnTo>
                    <a:pt x="2303018" y="460120"/>
                  </a:lnTo>
                  <a:lnTo>
                    <a:pt x="2341118" y="460120"/>
                  </a:lnTo>
                  <a:lnTo>
                    <a:pt x="2341118" y="0"/>
                  </a:lnTo>
                  <a:close/>
                </a:path>
                <a:path w="2341245" h="536575">
                  <a:moveTo>
                    <a:pt x="2341118" y="460120"/>
                  </a:moveTo>
                  <a:lnTo>
                    <a:pt x="2303018" y="460120"/>
                  </a:lnTo>
                  <a:lnTo>
                    <a:pt x="2264918" y="498220"/>
                  </a:lnTo>
                  <a:lnTo>
                    <a:pt x="2341118" y="498220"/>
                  </a:lnTo>
                  <a:lnTo>
                    <a:pt x="2341118" y="460120"/>
                  </a:lnTo>
                  <a:close/>
                </a:path>
                <a:path w="2341245" h="536575">
                  <a:moveTo>
                    <a:pt x="114300" y="10667"/>
                  </a:moveTo>
                  <a:lnTo>
                    <a:pt x="0" y="239267"/>
                  </a:lnTo>
                  <a:lnTo>
                    <a:pt x="76200" y="239267"/>
                  </a:lnTo>
                  <a:lnTo>
                    <a:pt x="76200" y="201167"/>
                  </a:lnTo>
                  <a:lnTo>
                    <a:pt x="209550" y="201167"/>
                  </a:lnTo>
                  <a:lnTo>
                    <a:pt x="114300" y="10667"/>
                  </a:lnTo>
                  <a:close/>
                </a:path>
                <a:path w="2341245" h="536575">
                  <a:moveTo>
                    <a:pt x="209550" y="201167"/>
                  </a:moveTo>
                  <a:lnTo>
                    <a:pt x="152400" y="201167"/>
                  </a:lnTo>
                  <a:lnTo>
                    <a:pt x="152400" y="239267"/>
                  </a:lnTo>
                  <a:lnTo>
                    <a:pt x="228600" y="239267"/>
                  </a:lnTo>
                  <a:lnTo>
                    <a:pt x="209550" y="201167"/>
                  </a:lnTo>
                  <a:close/>
                </a:path>
              </a:pathLst>
            </a:custGeom>
            <a:solidFill>
              <a:srgbClr val="072B30"/>
            </a:solidFill>
          </p:spPr>
          <p:txBody>
            <a:bodyPr wrap="square" lIns="0" tIns="0" rIns="0" bIns="0" rtlCol="0"/>
            <a:lstStyle/>
            <a:p>
              <a:endParaRPr/>
            </a:p>
          </p:txBody>
        </p:sp>
        <p:sp>
          <p:nvSpPr>
            <p:cNvPr id="24" name="object 24">
              <a:extLst>
                <a:ext uri="{FF2B5EF4-FFF2-40B4-BE49-F238E27FC236}">
                  <a16:creationId xmlns:a16="http://schemas.microsoft.com/office/drawing/2014/main" id="{5BF1C579-C264-4C5A-AB1C-FC109CE71BC9}"/>
                </a:ext>
              </a:extLst>
            </p:cNvPr>
            <p:cNvSpPr txBox="1"/>
            <p:nvPr/>
          </p:nvSpPr>
          <p:spPr>
            <a:xfrm>
              <a:off x="4631690" y="5210047"/>
              <a:ext cx="1856105" cy="223520"/>
            </a:xfrm>
            <a:prstGeom prst="rect">
              <a:avLst/>
            </a:prstGeom>
          </p:spPr>
          <p:txBody>
            <a:bodyPr vert="horz" wrap="square" lIns="0" tIns="12065" rIns="0" bIns="0" rtlCol="0">
              <a:spAutoFit/>
            </a:bodyPr>
            <a:lstStyle/>
            <a:p>
              <a:pPr marL="38100">
                <a:lnSpc>
                  <a:spcPct val="100000"/>
                </a:lnSpc>
                <a:spcBef>
                  <a:spcPts val="95"/>
                </a:spcBef>
              </a:pPr>
              <a:r>
                <a:rPr sz="1300">
                  <a:solidFill>
                    <a:srgbClr val="072B30"/>
                  </a:solidFill>
                  <a:latin typeface="Arial"/>
                  <a:cs typeface="Arial"/>
                </a:rPr>
                <a:t>CO</a:t>
              </a:r>
              <a:r>
                <a:rPr sz="1275" baseline="-19607">
                  <a:solidFill>
                    <a:srgbClr val="072B30"/>
                  </a:solidFill>
                  <a:latin typeface="Arial"/>
                  <a:cs typeface="Arial"/>
                </a:rPr>
                <a:t>2 </a:t>
              </a:r>
              <a:r>
                <a:rPr sz="1300">
                  <a:solidFill>
                    <a:srgbClr val="072B30"/>
                  </a:solidFill>
                  <a:latin typeface="Arial"/>
                  <a:cs typeface="Arial"/>
                </a:rPr>
                <a:t>&amp;</a:t>
              </a:r>
              <a:r>
                <a:rPr sz="1300" spc="-25">
                  <a:solidFill>
                    <a:srgbClr val="072B30"/>
                  </a:solidFill>
                  <a:latin typeface="Arial"/>
                  <a:cs typeface="Arial"/>
                </a:rPr>
                <a:t> </a:t>
              </a:r>
              <a:r>
                <a:rPr sz="1300">
                  <a:solidFill>
                    <a:srgbClr val="072B30"/>
                  </a:solidFill>
                  <a:latin typeface="Arial"/>
                  <a:cs typeface="Arial"/>
                </a:rPr>
                <a:t>tail</a:t>
              </a:r>
              <a:r>
                <a:rPr sz="1300" spc="-15">
                  <a:solidFill>
                    <a:srgbClr val="072B30"/>
                  </a:solidFill>
                  <a:latin typeface="Arial"/>
                  <a:cs typeface="Arial"/>
                </a:rPr>
                <a:t> </a:t>
              </a:r>
              <a:r>
                <a:rPr sz="1300">
                  <a:solidFill>
                    <a:srgbClr val="072B30"/>
                  </a:solidFill>
                  <a:latin typeface="Arial"/>
                  <a:cs typeface="Arial"/>
                </a:rPr>
                <a:t>gas</a:t>
              </a:r>
              <a:r>
                <a:rPr sz="1300" spc="-10">
                  <a:solidFill>
                    <a:srgbClr val="072B30"/>
                  </a:solidFill>
                  <a:latin typeface="Arial"/>
                  <a:cs typeface="Arial"/>
                </a:rPr>
                <a:t> </a:t>
              </a:r>
              <a:r>
                <a:rPr sz="1300">
                  <a:solidFill>
                    <a:srgbClr val="072B30"/>
                  </a:solidFill>
                  <a:latin typeface="Arial"/>
                  <a:cs typeface="Arial"/>
                </a:rPr>
                <a:t>to</a:t>
              </a:r>
              <a:r>
                <a:rPr sz="1300" spc="-15">
                  <a:solidFill>
                    <a:srgbClr val="072B30"/>
                  </a:solidFill>
                  <a:latin typeface="Arial"/>
                  <a:cs typeface="Arial"/>
                </a:rPr>
                <a:t> </a:t>
              </a:r>
              <a:r>
                <a:rPr sz="1300" spc="-10">
                  <a:solidFill>
                    <a:srgbClr val="072B30"/>
                  </a:solidFill>
                  <a:latin typeface="Arial"/>
                  <a:cs typeface="Arial"/>
                </a:rPr>
                <a:t>gasifier</a:t>
              </a:r>
              <a:endParaRPr sz="1300">
                <a:latin typeface="Arial"/>
                <a:cs typeface="Arial"/>
              </a:endParaRPr>
            </a:p>
          </p:txBody>
        </p:sp>
        <p:grpSp>
          <p:nvGrpSpPr>
            <p:cNvPr id="25" name="object 25">
              <a:extLst>
                <a:ext uri="{FF2B5EF4-FFF2-40B4-BE49-F238E27FC236}">
                  <a16:creationId xmlns:a16="http://schemas.microsoft.com/office/drawing/2014/main" id="{4F0C2979-0058-42C1-B124-0A28CB173A07}"/>
                </a:ext>
              </a:extLst>
            </p:cNvPr>
            <p:cNvGrpSpPr/>
            <p:nvPr/>
          </p:nvGrpSpPr>
          <p:grpSpPr>
            <a:xfrm>
              <a:off x="2083307" y="1815083"/>
              <a:ext cx="2275840" cy="486409"/>
              <a:chOff x="2083307" y="1815083"/>
              <a:chExt cx="2275840" cy="486409"/>
            </a:xfrm>
          </p:grpSpPr>
          <p:pic>
            <p:nvPicPr>
              <p:cNvPr id="27" name="object 26">
                <a:extLst>
                  <a:ext uri="{FF2B5EF4-FFF2-40B4-BE49-F238E27FC236}">
                    <a16:creationId xmlns:a16="http://schemas.microsoft.com/office/drawing/2014/main" id="{87F94B60-D9B7-448C-80BF-888D6EDB4D6B}"/>
                  </a:ext>
                </a:extLst>
              </p:cNvPr>
              <p:cNvPicPr/>
              <p:nvPr/>
            </p:nvPicPr>
            <p:blipFill>
              <a:blip r:embed="rId4" cstate="print"/>
              <a:stretch>
                <a:fillRect/>
              </a:stretch>
            </p:blipFill>
            <p:spPr>
              <a:xfrm>
                <a:off x="2083307" y="1815083"/>
                <a:ext cx="585216" cy="411479"/>
              </a:xfrm>
              <a:prstGeom prst="rect">
                <a:avLst/>
              </a:prstGeom>
            </p:spPr>
          </p:pic>
          <p:sp>
            <p:nvSpPr>
              <p:cNvPr id="28" name="object 27">
                <a:extLst>
                  <a:ext uri="{FF2B5EF4-FFF2-40B4-BE49-F238E27FC236}">
                    <a16:creationId xmlns:a16="http://schemas.microsoft.com/office/drawing/2014/main" id="{CC7EDD03-389A-4917-A2B8-3E0FA5552BCC}"/>
                  </a:ext>
                </a:extLst>
              </p:cNvPr>
              <p:cNvSpPr/>
              <p:nvPr/>
            </p:nvSpPr>
            <p:spPr>
              <a:xfrm>
                <a:off x="2765297" y="2009139"/>
                <a:ext cx="1593850" cy="292735"/>
              </a:xfrm>
              <a:custGeom>
                <a:avLst/>
                <a:gdLst/>
                <a:ahLst/>
                <a:cxnLst/>
                <a:rect l="l" t="t" r="r" b="b"/>
                <a:pathLst>
                  <a:path w="1593850" h="292735">
                    <a:moveTo>
                      <a:pt x="1009014" y="42925"/>
                    </a:moveTo>
                    <a:lnTo>
                      <a:pt x="1009014" y="292354"/>
                    </a:lnTo>
                    <a:lnTo>
                      <a:pt x="1593723" y="292354"/>
                    </a:lnTo>
                    <a:lnTo>
                      <a:pt x="1593723" y="278130"/>
                    </a:lnTo>
                    <a:lnTo>
                      <a:pt x="1037589" y="278130"/>
                    </a:lnTo>
                    <a:lnTo>
                      <a:pt x="1023365" y="263779"/>
                    </a:lnTo>
                    <a:lnTo>
                      <a:pt x="1037589" y="263779"/>
                    </a:lnTo>
                    <a:lnTo>
                      <a:pt x="1037589" y="57150"/>
                    </a:lnTo>
                    <a:lnTo>
                      <a:pt x="1023365" y="57150"/>
                    </a:lnTo>
                    <a:lnTo>
                      <a:pt x="1009014" y="42925"/>
                    </a:lnTo>
                    <a:close/>
                  </a:path>
                  <a:path w="1593850" h="292735">
                    <a:moveTo>
                      <a:pt x="1037589" y="263779"/>
                    </a:moveTo>
                    <a:lnTo>
                      <a:pt x="1023365" y="263779"/>
                    </a:lnTo>
                    <a:lnTo>
                      <a:pt x="1037589" y="278130"/>
                    </a:lnTo>
                    <a:lnTo>
                      <a:pt x="1037589" y="263779"/>
                    </a:lnTo>
                    <a:close/>
                  </a:path>
                  <a:path w="1593850" h="292735">
                    <a:moveTo>
                      <a:pt x="1593723" y="263779"/>
                    </a:moveTo>
                    <a:lnTo>
                      <a:pt x="1037589" y="263779"/>
                    </a:lnTo>
                    <a:lnTo>
                      <a:pt x="1037589" y="278130"/>
                    </a:lnTo>
                    <a:lnTo>
                      <a:pt x="1593723" y="278130"/>
                    </a:lnTo>
                    <a:lnTo>
                      <a:pt x="1593723" y="263779"/>
                    </a:lnTo>
                    <a:close/>
                  </a:path>
                  <a:path w="1593850" h="292735">
                    <a:moveTo>
                      <a:pt x="85725" y="0"/>
                    </a:moveTo>
                    <a:lnTo>
                      <a:pt x="0" y="42925"/>
                    </a:lnTo>
                    <a:lnTo>
                      <a:pt x="85725" y="85725"/>
                    </a:lnTo>
                    <a:lnTo>
                      <a:pt x="85725" y="57150"/>
                    </a:lnTo>
                    <a:lnTo>
                      <a:pt x="71374" y="57150"/>
                    </a:lnTo>
                    <a:lnTo>
                      <a:pt x="71374" y="28575"/>
                    </a:lnTo>
                    <a:lnTo>
                      <a:pt x="85725" y="28575"/>
                    </a:lnTo>
                    <a:lnTo>
                      <a:pt x="85725" y="0"/>
                    </a:lnTo>
                    <a:close/>
                  </a:path>
                  <a:path w="1593850" h="292735">
                    <a:moveTo>
                      <a:pt x="85725" y="28575"/>
                    </a:moveTo>
                    <a:lnTo>
                      <a:pt x="71374" y="28575"/>
                    </a:lnTo>
                    <a:lnTo>
                      <a:pt x="71374" y="57150"/>
                    </a:lnTo>
                    <a:lnTo>
                      <a:pt x="85725" y="57150"/>
                    </a:lnTo>
                    <a:lnTo>
                      <a:pt x="85725" y="28575"/>
                    </a:lnTo>
                    <a:close/>
                  </a:path>
                  <a:path w="1593850" h="292735">
                    <a:moveTo>
                      <a:pt x="1037589" y="28575"/>
                    </a:moveTo>
                    <a:lnTo>
                      <a:pt x="85725" y="28575"/>
                    </a:lnTo>
                    <a:lnTo>
                      <a:pt x="85725" y="57150"/>
                    </a:lnTo>
                    <a:lnTo>
                      <a:pt x="1009014" y="57150"/>
                    </a:lnTo>
                    <a:lnTo>
                      <a:pt x="1009014" y="42925"/>
                    </a:lnTo>
                    <a:lnTo>
                      <a:pt x="1037589" y="42925"/>
                    </a:lnTo>
                    <a:lnTo>
                      <a:pt x="1037589" y="28575"/>
                    </a:lnTo>
                    <a:close/>
                  </a:path>
                  <a:path w="1593850" h="292735">
                    <a:moveTo>
                      <a:pt x="1037589" y="42925"/>
                    </a:moveTo>
                    <a:lnTo>
                      <a:pt x="1009014" y="42925"/>
                    </a:lnTo>
                    <a:lnTo>
                      <a:pt x="1023365" y="57150"/>
                    </a:lnTo>
                    <a:lnTo>
                      <a:pt x="1037589" y="57150"/>
                    </a:lnTo>
                    <a:lnTo>
                      <a:pt x="1037589" y="42925"/>
                    </a:lnTo>
                    <a:close/>
                  </a:path>
                </a:pathLst>
              </a:custGeom>
              <a:solidFill>
                <a:srgbClr val="072B30"/>
              </a:solidFill>
            </p:spPr>
            <p:txBody>
              <a:bodyPr wrap="square" lIns="0" tIns="0" rIns="0" bIns="0" rtlCol="0"/>
              <a:lstStyle/>
              <a:p>
                <a:endParaRPr/>
              </a:p>
            </p:txBody>
          </p:sp>
        </p:grpSp>
        <p:sp>
          <p:nvSpPr>
            <p:cNvPr id="26" name="object 28">
              <a:extLst>
                <a:ext uri="{FF2B5EF4-FFF2-40B4-BE49-F238E27FC236}">
                  <a16:creationId xmlns:a16="http://schemas.microsoft.com/office/drawing/2014/main" id="{77C50C11-A4FE-48B0-8889-5B4E4893B691}"/>
                </a:ext>
              </a:extLst>
            </p:cNvPr>
            <p:cNvSpPr txBox="1"/>
            <p:nvPr/>
          </p:nvSpPr>
          <p:spPr>
            <a:xfrm>
              <a:off x="2905505" y="1804542"/>
              <a:ext cx="501015" cy="223520"/>
            </a:xfrm>
            <a:prstGeom prst="rect">
              <a:avLst/>
            </a:prstGeom>
          </p:spPr>
          <p:txBody>
            <a:bodyPr vert="horz" wrap="square" lIns="0" tIns="12065" rIns="0" bIns="0" rtlCol="0">
              <a:spAutoFit/>
            </a:bodyPr>
            <a:lstStyle/>
            <a:p>
              <a:pPr marL="12700">
                <a:lnSpc>
                  <a:spcPct val="100000"/>
                </a:lnSpc>
                <a:spcBef>
                  <a:spcPts val="95"/>
                </a:spcBef>
              </a:pPr>
              <a:r>
                <a:rPr sz="1300" spc="-10">
                  <a:solidFill>
                    <a:srgbClr val="072B30"/>
                  </a:solidFill>
                  <a:latin typeface="Arial"/>
                  <a:cs typeface="Arial"/>
                </a:rPr>
                <a:t>Steam</a:t>
              </a:r>
              <a:endParaRPr sz="1300">
                <a:latin typeface="Arial"/>
                <a:cs typeface="Arial"/>
              </a:endParaRPr>
            </a:p>
          </p:txBody>
        </p:sp>
      </p:grpSp>
      <p:sp>
        <p:nvSpPr>
          <p:cNvPr id="37" name="Rectangle 36">
            <a:extLst>
              <a:ext uri="{FF2B5EF4-FFF2-40B4-BE49-F238E27FC236}">
                <a16:creationId xmlns:a16="http://schemas.microsoft.com/office/drawing/2014/main" id="{A7D3C6FA-4B9E-4B72-9B1A-BA03C32D12F3}"/>
              </a:ext>
            </a:extLst>
          </p:cNvPr>
          <p:cNvSpPr/>
          <p:nvPr/>
        </p:nvSpPr>
        <p:spPr>
          <a:xfrm>
            <a:off x="9876575" y="6140692"/>
            <a:ext cx="2129109" cy="261610"/>
          </a:xfrm>
          <a:prstGeom prst="rect">
            <a:avLst/>
          </a:prstGeom>
        </p:spPr>
        <p:txBody>
          <a:bodyPr wrap="none">
            <a:spAutoFit/>
          </a:bodyPr>
          <a:lstStyle/>
          <a:p>
            <a:r>
              <a:rPr lang="en-US" sz="1100" i="1"/>
              <a:t>*RNG: Renewable Natural Gas</a:t>
            </a:r>
            <a:endParaRPr lang="en-US" i="1"/>
          </a:p>
        </p:txBody>
      </p:sp>
    </p:spTree>
  </p:cSld>
  <p:clrMapOvr>
    <a:masterClrMapping/>
  </p:clrMapOvr>
</p:sld>
</file>

<file path=ppt/theme/theme1.xml><?xml version="1.0" encoding="utf-8"?>
<a:theme xmlns:a="http://schemas.openxmlformats.org/drawingml/2006/main" name="表紙(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最終ページ(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umitomo SHI FW">
  <a:themeElements>
    <a:clrScheme name="Custom 1">
      <a:dk1>
        <a:srgbClr val="072B31"/>
      </a:dk1>
      <a:lt1>
        <a:sysClr val="window" lastClr="FFFFFF"/>
      </a:lt1>
      <a:dk2>
        <a:srgbClr val="005EB8"/>
      </a:dk2>
      <a:lt2>
        <a:srgbClr val="A7A8AA"/>
      </a:lt2>
      <a:accent1>
        <a:srgbClr val="005EB8"/>
      </a:accent1>
      <a:accent2>
        <a:srgbClr val="00594F"/>
      </a:accent2>
      <a:accent3>
        <a:srgbClr val="CEDC00"/>
      </a:accent3>
      <a:accent4>
        <a:srgbClr val="6E6E69"/>
      </a:accent4>
      <a:accent5>
        <a:srgbClr val="072B31"/>
      </a:accent5>
      <a:accent6>
        <a:srgbClr val="37DEE7"/>
      </a:accent6>
      <a:hlink>
        <a:srgbClr val="000000"/>
      </a:hlink>
      <a:folHlink>
        <a:srgbClr val="000000"/>
      </a:folHlink>
    </a:clrScheme>
    <a:fontScheme name="SF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説明会表示用">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目次(和)">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目次(英)">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下地(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下地(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日付・ページ番号の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最終ページ(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367d69-b09c-48b7-b2d5-e481c469b5c2" xsi:nil="true"/>
    <lcf76f155ced4ddcb4097134ff3c332f xmlns="99d409a1-04c3-43d7-a0a6-38e656468e8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6F491C3E39E2458169B75C74B47F78" ma:contentTypeVersion="12" ma:contentTypeDescription="Create a new document." ma:contentTypeScope="" ma:versionID="ccfbc491c858e2830f067889c65444c8">
  <xsd:schema xmlns:xsd="http://www.w3.org/2001/XMLSchema" xmlns:xs="http://www.w3.org/2001/XMLSchema" xmlns:p="http://schemas.microsoft.com/office/2006/metadata/properties" xmlns:ns2="99d409a1-04c3-43d7-a0a6-38e656468e89" xmlns:ns3="62367d69-b09c-48b7-b2d5-e481c469b5c2" targetNamespace="http://schemas.microsoft.com/office/2006/metadata/properties" ma:root="true" ma:fieldsID="ad39a6b2e1775f1dddd5138c969059af" ns2:_="" ns3:_="">
    <xsd:import namespace="99d409a1-04c3-43d7-a0a6-38e656468e89"/>
    <xsd:import namespace="62367d69-b09c-48b7-b2d5-e481c469b5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409a1-04c3-43d7-a0a6-38e656468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67d69-b09c-48b7-b2d5-e481c469b5c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7893c5-e6b5-45ed-be60-f725a4106e11}" ma:internalName="TaxCatchAll" ma:showField="CatchAllData" ma:web="62367d69-b09c-48b7-b2d5-e481c469b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D0498-40B7-484C-A276-1BEFB34D4E95}">
  <ds:schemaRefs>
    <ds:schemaRef ds:uri="04e12110-2122-4723-8b4d-0e240d89c54a"/>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f00ebe44-5fec-4c38-8c86-8faef4fa2cc9"/>
    <ds:schemaRef ds:uri="http://www.w3.org/XML/1998/namespace"/>
  </ds:schemaRefs>
</ds:datastoreItem>
</file>

<file path=customXml/itemProps2.xml><?xml version="1.0" encoding="utf-8"?>
<ds:datastoreItem xmlns:ds="http://schemas.openxmlformats.org/officeDocument/2006/customXml" ds:itemID="{AEEBD387-5BD9-4572-A4F4-85488B666C68}"/>
</file>

<file path=customXml/itemProps3.xml><?xml version="1.0" encoding="utf-8"?>
<ds:datastoreItem xmlns:ds="http://schemas.openxmlformats.org/officeDocument/2006/customXml" ds:itemID="{2B8F8EB9-43E2-427A-BFBD-ACCDB5C9F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TotalTime>
  <Words>1232</Words>
  <Application>Microsoft Office PowerPoint</Application>
  <PresentationFormat>ワイド画面</PresentationFormat>
  <Paragraphs>259</Paragraphs>
  <Slides>14</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11</vt:i4>
      </vt:variant>
      <vt:variant>
        <vt:lpstr>スライド タイトル</vt:lpstr>
      </vt:variant>
      <vt:variant>
        <vt:i4>14</vt:i4>
      </vt:variant>
    </vt:vector>
  </HeadingPairs>
  <TitlesOfParts>
    <vt:vector size="33" baseType="lpstr">
      <vt:lpstr>Arial (headings)</vt:lpstr>
      <vt:lpstr>メイリオ</vt:lpstr>
      <vt:lpstr>游ゴシック</vt:lpstr>
      <vt:lpstr>Arial</vt:lpstr>
      <vt:lpstr>Arial Narrow</vt:lpstr>
      <vt:lpstr>Calibri</vt:lpstr>
      <vt:lpstr>Segoe UI Semibold</vt:lpstr>
      <vt:lpstr>Wingdings</vt:lpstr>
      <vt:lpstr>表紙(和)</vt:lpstr>
      <vt:lpstr>表紙(英)</vt:lpstr>
      <vt:lpstr>説明会表示用</vt:lpstr>
      <vt:lpstr>目次(和)</vt:lpstr>
      <vt:lpstr>目次(英)</vt:lpstr>
      <vt:lpstr>下地(和)</vt:lpstr>
      <vt:lpstr>下地(英)</vt:lpstr>
      <vt:lpstr>日付・ページ番号のみ</vt:lpstr>
      <vt:lpstr>最終ページ(和)</vt:lpstr>
      <vt:lpstr>最終ページ(英)</vt:lpstr>
      <vt:lpstr>Sumitomo SHI FW</vt:lpstr>
      <vt:lpstr>PowerPoint プレゼンテーション</vt:lpstr>
      <vt:lpstr>PowerPoint プレゼンテーション</vt:lpstr>
      <vt:lpstr>1</vt:lpstr>
      <vt:lpstr>1</vt:lpstr>
      <vt:lpstr>2</vt:lpstr>
      <vt:lpstr>2</vt:lpstr>
      <vt:lpstr>2</vt:lpstr>
      <vt:lpstr>CFB Gasification Technology </vt:lpstr>
      <vt:lpstr>Syngas Island Supplier and Integrator</vt:lpstr>
      <vt:lpstr>SHI’s long history with Fluidized Bed Gasification</vt:lpstr>
      <vt:lpstr>PowerPoint プレゼンテーション</vt:lpstr>
      <vt:lpstr>4</vt:lpstr>
      <vt:lpstr>4</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Yasuto Fukuoka (福岡 靖仁)</dc:creator>
  <cp:lastModifiedBy>SHI</cp:lastModifiedBy>
  <cp:revision>10</cp:revision>
  <cp:lastPrinted>2026-01-09T00:49:50Z</cp:lastPrinted>
  <dcterms:created xsi:type="dcterms:W3CDTF">2020-07-17T02:56:30Z</dcterms:created>
  <dcterms:modified xsi:type="dcterms:W3CDTF">2026-04-22T11:06:34Z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0x010100846F491C3E39E2458169B75C74B47F78</vt:lpwstr>
  </property>
  <property fmtid="{D5CDD505-2E9C-101B-9397-08002B2CF9AE}" pid="3" name="MediaServiceImageTags">
    <vt:lpwstr/>
  </property>
</Properties>
</file>